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5"/>
  </p:notesMasterIdLst>
  <p:handoutMasterIdLst>
    <p:handoutMasterId r:id="rId46"/>
  </p:handoutMasterIdLst>
  <p:sldIdLst>
    <p:sldId id="2243" r:id="rId5"/>
    <p:sldId id="2206" r:id="rId6"/>
    <p:sldId id="2203" r:id="rId7"/>
    <p:sldId id="2204" r:id="rId8"/>
    <p:sldId id="2205" r:id="rId9"/>
    <p:sldId id="2207" r:id="rId10"/>
    <p:sldId id="2223" r:id="rId11"/>
    <p:sldId id="2224" r:id="rId12"/>
    <p:sldId id="2225" r:id="rId13"/>
    <p:sldId id="2226" r:id="rId14"/>
    <p:sldId id="2232" r:id="rId15"/>
    <p:sldId id="2239" r:id="rId16"/>
    <p:sldId id="2233" r:id="rId17"/>
    <p:sldId id="2160" r:id="rId18"/>
    <p:sldId id="2209" r:id="rId19"/>
    <p:sldId id="2246" r:id="rId20"/>
    <p:sldId id="2247" r:id="rId21"/>
    <p:sldId id="425" r:id="rId22"/>
    <p:sldId id="2171" r:id="rId23"/>
    <p:sldId id="2214" r:id="rId24"/>
    <p:sldId id="2174" r:id="rId25"/>
    <p:sldId id="2175" r:id="rId26"/>
    <p:sldId id="2163" r:id="rId27"/>
    <p:sldId id="2218" r:id="rId28"/>
    <p:sldId id="2248" r:id="rId29"/>
    <p:sldId id="2220" r:id="rId30"/>
    <p:sldId id="2251" r:id="rId31"/>
    <p:sldId id="2222" r:id="rId32"/>
    <p:sldId id="2234" r:id="rId33"/>
    <p:sldId id="2228" r:id="rId34"/>
    <p:sldId id="2230" r:id="rId35"/>
    <p:sldId id="2229" r:id="rId36"/>
    <p:sldId id="2249" r:id="rId37"/>
    <p:sldId id="2241" r:id="rId38"/>
    <p:sldId id="2198" r:id="rId39"/>
    <p:sldId id="2194" r:id="rId40"/>
    <p:sldId id="2196" r:id="rId41"/>
    <p:sldId id="2197" r:id="rId42"/>
    <p:sldId id="2154" r:id="rId43"/>
    <p:sldId id="225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94B6D018-E491-4292-87EA-D33B6FCDA4F1}">
          <p14:sldIdLst>
            <p14:sldId id="2243"/>
          </p14:sldIdLst>
        </p14:section>
        <p14:section name="Introduction &amp; aims" id="{F31C9B31-D15A-4967-B39A-DA495B798781}">
          <p14:sldIdLst>
            <p14:sldId id="2206"/>
            <p14:sldId id="2203"/>
            <p14:sldId id="2204"/>
            <p14:sldId id="2205"/>
          </p14:sldIdLst>
        </p14:section>
        <p14:section name="What is the current state of education in England?" id="{D76F3D16-0688-4AC9-B705-BB41F8213EE4}">
          <p14:sldIdLst>
            <p14:sldId id="2207"/>
            <p14:sldId id="2223"/>
            <p14:sldId id="2224"/>
            <p14:sldId id="2225"/>
            <p14:sldId id="2226"/>
            <p14:sldId id="2232"/>
            <p14:sldId id="2239"/>
            <p14:sldId id="2233"/>
            <p14:sldId id="2160"/>
            <p14:sldId id="2209"/>
            <p14:sldId id="2246"/>
            <p14:sldId id="2247"/>
            <p14:sldId id="425"/>
            <p14:sldId id="2171"/>
            <p14:sldId id="2214"/>
            <p14:sldId id="2174"/>
            <p14:sldId id="2175"/>
            <p14:sldId id="2163"/>
            <p14:sldId id="2218"/>
            <p14:sldId id="2248"/>
            <p14:sldId id="2220"/>
            <p14:sldId id="2251"/>
            <p14:sldId id="2222"/>
          </p14:sldIdLst>
        </p14:section>
        <p14:section name="What is inclusion?" id="{2219B3FF-88A2-4950-9855-55121011DA20}">
          <p14:sldIdLst>
            <p14:sldId id="2234"/>
            <p14:sldId id="2228"/>
            <p14:sldId id="2230"/>
            <p14:sldId id="2229"/>
            <p14:sldId id="2249"/>
          </p14:sldIdLst>
        </p14:section>
        <p14:section name="Reflection" id="{07BBF017-4658-4781-A039-CEB2EF2A8729}">
          <p14:sldIdLst>
            <p14:sldId id="2241"/>
            <p14:sldId id="2198"/>
            <p14:sldId id="2194"/>
            <p14:sldId id="2196"/>
            <p14:sldId id="2197"/>
          </p14:sldIdLst>
        </p14:section>
        <p14:section name="References" id="{168D8376-1A94-4172-BFF1-B20100BB904B}">
          <p14:sldIdLst>
            <p14:sldId id="2154"/>
            <p14:sldId id="2252"/>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AF71D65A-6848-CE86-433A-2A67C7CFC888}" name="Sonal Patel" initials="" userId="S::sonal.patel@ambition.org.uk::50bd0b55-db28-4ae2-8440-d01ae76a6dfa"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02112DA-3AE6-AB70-F1D2-4735703018A2}" name="Neil Gilbride" initials="NG" userId="S::neil.gilbride@ambition.org.uk::b0b48c79-e906-4c58-b36d-f7adf93418a4" providerId="AD"/>
  <p188:author id="{7E4772DD-041B-A7A0-07F5-97C0852C6196}" name="Toby Horrocks" initials="TH" userId="S::toby.horrocks@ambition.org.uk::137d81cf-537e-4dcb-98f0-cb556f4590d4" providerId="AD"/>
  <p188:author id="{E7D625EF-004A-7471-EDFF-6597F50C23FA}" name="Elen Jones" initials="EJ" userId="S::elen.jones@ambition.org.uk::7823cf21-8d46-45ef-81c6-a29ecc835b00"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3F7"/>
    <a:srgbClr val="2A2D41"/>
    <a:srgbClr val="E7E8ED"/>
    <a:srgbClr val="474C68"/>
    <a:srgbClr val="17B5EA"/>
    <a:srgbClr val="FFCC00"/>
    <a:srgbClr val="C1D00E"/>
    <a:srgbClr val="0000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BF8BBA-EA1A-4CBC-BC1D-84138D98647D}" v="4" dt="2026-09-24T12:33:56.682"/>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4" y="144"/>
      </p:cViewPr>
      <p:guideLst>
        <p:guide pos="3840"/>
        <p:guide orient="horz" pos="21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undo custSel mod modSld">
      <pc:chgData name="Jess Tratt" userId="f0926619-6a94-4782-af04-78aaf4522322" providerId="ADAL" clId="{7B29FE46-EBC1-47FC-BD50-8C05BC7D12BE}" dt="2026-09-21T11:07:28.470" v="27" actId="20577"/>
      <pc:docMkLst>
        <pc:docMk/>
      </pc:docMkLst>
      <pc:sldChg chg="modSp mod">
        <pc:chgData name="Jess Tratt" userId="f0926619-6a94-4782-af04-78aaf4522322" providerId="ADAL" clId="{7B29FE46-EBC1-47FC-BD50-8C05BC7D12BE}" dt="2026-09-16T12:46:57.952" v="13" actId="313"/>
        <pc:sldMkLst>
          <pc:docMk/>
          <pc:sldMk cId="1003577781" sldId="2209"/>
        </pc:sldMkLst>
        <pc:spChg chg="mod">
          <ac:chgData name="Jess Tratt" userId="f0926619-6a94-4782-af04-78aaf4522322" providerId="ADAL" clId="{7B29FE46-EBC1-47FC-BD50-8C05BC7D12BE}" dt="2026-09-16T12:46:57.952" v="13" actId="313"/>
          <ac:spMkLst>
            <pc:docMk/>
            <pc:sldMk cId="1003577781" sldId="2209"/>
            <ac:spMk id="4" creationId="{B5E5CD10-E29E-DA99-636C-2A7F79E598AD}"/>
          </ac:spMkLst>
        </pc:spChg>
      </pc:sldChg>
      <pc:sldChg chg="modSp mod">
        <pc:chgData name="Jess Tratt" userId="f0926619-6a94-4782-af04-78aaf4522322" providerId="ADAL" clId="{7B29FE46-EBC1-47FC-BD50-8C05BC7D12BE}" dt="2026-09-16T12:46:22.965" v="11" actId="20577"/>
        <pc:sldMkLst>
          <pc:docMk/>
          <pc:sldMk cId="3044777856" sldId="2223"/>
        </pc:sldMkLst>
        <pc:spChg chg="mod">
          <ac:chgData name="Jess Tratt" userId="f0926619-6a94-4782-af04-78aaf4522322" providerId="ADAL" clId="{7B29FE46-EBC1-47FC-BD50-8C05BC7D12BE}" dt="2026-09-16T12:46:22.965" v="11" actId="20577"/>
          <ac:spMkLst>
            <pc:docMk/>
            <pc:sldMk cId="3044777856" sldId="2223"/>
            <ac:spMk id="3" creationId="{9FC39250-9F5A-CEBB-57A3-641EFEE8413A}"/>
          </ac:spMkLst>
        </pc:spChg>
      </pc:sldChg>
      <pc:sldChg chg="modSp mod modNotesTx">
        <pc:chgData name="Jess Tratt" userId="f0926619-6a94-4782-af04-78aaf4522322" providerId="ADAL" clId="{7B29FE46-EBC1-47FC-BD50-8C05BC7D12BE}" dt="2026-09-21T11:07:28.470" v="27" actId="20577"/>
        <pc:sldMkLst>
          <pc:docMk/>
          <pc:sldMk cId="984638698" sldId="2248"/>
        </pc:sldMkLst>
        <pc:spChg chg="mod">
          <ac:chgData name="Jess Tratt" userId="f0926619-6a94-4782-af04-78aaf4522322" providerId="ADAL" clId="{7B29FE46-EBC1-47FC-BD50-8C05BC7D12BE}" dt="2026-09-14T07:05:28.775" v="3" actId="14100"/>
          <ac:spMkLst>
            <pc:docMk/>
            <pc:sldMk cId="984638698" sldId="2248"/>
            <ac:spMk id="7" creationId="{8222D924-5C90-67F0-FC5B-12D09345A503}"/>
          </ac:spMkLst>
        </pc:spChg>
        <pc:graphicFrameChg chg="mod modGraphic">
          <ac:chgData name="Jess Tratt" userId="f0926619-6a94-4782-af04-78aaf4522322" providerId="ADAL" clId="{7B29FE46-EBC1-47FC-BD50-8C05BC7D12BE}" dt="2026-09-21T11:07:28.470" v="27" actId="20577"/>
          <ac:graphicFrameMkLst>
            <pc:docMk/>
            <pc:sldMk cId="984638698" sldId="2248"/>
            <ac:graphicFrameMk id="4" creationId="{2016D68C-85AE-FDED-1ED8-68CF1E4AE1C2}"/>
          </ac:graphicFrameMkLst>
        </pc:graphicFrameChg>
      </pc:sldChg>
    </pc:docChg>
  </pc:docChgLst>
  <pc:docChgLst>
    <pc:chgData name="Katie McHugh" userId="S::katie.mchugh@ambition.org.uk::52b9d370-5e66-4a37-ac9f-f1fcf2516f7d" providerId="AD" clId="Web-{BA5A8ACC-DD2C-C984-4E1D-1B5E35503B4F}"/>
    <pc:docChg chg="modSld">
      <pc:chgData name="Katie McHugh" userId="S::katie.mchugh@ambition.org.uk::52b9d370-5e66-4a37-ac9f-f1fcf2516f7d" providerId="AD" clId="Web-{BA5A8ACC-DD2C-C984-4E1D-1B5E35503B4F}" dt="2026-09-11T13:23:55.941" v="42" actId="20577"/>
      <pc:docMkLst>
        <pc:docMk/>
      </pc:docMkLst>
      <pc:sldChg chg="modSp">
        <pc:chgData name="Katie McHugh" userId="S::katie.mchugh@ambition.org.uk::52b9d370-5e66-4a37-ac9f-f1fcf2516f7d" providerId="AD" clId="Web-{BA5A8ACC-DD2C-C984-4E1D-1B5E35503B4F}" dt="2026-09-11T13:23:55.941" v="42" actId="20577"/>
        <pc:sldMkLst>
          <pc:docMk/>
          <pc:sldMk cId="3098617226" sldId="2163"/>
        </pc:sldMkLst>
        <pc:spChg chg="mod">
          <ac:chgData name="Katie McHugh" userId="S::katie.mchugh@ambition.org.uk::52b9d370-5e66-4a37-ac9f-f1fcf2516f7d" providerId="AD" clId="Web-{BA5A8ACC-DD2C-C984-4E1D-1B5E35503B4F}" dt="2026-09-11T13:23:55.941" v="42" actId="20577"/>
          <ac:spMkLst>
            <pc:docMk/>
            <pc:sldMk cId="3098617226" sldId="2163"/>
            <ac:spMk id="3" creationId="{EA1E8C1B-C29D-122B-66DA-178E4D164424}"/>
          </ac:spMkLst>
        </pc:spChg>
      </pc:sldChg>
      <pc:sldChg chg="modSp">
        <pc:chgData name="Katie McHugh" userId="S::katie.mchugh@ambition.org.uk::52b9d370-5e66-4a37-ac9f-f1fcf2516f7d" providerId="AD" clId="Web-{BA5A8ACC-DD2C-C984-4E1D-1B5E35503B4F}" dt="2026-09-11T13:15:17.219" v="3" actId="20577"/>
        <pc:sldMkLst>
          <pc:docMk/>
          <pc:sldMk cId="1040036549" sldId="2205"/>
        </pc:sldMkLst>
        <pc:spChg chg="mod">
          <ac:chgData name="Katie McHugh" userId="S::katie.mchugh@ambition.org.uk::52b9d370-5e66-4a37-ac9f-f1fcf2516f7d" providerId="AD" clId="Web-{BA5A8ACC-DD2C-C984-4E1D-1B5E35503B4F}" dt="2026-09-11T13:15:17.219" v="3" actId="20577"/>
          <ac:spMkLst>
            <pc:docMk/>
            <pc:sldMk cId="1040036549" sldId="2205"/>
            <ac:spMk id="3" creationId="{645D6843-9E4A-8DDE-C08C-D9BD1CBD373F}"/>
          </ac:spMkLst>
        </pc:spChg>
      </pc:sldChg>
    </pc:docChg>
  </pc:docChgLst>
  <pc:docChgLst>
    <pc:chgData name="Sonal Patel" userId="50bd0b55-db28-4ae2-8440-d01ae76a6dfa" providerId="ADAL" clId="{43DB3E17-C27C-4336-8E9B-B04D979E2CD8}"/>
    <pc:docChg chg="undo custSel modSld">
      <pc:chgData name="Sonal Patel" userId="50bd0b55-db28-4ae2-8440-d01ae76a6dfa" providerId="ADAL" clId="{43DB3E17-C27C-4336-8E9B-B04D979E2CD8}" dt="2026-09-23T10:12:50.327" v="255" actId="962"/>
      <pc:docMkLst>
        <pc:docMk/>
      </pc:docMkLst>
      <pc:sldChg chg="modSp mod">
        <pc:chgData name="Sonal Patel" userId="50bd0b55-db28-4ae2-8440-d01ae76a6dfa" providerId="ADAL" clId="{43DB3E17-C27C-4336-8E9B-B04D979E2CD8}" dt="2026-09-23T10:12:50.327" v="255" actId="962"/>
        <pc:sldMkLst>
          <pc:docMk/>
          <pc:sldMk cId="3641717560" sldId="2171"/>
        </pc:sldMkLst>
        <pc:picChg chg="mod">
          <ac:chgData name="Sonal Patel" userId="50bd0b55-db28-4ae2-8440-d01ae76a6dfa" providerId="ADAL" clId="{43DB3E17-C27C-4336-8E9B-B04D979E2CD8}" dt="2026-09-23T10:12:50.327" v="255" actId="962"/>
          <ac:picMkLst>
            <pc:docMk/>
            <pc:sldMk cId="3641717560" sldId="2171"/>
            <ac:picMk id="3" creationId="{83067DDB-FB8C-56D6-32F2-DDE0DE108C04}"/>
          </ac:picMkLst>
        </pc:picChg>
      </pc:sldChg>
      <pc:sldChg chg="modSp mod">
        <pc:chgData name="Sonal Patel" userId="50bd0b55-db28-4ae2-8440-d01ae76a6dfa" providerId="ADAL" clId="{43DB3E17-C27C-4336-8E9B-B04D979E2CD8}" dt="2026-09-10T23:18:59.180" v="197" actId="13244"/>
        <pc:sldMkLst>
          <pc:docMk/>
          <pc:sldMk cId="2678390428" sldId="2174"/>
        </pc:sldMkLst>
        <pc:spChg chg="mod ord">
          <ac:chgData name="Sonal Patel" userId="50bd0b55-db28-4ae2-8440-d01ae76a6dfa" providerId="ADAL" clId="{43DB3E17-C27C-4336-8E9B-B04D979E2CD8}" dt="2026-09-10T23:18:59.180" v="197" actId="13244"/>
          <ac:spMkLst>
            <pc:docMk/>
            <pc:sldMk cId="2678390428" sldId="2174"/>
            <ac:spMk id="4" creationId="{75958C47-11F6-B41A-0B01-86AF230DB5BE}"/>
          </ac:spMkLst>
        </pc:spChg>
      </pc:sldChg>
      <pc:sldChg chg="modSp mod">
        <pc:chgData name="Sonal Patel" userId="50bd0b55-db28-4ae2-8440-d01ae76a6dfa" providerId="ADAL" clId="{43DB3E17-C27C-4336-8E9B-B04D979E2CD8}" dt="2026-09-10T23:19:04.209" v="198" actId="13244"/>
        <pc:sldMkLst>
          <pc:docMk/>
          <pc:sldMk cId="2260844439" sldId="2175"/>
        </pc:sldMkLst>
        <pc:spChg chg="ord">
          <ac:chgData name="Sonal Patel" userId="50bd0b55-db28-4ae2-8440-d01ae76a6dfa" providerId="ADAL" clId="{43DB3E17-C27C-4336-8E9B-B04D979E2CD8}" dt="2026-09-10T23:19:04.209" v="198" actId="13244"/>
          <ac:spMkLst>
            <pc:docMk/>
            <pc:sldMk cId="2260844439" sldId="2175"/>
            <ac:spMk id="4" creationId="{F5C5C614-B986-6D47-C5FB-01F0DE37F040}"/>
          </ac:spMkLst>
        </pc:spChg>
      </pc:sldChg>
      <pc:sldChg chg="modSp mod">
        <pc:chgData name="Sonal Patel" userId="50bd0b55-db28-4ae2-8440-d01ae76a6dfa" providerId="ADAL" clId="{43DB3E17-C27C-4336-8E9B-B04D979E2CD8}" dt="2026-09-10T23:21:16.980" v="212" actId="1076"/>
        <pc:sldMkLst>
          <pc:docMk/>
          <pc:sldMk cId="245694491" sldId="2194"/>
        </pc:sldMkLst>
        <pc:spChg chg="mod ord">
          <ac:chgData name="Sonal Patel" userId="50bd0b55-db28-4ae2-8440-d01ae76a6dfa" providerId="ADAL" clId="{43DB3E17-C27C-4336-8E9B-B04D979E2CD8}" dt="2026-09-10T23:21:16.980" v="212" actId="1076"/>
          <ac:spMkLst>
            <pc:docMk/>
            <pc:sldMk cId="245694491" sldId="2194"/>
            <ac:spMk id="9" creationId="{8AAE49C8-EB84-0E0F-B47F-BC36B0225118}"/>
          </ac:spMkLst>
        </pc:spChg>
      </pc:sldChg>
      <pc:sldChg chg="modSp mod">
        <pc:chgData name="Sonal Patel" userId="50bd0b55-db28-4ae2-8440-d01ae76a6dfa" providerId="ADAL" clId="{43DB3E17-C27C-4336-8E9B-B04D979E2CD8}" dt="2026-09-10T23:20:42.478" v="210" actId="13244"/>
        <pc:sldMkLst>
          <pc:docMk/>
          <pc:sldMk cId="1209850151" sldId="2196"/>
        </pc:sldMkLst>
        <pc:spChg chg="ord">
          <ac:chgData name="Sonal Patel" userId="50bd0b55-db28-4ae2-8440-d01ae76a6dfa" providerId="ADAL" clId="{43DB3E17-C27C-4336-8E9B-B04D979E2CD8}" dt="2026-09-10T23:20:42.478" v="210" actId="13244"/>
          <ac:spMkLst>
            <pc:docMk/>
            <pc:sldMk cId="1209850151" sldId="2196"/>
            <ac:spMk id="9" creationId="{689B4B23-7E0C-7DA8-5A44-F758F660362F}"/>
          </ac:spMkLst>
        </pc:spChg>
      </pc:sldChg>
      <pc:sldChg chg="modSp mod">
        <pc:chgData name="Sonal Patel" userId="50bd0b55-db28-4ae2-8440-d01ae76a6dfa" providerId="ADAL" clId="{43DB3E17-C27C-4336-8E9B-B04D979E2CD8}" dt="2026-09-10T23:20:45.912" v="211" actId="13244"/>
        <pc:sldMkLst>
          <pc:docMk/>
          <pc:sldMk cId="133917261" sldId="2197"/>
        </pc:sldMkLst>
        <pc:spChg chg="ord">
          <ac:chgData name="Sonal Patel" userId="50bd0b55-db28-4ae2-8440-d01ae76a6dfa" providerId="ADAL" clId="{43DB3E17-C27C-4336-8E9B-B04D979E2CD8}" dt="2026-09-10T23:20:45.912" v="211" actId="13244"/>
          <ac:spMkLst>
            <pc:docMk/>
            <pc:sldMk cId="133917261" sldId="2197"/>
            <ac:spMk id="9" creationId="{1E5A55A7-23F8-0EFC-E8FB-DF3EB41E2833}"/>
          </ac:spMkLst>
        </pc:spChg>
      </pc:sldChg>
      <pc:sldChg chg="modSp mod">
        <pc:chgData name="Sonal Patel" userId="50bd0b55-db28-4ae2-8440-d01ae76a6dfa" providerId="ADAL" clId="{43DB3E17-C27C-4336-8E9B-B04D979E2CD8}" dt="2026-09-14T12:39:50.169" v="214" actId="13244"/>
        <pc:sldMkLst>
          <pc:docMk/>
          <pc:sldMk cId="900386651" sldId="2198"/>
        </pc:sldMkLst>
        <pc:spChg chg="ord">
          <ac:chgData name="Sonal Patel" userId="50bd0b55-db28-4ae2-8440-d01ae76a6dfa" providerId="ADAL" clId="{43DB3E17-C27C-4336-8E9B-B04D979E2CD8}" dt="2026-09-14T12:39:50.169" v="214" actId="13244"/>
          <ac:spMkLst>
            <pc:docMk/>
            <pc:sldMk cId="900386651" sldId="2198"/>
            <ac:spMk id="5" creationId="{582E23A9-2F52-BC44-FF81-3105078FA503}"/>
          </ac:spMkLst>
        </pc:spChg>
      </pc:sldChg>
      <pc:sldChg chg="modSp">
        <pc:chgData name="Sonal Patel" userId="50bd0b55-db28-4ae2-8440-d01ae76a6dfa" providerId="ADAL" clId="{43DB3E17-C27C-4336-8E9B-B04D979E2CD8}" dt="2026-09-08T23:35:01.287" v="125" actId="13244"/>
        <pc:sldMkLst>
          <pc:docMk/>
          <pc:sldMk cId="3555316323" sldId="2206"/>
        </pc:sldMkLst>
        <pc:spChg chg="mod">
          <ac:chgData name="Sonal Patel" userId="50bd0b55-db28-4ae2-8440-d01ae76a6dfa" providerId="ADAL" clId="{43DB3E17-C27C-4336-8E9B-B04D979E2CD8}" dt="2026-09-08T23:35:01.287" v="125" actId="13244"/>
          <ac:spMkLst>
            <pc:docMk/>
            <pc:sldMk cId="3555316323" sldId="2206"/>
            <ac:spMk id="5" creationId="{73D98F1F-B2B2-3C84-25C1-A6CE3BCE2BE0}"/>
          </ac:spMkLst>
        </pc:spChg>
      </pc:sldChg>
      <pc:sldChg chg="addSp modSp mod">
        <pc:chgData name="Sonal Patel" userId="50bd0b55-db28-4ae2-8440-d01ae76a6dfa" providerId="ADAL" clId="{43DB3E17-C27C-4336-8E9B-B04D979E2CD8}" dt="2026-09-10T09:20:19.065" v="186"/>
        <pc:sldMkLst>
          <pc:docMk/>
          <pc:sldMk cId="4153648407" sldId="2207"/>
        </pc:sldMkLst>
        <pc:spChg chg="add mod">
          <ac:chgData name="Sonal Patel" userId="50bd0b55-db28-4ae2-8440-d01ae76a6dfa" providerId="ADAL" clId="{43DB3E17-C27C-4336-8E9B-B04D979E2CD8}" dt="2026-09-10T09:20:19.065" v="186"/>
          <ac:spMkLst>
            <pc:docMk/>
            <pc:sldMk cId="4153648407" sldId="2207"/>
            <ac:spMk id="2" creationId="{CA7FB02D-D996-DA28-2C44-F1800D7AC1D9}"/>
          </ac:spMkLst>
        </pc:spChg>
      </pc:sldChg>
      <pc:sldChg chg="modSp mod">
        <pc:chgData name="Sonal Patel" userId="50bd0b55-db28-4ae2-8440-d01ae76a6dfa" providerId="ADAL" clId="{43DB3E17-C27C-4336-8E9B-B04D979E2CD8}" dt="2026-09-10T23:18:41.138" v="195" actId="13244"/>
        <pc:sldMkLst>
          <pc:docMk/>
          <pc:sldMk cId="619711075" sldId="2214"/>
        </pc:sldMkLst>
        <pc:spChg chg="ord">
          <ac:chgData name="Sonal Patel" userId="50bd0b55-db28-4ae2-8440-d01ae76a6dfa" providerId="ADAL" clId="{43DB3E17-C27C-4336-8E9B-B04D979E2CD8}" dt="2026-09-10T23:18:41.138" v="195" actId="13244"/>
          <ac:spMkLst>
            <pc:docMk/>
            <pc:sldMk cId="619711075" sldId="2214"/>
            <ac:spMk id="4" creationId="{84C8BB94-16E3-E72C-002B-D70AEBE2E62A}"/>
          </ac:spMkLst>
        </pc:spChg>
      </pc:sldChg>
      <pc:sldChg chg="modNotesTx">
        <pc:chgData name="Sonal Patel" userId="50bd0b55-db28-4ae2-8440-d01ae76a6dfa" providerId="ADAL" clId="{43DB3E17-C27C-4336-8E9B-B04D979E2CD8}" dt="2026-09-14T12:41:02.829" v="217" actId="20577"/>
        <pc:sldMkLst>
          <pc:docMk/>
          <pc:sldMk cId="3423982419" sldId="2218"/>
        </pc:sldMkLst>
      </pc:sldChg>
      <pc:sldChg chg="modSp mod">
        <pc:chgData name="Sonal Patel" userId="50bd0b55-db28-4ae2-8440-d01ae76a6dfa" providerId="ADAL" clId="{43DB3E17-C27C-4336-8E9B-B04D979E2CD8}" dt="2026-09-10T23:19:24.714" v="200" actId="13244"/>
        <pc:sldMkLst>
          <pc:docMk/>
          <pc:sldMk cId="4213653349" sldId="2222"/>
        </pc:sldMkLst>
        <pc:spChg chg="ord">
          <ac:chgData name="Sonal Patel" userId="50bd0b55-db28-4ae2-8440-d01ae76a6dfa" providerId="ADAL" clId="{43DB3E17-C27C-4336-8E9B-B04D979E2CD8}" dt="2026-09-10T23:19:24.714" v="200" actId="13244"/>
          <ac:spMkLst>
            <pc:docMk/>
            <pc:sldMk cId="4213653349" sldId="2222"/>
            <ac:spMk id="9" creationId="{3E8A0731-06EF-5105-A0E5-602F6840160F}"/>
          </ac:spMkLst>
        </pc:spChg>
      </pc:sldChg>
      <pc:sldChg chg="modSp mod">
        <pc:chgData name="Sonal Patel" userId="50bd0b55-db28-4ae2-8440-d01ae76a6dfa" providerId="ADAL" clId="{43DB3E17-C27C-4336-8E9B-B04D979E2CD8}" dt="2026-09-10T23:18:03.201" v="193" actId="13244"/>
        <pc:sldMkLst>
          <pc:docMk/>
          <pc:sldMk cId="105630643" sldId="2224"/>
        </pc:sldMkLst>
        <pc:spChg chg="ord">
          <ac:chgData name="Sonal Patel" userId="50bd0b55-db28-4ae2-8440-d01ae76a6dfa" providerId="ADAL" clId="{43DB3E17-C27C-4336-8E9B-B04D979E2CD8}" dt="2026-09-10T23:18:03.201" v="193" actId="13244"/>
          <ac:spMkLst>
            <pc:docMk/>
            <pc:sldMk cId="105630643" sldId="2224"/>
            <ac:spMk id="4" creationId="{5D36BE80-E398-26AF-458B-F4099A37C876}"/>
          </ac:spMkLst>
        </pc:spChg>
      </pc:sldChg>
      <pc:sldChg chg="addSp modSp mod">
        <pc:chgData name="Sonal Patel" userId="50bd0b55-db28-4ae2-8440-d01ae76a6dfa" providerId="ADAL" clId="{43DB3E17-C27C-4336-8E9B-B04D979E2CD8}" dt="2026-09-10T11:00:09.978" v="187" actId="13244"/>
        <pc:sldMkLst>
          <pc:docMk/>
          <pc:sldMk cId="3041889012" sldId="2225"/>
        </pc:sldMkLst>
        <pc:spChg chg="add mod">
          <ac:chgData name="Sonal Patel" userId="50bd0b55-db28-4ae2-8440-d01ae76a6dfa" providerId="ADAL" clId="{43DB3E17-C27C-4336-8E9B-B04D979E2CD8}" dt="2026-09-10T09:11:39.647" v="181" actId="1076"/>
          <ac:spMkLst>
            <pc:docMk/>
            <pc:sldMk cId="3041889012" sldId="2225"/>
            <ac:spMk id="2" creationId="{E3F0BA9A-A6B1-CFD2-0F75-32805E570E96}"/>
          </ac:spMkLst>
        </pc:spChg>
        <pc:spChg chg="ord">
          <ac:chgData name="Sonal Patel" userId="50bd0b55-db28-4ae2-8440-d01ae76a6dfa" providerId="ADAL" clId="{43DB3E17-C27C-4336-8E9B-B04D979E2CD8}" dt="2026-09-10T11:00:09.978" v="187" actId="13244"/>
          <ac:spMkLst>
            <pc:docMk/>
            <pc:sldMk cId="3041889012" sldId="2225"/>
            <ac:spMk id="4" creationId="{88E8CFA9-48E7-8315-5154-93C3B27916D7}"/>
          </ac:spMkLst>
        </pc:spChg>
      </pc:sldChg>
      <pc:sldChg chg="modSp mod">
        <pc:chgData name="Sonal Patel" userId="50bd0b55-db28-4ae2-8440-d01ae76a6dfa" providerId="ADAL" clId="{43DB3E17-C27C-4336-8E9B-B04D979E2CD8}" dt="2026-09-10T11:05:54.604" v="189" actId="13244"/>
        <pc:sldMkLst>
          <pc:docMk/>
          <pc:sldMk cId="3509163325" sldId="2226"/>
        </pc:sldMkLst>
        <pc:spChg chg="ord">
          <ac:chgData name="Sonal Patel" userId="50bd0b55-db28-4ae2-8440-d01ae76a6dfa" providerId="ADAL" clId="{43DB3E17-C27C-4336-8E9B-B04D979E2CD8}" dt="2026-09-10T11:05:54.604" v="189" actId="13244"/>
          <ac:spMkLst>
            <pc:docMk/>
            <pc:sldMk cId="3509163325" sldId="2226"/>
            <ac:spMk id="4" creationId="{BA12B8F4-01F2-5918-D829-59D50E38CB25}"/>
          </ac:spMkLst>
        </pc:spChg>
      </pc:sldChg>
      <pc:sldChg chg="modSp mod">
        <pc:chgData name="Sonal Patel" userId="50bd0b55-db28-4ae2-8440-d01ae76a6dfa" providerId="ADAL" clId="{43DB3E17-C27C-4336-8E9B-B04D979E2CD8}" dt="2026-09-10T23:20:23.213" v="206" actId="13244"/>
        <pc:sldMkLst>
          <pc:docMk/>
          <pc:sldMk cId="930432601" sldId="2229"/>
        </pc:sldMkLst>
        <pc:spChg chg="ord">
          <ac:chgData name="Sonal Patel" userId="50bd0b55-db28-4ae2-8440-d01ae76a6dfa" providerId="ADAL" clId="{43DB3E17-C27C-4336-8E9B-B04D979E2CD8}" dt="2026-09-10T23:19:45.208" v="202" actId="13244"/>
          <ac:spMkLst>
            <pc:docMk/>
            <pc:sldMk cId="930432601" sldId="2229"/>
            <ac:spMk id="9" creationId="{FBFF3D5F-FC9C-AE77-35FC-6E3205004995}"/>
          </ac:spMkLst>
        </pc:spChg>
        <pc:grpChg chg="mod ord">
          <ac:chgData name="Sonal Patel" userId="50bd0b55-db28-4ae2-8440-d01ae76a6dfa" providerId="ADAL" clId="{43DB3E17-C27C-4336-8E9B-B04D979E2CD8}" dt="2026-09-10T23:20:18.810" v="205" actId="13244"/>
          <ac:grpSpMkLst>
            <pc:docMk/>
            <pc:sldMk cId="930432601" sldId="2229"/>
            <ac:grpSpMk id="2" creationId="{358856F1-C52C-99A1-95DD-D9D84FBAA9CB}"/>
          </ac:grpSpMkLst>
        </pc:grpChg>
        <pc:picChg chg="ord">
          <ac:chgData name="Sonal Patel" userId="50bd0b55-db28-4ae2-8440-d01ae76a6dfa" providerId="ADAL" clId="{43DB3E17-C27C-4336-8E9B-B04D979E2CD8}" dt="2026-09-10T23:20:23.213" v="206" actId="13244"/>
          <ac:picMkLst>
            <pc:docMk/>
            <pc:sldMk cId="930432601" sldId="2229"/>
            <ac:picMk id="10" creationId="{99377124-450B-1FB8-B5D9-7C188446C357}"/>
          </ac:picMkLst>
        </pc:picChg>
      </pc:sldChg>
      <pc:sldChg chg="modSp mod">
        <pc:chgData name="Sonal Patel" userId="50bd0b55-db28-4ae2-8440-d01ae76a6dfa" providerId="ADAL" clId="{43DB3E17-C27C-4336-8E9B-B04D979E2CD8}" dt="2026-09-14T12:39:41.967" v="213" actId="13244"/>
        <pc:sldMkLst>
          <pc:docMk/>
          <pc:sldMk cId="305548170" sldId="2230"/>
        </pc:sldMkLst>
        <pc:spChg chg="ord">
          <ac:chgData name="Sonal Patel" userId="50bd0b55-db28-4ae2-8440-d01ae76a6dfa" providerId="ADAL" clId="{43DB3E17-C27C-4336-8E9B-B04D979E2CD8}" dt="2026-09-14T12:39:41.967" v="213" actId="13244"/>
          <ac:spMkLst>
            <pc:docMk/>
            <pc:sldMk cId="305548170" sldId="2230"/>
            <ac:spMk id="12" creationId="{32C68855-8ED6-8A77-74AD-F3928ED9D2FC}"/>
          </ac:spMkLst>
        </pc:spChg>
      </pc:sldChg>
      <pc:sldChg chg="addSp modSp mod">
        <pc:chgData name="Sonal Patel" userId="50bd0b55-db28-4ae2-8440-d01ae76a6dfa" providerId="ADAL" clId="{43DB3E17-C27C-4336-8E9B-B04D979E2CD8}" dt="2026-09-10T23:18:18.861" v="194" actId="13244"/>
        <pc:sldMkLst>
          <pc:docMk/>
          <pc:sldMk cId="963051219" sldId="2233"/>
        </pc:sldMkLst>
        <pc:spChg chg="add mod ord">
          <ac:chgData name="Sonal Patel" userId="50bd0b55-db28-4ae2-8440-d01ae76a6dfa" providerId="ADAL" clId="{43DB3E17-C27C-4336-8E9B-B04D979E2CD8}" dt="2026-09-10T11:06:22.211" v="192" actId="13244"/>
          <ac:spMkLst>
            <pc:docMk/>
            <pc:sldMk cId="963051219" sldId="2233"/>
            <ac:spMk id="2" creationId="{C5B21987-69E8-D86F-A803-57D01E8B2AE4}"/>
          </ac:spMkLst>
        </pc:spChg>
        <pc:spChg chg="ord">
          <ac:chgData name="Sonal Patel" userId="50bd0b55-db28-4ae2-8440-d01ae76a6dfa" providerId="ADAL" clId="{43DB3E17-C27C-4336-8E9B-B04D979E2CD8}" dt="2026-09-10T23:18:18.861" v="194" actId="13244"/>
          <ac:spMkLst>
            <pc:docMk/>
            <pc:sldMk cId="963051219" sldId="2233"/>
            <ac:spMk id="3" creationId="{DF1394FF-B044-096A-7DCD-0DCAD2C0A9D7}"/>
          </ac:spMkLst>
        </pc:spChg>
        <pc:spChg chg="ord">
          <ac:chgData name="Sonal Patel" userId="50bd0b55-db28-4ae2-8440-d01ae76a6dfa" providerId="ADAL" clId="{43DB3E17-C27C-4336-8E9B-B04D979E2CD8}" dt="2026-09-10T11:06:02.954" v="190" actId="13244"/>
          <ac:spMkLst>
            <pc:docMk/>
            <pc:sldMk cId="963051219" sldId="2233"/>
            <ac:spMk id="12" creationId="{ACCAF257-5323-3B49-FC74-F063C27513E1}"/>
          </ac:spMkLst>
        </pc:spChg>
      </pc:sldChg>
      <pc:sldChg chg="modSp mod">
        <pc:chgData name="Sonal Patel" userId="50bd0b55-db28-4ae2-8440-d01ae76a6dfa" providerId="ADAL" clId="{43DB3E17-C27C-4336-8E9B-B04D979E2CD8}" dt="2026-09-10T23:19:33.149" v="201" actId="13244"/>
        <pc:sldMkLst>
          <pc:docMk/>
          <pc:sldMk cId="3805605477" sldId="2234"/>
        </pc:sldMkLst>
        <pc:spChg chg="ord">
          <ac:chgData name="Sonal Patel" userId="50bd0b55-db28-4ae2-8440-d01ae76a6dfa" providerId="ADAL" clId="{43DB3E17-C27C-4336-8E9B-B04D979E2CD8}" dt="2026-09-10T23:19:33.149" v="201" actId="13244"/>
          <ac:spMkLst>
            <pc:docMk/>
            <pc:sldMk cId="3805605477" sldId="2234"/>
            <ac:spMk id="2" creationId="{72DD62C8-C665-D4E9-B7C9-C1E44950CA3B}"/>
          </ac:spMkLst>
        </pc:spChg>
      </pc:sldChg>
      <pc:sldChg chg="modSp mod">
        <pc:chgData name="Sonal Patel" userId="50bd0b55-db28-4ae2-8440-d01ae76a6dfa" providerId="ADAL" clId="{43DB3E17-C27C-4336-8E9B-B04D979E2CD8}" dt="2026-09-10T11:05:38.614" v="188" actId="13244"/>
        <pc:sldMkLst>
          <pc:docMk/>
          <pc:sldMk cId="2491370247" sldId="2239"/>
        </pc:sldMkLst>
        <pc:spChg chg="ord">
          <ac:chgData name="Sonal Patel" userId="50bd0b55-db28-4ae2-8440-d01ae76a6dfa" providerId="ADAL" clId="{43DB3E17-C27C-4336-8E9B-B04D979E2CD8}" dt="2026-09-10T11:05:38.614" v="188" actId="13244"/>
          <ac:spMkLst>
            <pc:docMk/>
            <pc:sldMk cId="2491370247" sldId="2239"/>
            <ac:spMk id="9" creationId="{F2BDAFB9-B857-8999-F0D0-C9134747CBC9}"/>
          </ac:spMkLst>
        </pc:spChg>
      </pc:sldChg>
      <pc:sldChg chg="modSp mod">
        <pc:chgData name="Sonal Patel" userId="50bd0b55-db28-4ae2-8440-d01ae76a6dfa" providerId="ADAL" clId="{43DB3E17-C27C-4336-8E9B-B04D979E2CD8}" dt="2026-09-10T23:20:31.959" v="207" actId="13244"/>
        <pc:sldMkLst>
          <pc:docMk/>
          <pc:sldMk cId="2537447580" sldId="2241"/>
        </pc:sldMkLst>
        <pc:spChg chg="ord">
          <ac:chgData name="Sonal Patel" userId="50bd0b55-db28-4ae2-8440-d01ae76a6dfa" providerId="ADAL" clId="{43DB3E17-C27C-4336-8E9B-B04D979E2CD8}" dt="2026-09-10T23:20:31.959" v="207" actId="13244"/>
          <ac:spMkLst>
            <pc:docMk/>
            <pc:sldMk cId="2537447580" sldId="2241"/>
            <ac:spMk id="2" creationId="{C70256E6-3644-B5D6-4ABA-0DFC9B5098B3}"/>
          </ac:spMkLst>
        </pc:spChg>
      </pc:sldChg>
      <pc:sldChg chg="modSp mod">
        <pc:chgData name="Sonal Patel" userId="50bd0b55-db28-4ae2-8440-d01ae76a6dfa" providerId="ADAL" clId="{43DB3E17-C27C-4336-8E9B-B04D979E2CD8}" dt="2026-09-08T23:34:44.919" v="124" actId="13244"/>
        <pc:sldMkLst>
          <pc:docMk/>
          <pc:sldMk cId="3560508643" sldId="2243"/>
        </pc:sldMkLst>
        <pc:spChg chg="mod">
          <ac:chgData name="Sonal Patel" userId="50bd0b55-db28-4ae2-8440-d01ae76a6dfa" providerId="ADAL" clId="{43DB3E17-C27C-4336-8E9B-B04D979E2CD8}" dt="2026-09-08T23:34:35.871" v="123" actId="962"/>
          <ac:spMkLst>
            <pc:docMk/>
            <pc:sldMk cId="3560508643" sldId="2243"/>
            <ac:spMk id="4" creationId="{F487065D-90A9-2DA8-0B87-B501A0D15A38}"/>
          </ac:spMkLst>
        </pc:spChg>
        <pc:spChg chg="mod">
          <ac:chgData name="Sonal Patel" userId="50bd0b55-db28-4ae2-8440-d01ae76a6dfa" providerId="ADAL" clId="{43DB3E17-C27C-4336-8E9B-B04D979E2CD8}" dt="2026-09-08T23:34:44.919" v="124" actId="13244"/>
          <ac:spMkLst>
            <pc:docMk/>
            <pc:sldMk cId="3560508643" sldId="2243"/>
            <ac:spMk id="11" creationId="{CFAFD003-A021-CA2E-8436-A9779724E079}"/>
          </ac:spMkLst>
        </pc:spChg>
      </pc:sldChg>
      <pc:sldChg chg="modSp mod">
        <pc:chgData name="Sonal Patel" userId="50bd0b55-db28-4ae2-8440-d01ae76a6dfa" providerId="ADAL" clId="{43DB3E17-C27C-4336-8E9B-B04D979E2CD8}" dt="2026-08-27T16:14:40.088" v="120" actId="962"/>
        <pc:sldMkLst>
          <pc:docMk/>
          <pc:sldMk cId="984638698" sldId="2248"/>
        </pc:sldMkLst>
        <pc:spChg chg="mod">
          <ac:chgData name="Sonal Patel" userId="50bd0b55-db28-4ae2-8440-d01ae76a6dfa" providerId="ADAL" clId="{43DB3E17-C27C-4336-8E9B-B04D979E2CD8}" dt="2026-08-27T16:12:05.861" v="6" actId="962"/>
          <ac:spMkLst>
            <pc:docMk/>
            <pc:sldMk cId="984638698" sldId="2248"/>
            <ac:spMk id="7" creationId="{8222D924-5C90-67F0-FC5B-12D09345A503}"/>
          </ac:spMkLst>
        </pc:spChg>
        <pc:graphicFrameChg chg="mod modGraphic">
          <ac:chgData name="Sonal Patel" userId="50bd0b55-db28-4ae2-8440-d01ae76a6dfa" providerId="ADAL" clId="{43DB3E17-C27C-4336-8E9B-B04D979E2CD8}" dt="2026-08-27T16:14:40.088" v="120" actId="962"/>
          <ac:graphicFrameMkLst>
            <pc:docMk/>
            <pc:sldMk cId="984638698" sldId="2248"/>
            <ac:graphicFrameMk id="4" creationId="{2016D68C-85AE-FDED-1ED8-68CF1E4AE1C2}"/>
          </ac:graphicFrameMkLst>
        </pc:graphicFrameChg>
      </pc:sldChg>
      <pc:sldChg chg="modSp mod">
        <pc:chgData name="Sonal Patel" userId="50bd0b55-db28-4ae2-8440-d01ae76a6dfa" providerId="ADAL" clId="{43DB3E17-C27C-4336-8E9B-B04D979E2CD8}" dt="2026-09-10T23:19:15.445" v="199" actId="13244"/>
        <pc:sldMkLst>
          <pc:docMk/>
          <pc:sldMk cId="1287490371" sldId="2251"/>
        </pc:sldMkLst>
        <pc:spChg chg="ord">
          <ac:chgData name="Sonal Patel" userId="50bd0b55-db28-4ae2-8440-d01ae76a6dfa" providerId="ADAL" clId="{43DB3E17-C27C-4336-8E9B-B04D979E2CD8}" dt="2026-09-10T23:19:15.445" v="199" actId="13244"/>
          <ac:spMkLst>
            <pc:docMk/>
            <pc:sldMk cId="1287490371" sldId="2251"/>
            <ac:spMk id="9" creationId="{A1E41139-6E0A-6F97-7D60-3DBC3D8387F6}"/>
          </ac:spMkLst>
        </pc:spChg>
      </pc:sldChg>
    </pc:docChg>
  </pc:docChgLst>
  <pc:docChgLst>
    <pc:chgData name="Amy Tweddle-Bray" userId="24f19b76-37ba-4ba1-a60d-068fff5b481a" providerId="ADAL" clId="{95FFEB1E-73B7-44B4-88C3-2FA11F07C4CC}"/>
    <pc:docChg chg="custSel modSld">
      <pc:chgData name="Amy Tweddle-Bray" userId="24f19b76-37ba-4ba1-a60d-068fff5b481a" providerId="ADAL" clId="{95FFEB1E-73B7-44B4-88C3-2FA11F07C4CC}" dt="2026-08-28T08:23:32.192" v="80" actId="20577"/>
      <pc:docMkLst>
        <pc:docMk/>
      </pc:docMkLst>
      <pc:sldChg chg="delSp modSp mod">
        <pc:chgData name="Amy Tweddle-Bray" userId="24f19b76-37ba-4ba1-a60d-068fff5b481a" providerId="ADAL" clId="{95FFEB1E-73B7-44B4-88C3-2FA11F07C4CC}" dt="2026-08-27T13:28:36.803" v="72" actId="1076"/>
        <pc:sldMkLst>
          <pc:docMk/>
          <pc:sldMk cId="470217142" sldId="2203"/>
        </pc:sldMkLst>
        <pc:spChg chg="mod">
          <ac:chgData name="Amy Tweddle-Bray" userId="24f19b76-37ba-4ba1-a60d-068fff5b481a" providerId="ADAL" clId="{95FFEB1E-73B7-44B4-88C3-2FA11F07C4CC}" dt="2026-08-27T13:28:36.803" v="72" actId="1076"/>
          <ac:spMkLst>
            <pc:docMk/>
            <pc:sldMk cId="470217142" sldId="2203"/>
            <ac:spMk id="10" creationId="{B4F6B605-3145-E914-4DA2-4697EB93CF7C}"/>
          </ac:spMkLst>
        </pc:spChg>
      </pc:sldChg>
      <pc:sldChg chg="modSp mod modNotesTx">
        <pc:chgData name="Amy Tweddle-Bray" userId="24f19b76-37ba-4ba1-a60d-068fff5b481a" providerId="ADAL" clId="{95FFEB1E-73B7-44B4-88C3-2FA11F07C4CC}" dt="2026-08-28T08:23:32.192" v="80" actId="20577"/>
        <pc:sldMkLst>
          <pc:docMk/>
          <pc:sldMk cId="3041889012" sldId="2225"/>
        </pc:sldMkLst>
        <pc:spChg chg="mod">
          <ac:chgData name="Amy Tweddle-Bray" userId="24f19b76-37ba-4ba1-a60d-068fff5b481a" providerId="ADAL" clId="{95FFEB1E-73B7-44B4-88C3-2FA11F07C4CC}" dt="2026-08-28T08:22:39.226" v="76" actId="20577"/>
          <ac:spMkLst>
            <pc:docMk/>
            <pc:sldMk cId="3041889012" sldId="2225"/>
            <ac:spMk id="3" creationId="{D017D5AB-E0EA-149E-5037-E8C1C37A9AED}"/>
          </ac:spMkLst>
        </pc:spChg>
      </pc:sldChg>
      <pc:sldChg chg="modSp mod">
        <pc:chgData name="Amy Tweddle-Bray" userId="24f19b76-37ba-4ba1-a60d-068fff5b481a" providerId="ADAL" clId="{95FFEB1E-73B7-44B4-88C3-2FA11F07C4CC}" dt="2026-08-27T13:18:19.187" v="2" actId="20577"/>
        <pc:sldMkLst>
          <pc:docMk/>
          <pc:sldMk cId="3560508643" sldId="2243"/>
        </pc:sldMkLst>
        <pc:spChg chg="mod">
          <ac:chgData name="Amy Tweddle-Bray" userId="24f19b76-37ba-4ba1-a60d-068fff5b481a" providerId="ADAL" clId="{95FFEB1E-73B7-44B4-88C3-2FA11F07C4CC}" dt="2026-08-27T13:18:19.187" v="2" actId="20577"/>
          <ac:spMkLst>
            <pc:docMk/>
            <pc:sldMk cId="3560508643" sldId="2243"/>
            <ac:spMk id="11" creationId="{CFAFD003-A021-CA2E-8436-A9779724E079}"/>
          </ac:spMkLst>
        </pc:spChg>
      </pc:sldChg>
    </pc:docChg>
  </pc:docChgLst>
  <pc:docChgLst>
    <pc:chgData name="Bex Turner" userId="S::bex.turner@ambition.org.uk::fe7a893d-e131-4a89-b172-272cfc9b1c71" providerId="AD" clId="Web-{13AFC700-A613-A5E3-3FFA-82FFD4B8B6D0}"/>
    <pc:docChg chg="modSld">
      <pc:chgData name="Bex Turner" userId="S::bex.turner@ambition.org.uk::fe7a893d-e131-4a89-b172-272cfc9b1c71" providerId="AD" clId="Web-{13AFC700-A613-A5E3-3FFA-82FFD4B8B6D0}" dt="2026-09-15T08:13:39.191" v="0"/>
      <pc:docMkLst>
        <pc:docMk/>
      </pc:docMkLst>
      <pc:sldChg chg="modSp">
        <pc:chgData name="Bex Turner" userId="S::bex.turner@ambition.org.uk::fe7a893d-e131-4a89-b172-272cfc9b1c71" providerId="AD" clId="Web-{13AFC700-A613-A5E3-3FFA-82FFD4B8B6D0}" dt="2026-09-15T08:13:39.191" v="0"/>
        <pc:sldMkLst>
          <pc:docMk/>
          <pc:sldMk cId="3641717560" sldId="2171"/>
        </pc:sldMkLst>
        <pc:picChg chg="mod">
          <ac:chgData name="Bex Turner" userId="S::bex.turner@ambition.org.uk::fe7a893d-e131-4a89-b172-272cfc9b1c71" providerId="AD" clId="Web-{13AFC700-A613-A5E3-3FFA-82FFD4B8B6D0}" dt="2026-09-15T08:13:39.191" v="0"/>
          <ac:picMkLst>
            <pc:docMk/>
            <pc:sldMk cId="3641717560" sldId="2171"/>
            <ac:picMk id="3" creationId="{83067DDB-FB8C-56D6-32F2-DDE0DE108C04}"/>
          </ac:picMkLst>
        </pc:picChg>
      </pc:sldChg>
    </pc:docChg>
  </pc:docChgLst>
  <pc:docChgLst>
    <pc:chgData name="SUMNER, Tom" userId="7f3fcca9-e308-4314-bec1-36dc7465a682" providerId="ADAL" clId="{387014FC-12B4-496D-9389-8CA2ADB22711}"/>
    <pc:docChg chg="custSel modSld">
      <pc:chgData name="SUMNER, Tom" userId="7f3fcca9-e308-4314-bec1-36dc7465a682" providerId="ADAL" clId="{387014FC-12B4-496D-9389-8CA2ADB22711}" dt="2026-09-24T12:33:56.808" v="0" actId="27636"/>
      <pc:docMkLst>
        <pc:docMk/>
      </pc:docMkLst>
      <pc:sldChg chg="modNotes">
        <pc:chgData name="SUMNER, Tom" userId="7f3fcca9-e308-4314-bec1-36dc7465a682" providerId="ADAL" clId="{387014FC-12B4-496D-9389-8CA2ADB22711}" dt="2026-09-24T12:33:56.808" v="0" actId="27636"/>
        <pc:sldMkLst>
          <pc:docMk/>
          <pc:sldMk cId="3435330324" sldId="2160"/>
        </pc:sldMkLst>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4:43.352" v="296" actId="22"/>
      <pc:docMkLst>
        <pc:docMk/>
      </pc:docMkLst>
      <pc:sldChg chg="modSp mod">
        <pc:chgData name="Bex Turner" userId="fe7a893d-e131-4a89-b172-272cfc9b1c71" providerId="ADAL" clId="{CF5DE9A3-ED35-4595-9A6B-F4273064B679}" dt="2026-09-08T12:39:47.774" v="75" actId="1036"/>
        <pc:sldMkLst>
          <pc:docMk/>
          <pc:sldMk cId="4076067288" sldId="425"/>
        </pc:sldMkLst>
        <pc:spChg chg="mod">
          <ac:chgData name="Bex Turner" userId="fe7a893d-e131-4a89-b172-272cfc9b1c71" providerId="ADAL" clId="{CF5DE9A3-ED35-4595-9A6B-F4273064B679}" dt="2026-09-08T12:39:21.499" v="62" actId="207"/>
          <ac:spMkLst>
            <pc:docMk/>
            <pc:sldMk cId="4076067288" sldId="425"/>
            <ac:spMk id="7" creationId="{1D2E4608-D72B-8DA7-6119-79A947728F12}"/>
          </ac:spMkLst>
        </pc:spChg>
        <pc:picChg chg="mod">
          <ac:chgData name="Bex Turner" userId="fe7a893d-e131-4a89-b172-272cfc9b1c71" providerId="ADAL" clId="{CF5DE9A3-ED35-4595-9A6B-F4273064B679}" dt="2026-09-08T12:39:47.774" v="75" actId="1036"/>
          <ac:picMkLst>
            <pc:docMk/>
            <pc:sldMk cId="4076067288" sldId="425"/>
            <ac:picMk id="4" creationId="{FBB5C9CC-8C9C-DD5D-1A7E-DEE52B0A524D}"/>
          </ac:picMkLst>
        </pc:picChg>
      </pc:sldChg>
      <pc:sldChg chg="modSp mod">
        <pc:chgData name="Bex Turner" userId="fe7a893d-e131-4a89-b172-272cfc9b1c71" providerId="ADAL" clId="{CF5DE9A3-ED35-4595-9A6B-F4273064B679}" dt="2026-09-08T12:52:18.539" v="261" actId="14100"/>
        <pc:sldMkLst>
          <pc:docMk/>
          <pc:sldMk cId="3216254899" sldId="2154"/>
        </pc:sldMkLst>
        <pc:spChg chg="mod">
          <ac:chgData name="Bex Turner" userId="fe7a893d-e131-4a89-b172-272cfc9b1c71" providerId="ADAL" clId="{CF5DE9A3-ED35-4595-9A6B-F4273064B679}" dt="2026-09-08T12:52:18.539" v="261" actId="14100"/>
          <ac:spMkLst>
            <pc:docMk/>
            <pc:sldMk cId="3216254899" sldId="2154"/>
            <ac:spMk id="2" creationId="{2CD2EC5C-3FD7-1E32-98B8-67CFD870EC6B}"/>
          </ac:spMkLst>
        </pc:spChg>
        <pc:spChg chg="mod">
          <ac:chgData name="Bex Turner" userId="fe7a893d-e131-4a89-b172-272cfc9b1c71" providerId="ADAL" clId="{CF5DE9A3-ED35-4595-9A6B-F4273064B679}" dt="2026-09-08T12:52:01.627" v="259" actId="14100"/>
          <ac:spMkLst>
            <pc:docMk/>
            <pc:sldMk cId="3216254899" sldId="2154"/>
            <ac:spMk id="4" creationId="{3C608257-81E2-0140-125C-2DA3AFB89C8F}"/>
          </ac:spMkLst>
        </pc:spChg>
      </pc:sldChg>
      <pc:sldChg chg="modSp mod">
        <pc:chgData name="Bex Turner" userId="fe7a893d-e131-4a89-b172-272cfc9b1c71" providerId="ADAL" clId="{CF5DE9A3-ED35-4595-9A6B-F4273064B679}" dt="2026-09-08T12:47:10.364" v="111" actId="1582"/>
        <pc:sldMkLst>
          <pc:docMk/>
          <pc:sldMk cId="3435330324" sldId="2160"/>
        </pc:sldMkLst>
        <pc:spChg chg="mod">
          <ac:chgData name="Bex Turner" userId="fe7a893d-e131-4a89-b172-272cfc9b1c71" providerId="ADAL" clId="{CF5DE9A3-ED35-4595-9A6B-F4273064B679}" dt="2026-09-08T12:46:39.256" v="102" actId="14100"/>
          <ac:spMkLst>
            <pc:docMk/>
            <pc:sldMk cId="3435330324" sldId="2160"/>
            <ac:spMk id="3" creationId="{5DA09257-2F7B-99C3-D3A5-AD177FE3329C}"/>
          </ac:spMkLst>
        </pc:spChg>
        <pc:picChg chg="mod">
          <ac:chgData name="Bex Turner" userId="fe7a893d-e131-4a89-b172-272cfc9b1c71" providerId="ADAL" clId="{CF5DE9A3-ED35-4595-9A6B-F4273064B679}" dt="2026-09-08T12:47:10.364" v="111" actId="1582"/>
          <ac:picMkLst>
            <pc:docMk/>
            <pc:sldMk cId="3435330324" sldId="2160"/>
            <ac:picMk id="2" creationId="{0774534E-9EFA-A5BC-AA15-0E768A3AF877}"/>
          </ac:picMkLst>
        </pc:picChg>
      </pc:sldChg>
      <pc:sldChg chg="modSp mod">
        <pc:chgData name="Bex Turner" userId="fe7a893d-e131-4a89-b172-272cfc9b1c71" providerId="ADAL" clId="{CF5DE9A3-ED35-4595-9A6B-F4273064B679}" dt="2026-09-08T12:47:46.214" v="117" actId="14100"/>
        <pc:sldMkLst>
          <pc:docMk/>
          <pc:sldMk cId="3098617226" sldId="2163"/>
        </pc:sldMkLst>
        <pc:spChg chg="mod">
          <ac:chgData name="Bex Turner" userId="fe7a893d-e131-4a89-b172-272cfc9b1c71" providerId="ADAL" clId="{CF5DE9A3-ED35-4595-9A6B-F4273064B679}" dt="2026-09-08T12:47:46.214" v="117" actId="14100"/>
          <ac:spMkLst>
            <pc:docMk/>
            <pc:sldMk cId="3098617226" sldId="2163"/>
            <ac:spMk id="3" creationId="{EA1E8C1B-C29D-122B-66DA-178E4D164424}"/>
          </ac:spMkLst>
        </pc:spChg>
      </pc:sldChg>
      <pc:sldChg chg="modSp mod">
        <pc:chgData name="Bex Turner" userId="fe7a893d-e131-4a89-b172-272cfc9b1c71" providerId="ADAL" clId="{CF5DE9A3-ED35-4595-9A6B-F4273064B679}" dt="2026-09-08T12:39:37.672" v="67" actId="1076"/>
        <pc:sldMkLst>
          <pc:docMk/>
          <pc:sldMk cId="3641717560" sldId="2171"/>
        </pc:sldMkLst>
        <pc:spChg chg="mod">
          <ac:chgData name="Bex Turner" userId="fe7a893d-e131-4a89-b172-272cfc9b1c71" providerId="ADAL" clId="{CF5DE9A3-ED35-4595-9A6B-F4273064B679}" dt="2026-09-08T12:39:28.397" v="64" actId="255"/>
          <ac:spMkLst>
            <pc:docMk/>
            <pc:sldMk cId="3641717560" sldId="2171"/>
            <ac:spMk id="7" creationId="{7F11F313-07B6-B70A-36A3-061122E34735}"/>
          </ac:spMkLst>
        </pc:spChg>
        <pc:picChg chg="mod">
          <ac:chgData name="Bex Turner" userId="fe7a893d-e131-4a89-b172-272cfc9b1c71" providerId="ADAL" clId="{CF5DE9A3-ED35-4595-9A6B-F4273064B679}" dt="2026-09-08T12:39:37.672" v="67" actId="1076"/>
          <ac:picMkLst>
            <pc:docMk/>
            <pc:sldMk cId="3641717560" sldId="2171"/>
            <ac:picMk id="3" creationId="{83067DDB-FB8C-56D6-32F2-DDE0DE108C04}"/>
          </ac:picMkLst>
        </pc:picChg>
      </pc:sldChg>
      <pc:sldChg chg="modSp mod">
        <pc:chgData name="Bex Turner" userId="fe7a893d-e131-4a89-b172-272cfc9b1c71" providerId="ADAL" clId="{CF5DE9A3-ED35-4595-9A6B-F4273064B679}" dt="2026-09-08T12:44:33.102" v="81" actId="14429"/>
        <pc:sldMkLst>
          <pc:docMk/>
          <pc:sldMk cId="2260844439" sldId="2175"/>
        </pc:sldMkLst>
        <pc:spChg chg="mod modVis">
          <ac:chgData name="Bex Turner" userId="fe7a893d-e131-4a89-b172-272cfc9b1c71" providerId="ADAL" clId="{CF5DE9A3-ED35-4595-9A6B-F4273064B679}" dt="2026-09-08T12:44:33.102" v="81" actId="14429"/>
          <ac:spMkLst>
            <pc:docMk/>
            <pc:sldMk cId="2260844439" sldId="2175"/>
            <ac:spMk id="4" creationId="{F5C5C614-B986-6D47-C5FB-01F0DE37F040}"/>
          </ac:spMkLst>
        </pc:spChg>
        <pc:spChg chg="mod modVis">
          <ac:chgData name="Bex Turner" userId="fe7a893d-e131-4a89-b172-272cfc9b1c71" providerId="ADAL" clId="{CF5DE9A3-ED35-4595-9A6B-F4273064B679}" dt="2026-09-08T12:44:30.141" v="77" actId="14429"/>
          <ac:spMkLst>
            <pc:docMk/>
            <pc:sldMk cId="2260844439" sldId="2175"/>
            <ac:spMk id="5" creationId="{3BD15418-B199-3DEA-8DF7-117DF21BA2D4}"/>
          </ac:spMkLst>
        </pc:spChg>
        <pc:graphicFrameChg chg="mod modVis">
          <ac:chgData name="Bex Turner" userId="fe7a893d-e131-4a89-b172-272cfc9b1c71" providerId="ADAL" clId="{CF5DE9A3-ED35-4595-9A6B-F4273064B679}" dt="2026-09-08T12:44:31.984" v="79" actId="14429"/>
          <ac:graphicFrameMkLst>
            <pc:docMk/>
            <pc:sldMk cId="2260844439" sldId="2175"/>
            <ac:graphicFrameMk id="6" creationId="{C7AFC7A8-8583-6890-BE79-0E9DE5C42B2D}"/>
          </ac:graphicFrameMkLst>
        </pc:graphicFrameChg>
      </pc:sldChg>
      <pc:sldChg chg="modSp mod">
        <pc:chgData name="Bex Turner" userId="fe7a893d-e131-4a89-b172-272cfc9b1c71" providerId="ADAL" clId="{CF5DE9A3-ED35-4595-9A6B-F4273064B679}" dt="2026-09-08T12:51:43.423" v="254" actId="1036"/>
        <pc:sldMkLst>
          <pc:docMk/>
          <pc:sldMk cId="245694491" sldId="2194"/>
        </pc:sldMkLst>
        <pc:spChg chg="mod">
          <ac:chgData name="Bex Turner" userId="fe7a893d-e131-4a89-b172-272cfc9b1c71" providerId="ADAL" clId="{CF5DE9A3-ED35-4595-9A6B-F4273064B679}" dt="2026-09-08T12:51:43.423" v="254" actId="1036"/>
          <ac:spMkLst>
            <pc:docMk/>
            <pc:sldMk cId="245694491" sldId="2194"/>
            <ac:spMk id="8" creationId="{92A67604-432A-1E13-8794-01CC62120B4E}"/>
          </ac:spMkLst>
        </pc:spChg>
      </pc:sldChg>
      <pc:sldChg chg="modSp mod">
        <pc:chgData name="Bex Turner" userId="fe7a893d-e131-4a89-b172-272cfc9b1c71" providerId="ADAL" clId="{CF5DE9A3-ED35-4595-9A6B-F4273064B679}" dt="2026-09-08T12:51:40.530" v="251" actId="1036"/>
        <pc:sldMkLst>
          <pc:docMk/>
          <pc:sldMk cId="1209850151" sldId="2196"/>
        </pc:sldMkLst>
        <pc:spChg chg="mod">
          <ac:chgData name="Bex Turner" userId="fe7a893d-e131-4a89-b172-272cfc9b1c71" providerId="ADAL" clId="{CF5DE9A3-ED35-4595-9A6B-F4273064B679}" dt="2026-09-08T12:51:40.530" v="251" actId="1036"/>
          <ac:spMkLst>
            <pc:docMk/>
            <pc:sldMk cId="1209850151" sldId="2196"/>
            <ac:spMk id="8" creationId="{03F51E8A-035E-3ACE-F8A1-42E183183ADE}"/>
          </ac:spMkLst>
        </pc:spChg>
      </pc:sldChg>
      <pc:sldChg chg="modSp mod">
        <pc:chgData name="Bex Turner" userId="fe7a893d-e131-4a89-b172-272cfc9b1c71" providerId="ADAL" clId="{CF5DE9A3-ED35-4595-9A6B-F4273064B679}" dt="2026-09-08T12:51:37.131" v="248" actId="1037"/>
        <pc:sldMkLst>
          <pc:docMk/>
          <pc:sldMk cId="133917261" sldId="2197"/>
        </pc:sldMkLst>
        <pc:spChg chg="mod">
          <ac:chgData name="Bex Turner" userId="fe7a893d-e131-4a89-b172-272cfc9b1c71" providerId="ADAL" clId="{CF5DE9A3-ED35-4595-9A6B-F4273064B679}" dt="2026-09-08T12:51:37.131" v="248" actId="1037"/>
          <ac:spMkLst>
            <pc:docMk/>
            <pc:sldMk cId="133917261" sldId="2197"/>
            <ac:spMk id="8" creationId="{9EDC580F-A489-AA84-14E1-6CC744C9198B}"/>
          </ac:spMkLst>
        </pc:spChg>
      </pc:sldChg>
      <pc:sldChg chg="modSp mod">
        <pc:chgData name="Bex Turner" userId="fe7a893d-e131-4a89-b172-272cfc9b1c71" providerId="ADAL" clId="{CF5DE9A3-ED35-4595-9A6B-F4273064B679}" dt="2026-09-08T12:51:26.739" v="243" actId="11"/>
        <pc:sldMkLst>
          <pc:docMk/>
          <pc:sldMk cId="900386651" sldId="2198"/>
        </pc:sldMkLst>
        <pc:spChg chg="mod">
          <ac:chgData name="Bex Turner" userId="fe7a893d-e131-4a89-b172-272cfc9b1c71" providerId="ADAL" clId="{CF5DE9A3-ED35-4595-9A6B-F4273064B679}" dt="2026-09-08T12:51:26.739" v="243" actId="11"/>
          <ac:spMkLst>
            <pc:docMk/>
            <pc:sldMk cId="900386651" sldId="2198"/>
            <ac:spMk id="4" creationId="{E199E74C-FF27-CE7E-3417-1EF04D7CDBF7}"/>
          </ac:spMkLst>
        </pc:spChg>
      </pc:sldChg>
      <pc:sldChg chg="modSp mod">
        <pc:chgData name="Bex Turner" userId="fe7a893d-e131-4a89-b172-272cfc9b1c71" providerId="ADAL" clId="{CF5DE9A3-ED35-4595-9A6B-F4273064B679}" dt="2026-09-04T11:01:23.852" v="29" actId="14100"/>
        <pc:sldMkLst>
          <pc:docMk/>
          <pc:sldMk cId="470217142" sldId="2203"/>
        </pc:sldMkLst>
        <pc:spChg chg="mod">
          <ac:chgData name="Bex Turner" userId="fe7a893d-e131-4a89-b172-272cfc9b1c71" providerId="ADAL" clId="{CF5DE9A3-ED35-4595-9A6B-F4273064B679}" dt="2026-09-04T11:01:23.852" v="29" actId="14100"/>
          <ac:spMkLst>
            <pc:docMk/>
            <pc:sldMk cId="470217142" sldId="2203"/>
            <ac:spMk id="10" creationId="{B4F6B605-3145-E914-4DA2-4697EB93CF7C}"/>
          </ac:spMkLst>
        </pc:spChg>
      </pc:sldChg>
      <pc:sldChg chg="modSp mod">
        <pc:chgData name="Bex Turner" userId="fe7a893d-e131-4a89-b172-272cfc9b1c71" providerId="ADAL" clId="{CF5DE9A3-ED35-4595-9A6B-F4273064B679}" dt="2026-09-08T12:45:40.503" v="89" actId="14100"/>
        <pc:sldMkLst>
          <pc:docMk/>
          <pc:sldMk cId="3555316323" sldId="2206"/>
        </pc:sldMkLst>
        <pc:spChg chg="mod">
          <ac:chgData name="Bex Turner" userId="fe7a893d-e131-4a89-b172-272cfc9b1c71" providerId="ADAL" clId="{CF5DE9A3-ED35-4595-9A6B-F4273064B679}" dt="2026-09-08T12:45:40.503" v="89" actId="14100"/>
          <ac:spMkLst>
            <pc:docMk/>
            <pc:sldMk cId="3555316323" sldId="2206"/>
            <ac:spMk id="4" creationId="{D7B19112-D5D0-9E25-3B3E-BB5098B3DD40}"/>
          </ac:spMkLst>
        </pc:spChg>
      </pc:sldChg>
      <pc:sldChg chg="delSp modSp mod">
        <pc:chgData name="Bex Turner" userId="fe7a893d-e131-4a89-b172-272cfc9b1c71" providerId="ADAL" clId="{CF5DE9A3-ED35-4595-9A6B-F4273064B679}" dt="2026-09-10T07:51:43.476" v="265" actId="13244"/>
        <pc:sldMkLst>
          <pc:docMk/>
          <pc:sldMk cId="4153648407" sldId="2207"/>
        </pc:sldMkLst>
        <pc:spChg chg="mod">
          <ac:chgData name="Bex Turner" userId="fe7a893d-e131-4a89-b172-272cfc9b1c71" providerId="ADAL" clId="{CF5DE9A3-ED35-4595-9A6B-F4273064B679}" dt="2026-09-10T07:51:43.476" v="265" actId="13244"/>
          <ac:spMkLst>
            <pc:docMk/>
            <pc:sldMk cId="4153648407" sldId="2207"/>
            <ac:spMk id="5" creationId="{945CAAFF-2AD2-EFD5-2A31-598401F3CE34}"/>
          </ac:spMkLst>
        </pc:spChg>
      </pc:sldChg>
      <pc:sldChg chg="modSp mod">
        <pc:chgData name="Bex Turner" userId="fe7a893d-e131-4a89-b172-272cfc9b1c71" providerId="ADAL" clId="{CF5DE9A3-ED35-4595-9A6B-F4273064B679}" dt="2026-09-08T12:47:22.092" v="115" actId="1037"/>
        <pc:sldMkLst>
          <pc:docMk/>
          <pc:sldMk cId="1003577781" sldId="2209"/>
        </pc:sldMkLst>
        <pc:spChg chg="mod">
          <ac:chgData name="Bex Turner" userId="fe7a893d-e131-4a89-b172-272cfc9b1c71" providerId="ADAL" clId="{CF5DE9A3-ED35-4595-9A6B-F4273064B679}" dt="2026-09-08T12:47:22.092" v="115" actId="1037"/>
          <ac:spMkLst>
            <pc:docMk/>
            <pc:sldMk cId="1003577781" sldId="2209"/>
            <ac:spMk id="4" creationId="{B5E5CD10-E29E-DA99-636C-2A7F79E598AD}"/>
          </ac:spMkLst>
        </pc:spChg>
      </pc:sldChg>
      <pc:sldChg chg="modSp mod">
        <pc:chgData name="Bex Turner" userId="fe7a893d-e131-4a89-b172-272cfc9b1c71" providerId="ADAL" clId="{CF5DE9A3-ED35-4595-9A6B-F4273064B679}" dt="2026-09-08T12:48:07.695" v="127" actId="1035"/>
        <pc:sldMkLst>
          <pc:docMk/>
          <pc:sldMk cId="3423982419" sldId="2218"/>
        </pc:sldMkLst>
        <pc:spChg chg="mod">
          <ac:chgData name="Bex Turner" userId="fe7a893d-e131-4a89-b172-272cfc9b1c71" providerId="ADAL" clId="{CF5DE9A3-ED35-4595-9A6B-F4273064B679}" dt="2026-09-08T12:47:54.169" v="120" actId="14100"/>
          <ac:spMkLst>
            <pc:docMk/>
            <pc:sldMk cId="3423982419" sldId="2218"/>
            <ac:spMk id="4" creationId="{9468B7AE-A4A3-E040-31DB-21B5996BF59B}"/>
          </ac:spMkLst>
        </pc:spChg>
        <pc:picChg chg="mod">
          <ac:chgData name="Bex Turner" userId="fe7a893d-e131-4a89-b172-272cfc9b1c71" providerId="ADAL" clId="{CF5DE9A3-ED35-4595-9A6B-F4273064B679}" dt="2026-09-08T12:48:07.695" v="127" actId="1035"/>
          <ac:picMkLst>
            <pc:docMk/>
            <pc:sldMk cId="3423982419" sldId="2218"/>
            <ac:picMk id="5" creationId="{4EC7D406-4A61-CBE1-D351-F3FFFF584529}"/>
          </ac:picMkLst>
        </pc:picChg>
      </pc:sldChg>
      <pc:sldChg chg="modSp mod">
        <pc:chgData name="Bex Turner" userId="fe7a893d-e131-4a89-b172-272cfc9b1c71" providerId="ADAL" clId="{CF5DE9A3-ED35-4595-9A6B-F4273064B679}" dt="2026-09-10T07:53:02.548" v="271" actId="13244"/>
        <pc:sldMkLst>
          <pc:docMk/>
          <pc:sldMk cId="1468471528" sldId="2220"/>
        </pc:sldMkLst>
        <pc:spChg chg="mod">
          <ac:chgData name="Bex Turner" userId="fe7a893d-e131-4a89-b172-272cfc9b1c71" providerId="ADAL" clId="{CF5DE9A3-ED35-4595-9A6B-F4273064B679}" dt="2026-09-08T12:49:49.890" v="167" actId="113"/>
          <ac:spMkLst>
            <pc:docMk/>
            <pc:sldMk cId="1468471528" sldId="2220"/>
            <ac:spMk id="4" creationId="{D31A434E-AFE2-F639-7211-1DAC1883B4DA}"/>
          </ac:spMkLst>
        </pc:spChg>
        <pc:spChg chg="mod">
          <ac:chgData name="Bex Turner" userId="fe7a893d-e131-4a89-b172-272cfc9b1c71" providerId="ADAL" clId="{CF5DE9A3-ED35-4595-9A6B-F4273064B679}" dt="2026-09-10T07:53:02.548" v="271" actId="13244"/>
          <ac:spMkLst>
            <pc:docMk/>
            <pc:sldMk cId="1468471528" sldId="2220"/>
            <ac:spMk id="5" creationId="{FF04CDEF-8E04-6B9C-4611-B64B47668155}"/>
          </ac:spMkLst>
        </pc:spChg>
      </pc:sldChg>
      <pc:sldChg chg="modSp mod">
        <pc:chgData name="Bex Turner" userId="fe7a893d-e131-4a89-b172-272cfc9b1c71" providerId="ADAL" clId="{CF5DE9A3-ED35-4595-9A6B-F4273064B679}" dt="2026-09-08T12:50:02.406" v="169" actId="255"/>
        <pc:sldMkLst>
          <pc:docMk/>
          <pc:sldMk cId="4213653349" sldId="2222"/>
        </pc:sldMkLst>
        <pc:spChg chg="mod">
          <ac:chgData name="Bex Turner" userId="fe7a893d-e131-4a89-b172-272cfc9b1c71" providerId="ADAL" clId="{CF5DE9A3-ED35-4595-9A6B-F4273064B679}" dt="2026-09-08T12:50:02.406" v="169" actId="255"/>
          <ac:spMkLst>
            <pc:docMk/>
            <pc:sldMk cId="4213653349" sldId="2222"/>
            <ac:spMk id="8" creationId="{1EA15478-214D-665B-38D8-A08C4F369EC9}"/>
          </ac:spMkLst>
        </pc:spChg>
      </pc:sldChg>
      <pc:sldChg chg="modSp mod">
        <pc:chgData name="Bex Turner" userId="fe7a893d-e131-4a89-b172-272cfc9b1c71" providerId="ADAL" clId="{CF5DE9A3-ED35-4595-9A6B-F4273064B679}" dt="2026-09-08T12:45:56.769" v="92" actId="12"/>
        <pc:sldMkLst>
          <pc:docMk/>
          <pc:sldMk cId="3044777856" sldId="2223"/>
        </pc:sldMkLst>
        <pc:spChg chg="mod">
          <ac:chgData name="Bex Turner" userId="fe7a893d-e131-4a89-b172-272cfc9b1c71" providerId="ADAL" clId="{CF5DE9A3-ED35-4595-9A6B-F4273064B679}" dt="2026-09-08T12:45:56.769" v="92" actId="12"/>
          <ac:spMkLst>
            <pc:docMk/>
            <pc:sldMk cId="3044777856" sldId="2223"/>
            <ac:spMk id="3" creationId="{9FC39250-9F5A-CEBB-57A3-641EFEE8413A}"/>
          </ac:spMkLst>
        </pc:spChg>
      </pc:sldChg>
      <pc:sldChg chg="modSp mod">
        <pc:chgData name="Bex Turner" userId="fe7a893d-e131-4a89-b172-272cfc9b1c71" providerId="ADAL" clId="{CF5DE9A3-ED35-4595-9A6B-F4273064B679}" dt="2026-09-08T12:46:05.629" v="93" actId="14100"/>
        <pc:sldMkLst>
          <pc:docMk/>
          <pc:sldMk cId="3041889012" sldId="2225"/>
        </pc:sldMkLst>
        <pc:spChg chg="mod">
          <ac:chgData name="Bex Turner" userId="fe7a893d-e131-4a89-b172-272cfc9b1c71" providerId="ADAL" clId="{CF5DE9A3-ED35-4595-9A6B-F4273064B679}" dt="2026-09-08T12:46:05.629" v="93" actId="14100"/>
          <ac:spMkLst>
            <pc:docMk/>
            <pc:sldMk cId="3041889012" sldId="2225"/>
            <ac:spMk id="3" creationId="{D017D5AB-E0EA-149E-5037-E8C1C37A9AED}"/>
          </ac:spMkLst>
        </pc:spChg>
      </pc:sldChg>
      <pc:sldChg chg="modSp mod">
        <pc:chgData name="Bex Turner" userId="fe7a893d-e131-4a89-b172-272cfc9b1c71" providerId="ADAL" clId="{CF5DE9A3-ED35-4595-9A6B-F4273064B679}" dt="2026-09-08T12:46:10.662" v="94" actId="14100"/>
        <pc:sldMkLst>
          <pc:docMk/>
          <pc:sldMk cId="3509163325" sldId="2226"/>
        </pc:sldMkLst>
        <pc:spChg chg="mod">
          <ac:chgData name="Bex Turner" userId="fe7a893d-e131-4a89-b172-272cfc9b1c71" providerId="ADAL" clId="{CF5DE9A3-ED35-4595-9A6B-F4273064B679}" dt="2026-09-08T12:46:10.662" v="94" actId="14100"/>
          <ac:spMkLst>
            <pc:docMk/>
            <pc:sldMk cId="3509163325" sldId="2226"/>
            <ac:spMk id="3" creationId="{234C0AAD-59BB-2D84-374C-A3375B000BC7}"/>
          </ac:spMkLst>
        </pc:spChg>
      </pc:sldChg>
      <pc:sldChg chg="modSp mod">
        <pc:chgData name="Bex Turner" userId="fe7a893d-e131-4a89-b172-272cfc9b1c71" providerId="ADAL" clId="{CF5DE9A3-ED35-4595-9A6B-F4273064B679}" dt="2026-09-10T07:53:45.394" v="276" actId="13244"/>
        <pc:sldMkLst>
          <pc:docMk/>
          <pc:sldMk cId="2798482874" sldId="2228"/>
        </pc:sldMkLst>
        <pc:spChg chg="mod">
          <ac:chgData name="Bex Turner" userId="fe7a893d-e131-4a89-b172-272cfc9b1c71" providerId="ADAL" clId="{CF5DE9A3-ED35-4595-9A6B-F4273064B679}" dt="2026-09-08T12:50:19.129" v="188" actId="1035"/>
          <ac:spMkLst>
            <pc:docMk/>
            <pc:sldMk cId="2798482874" sldId="2228"/>
            <ac:spMk id="2" creationId="{6BCA69A1-1DC6-E937-DA9E-8DC0A3C5211B}"/>
          </ac:spMkLst>
        </pc:spChg>
        <pc:spChg chg="mod">
          <ac:chgData name="Bex Turner" userId="fe7a893d-e131-4a89-b172-272cfc9b1c71" providerId="ADAL" clId="{CF5DE9A3-ED35-4595-9A6B-F4273064B679}" dt="2026-09-10T07:53:30.649" v="274" actId="14100"/>
          <ac:spMkLst>
            <pc:docMk/>
            <pc:sldMk cId="2798482874" sldId="2228"/>
            <ac:spMk id="3" creationId="{BA64956A-A7CA-0BF4-BDAA-F0E915D4FAA1}"/>
          </ac:spMkLst>
        </pc:spChg>
        <pc:spChg chg="mod">
          <ac:chgData name="Bex Turner" userId="fe7a893d-e131-4a89-b172-272cfc9b1c71" providerId="ADAL" clId="{CF5DE9A3-ED35-4595-9A6B-F4273064B679}" dt="2026-09-10T07:53:22.864" v="272" actId="13244"/>
          <ac:spMkLst>
            <pc:docMk/>
            <pc:sldMk cId="2798482874" sldId="2228"/>
            <ac:spMk id="4" creationId="{F44F649B-4198-5941-9416-0F49B0638677}"/>
          </ac:spMkLst>
        </pc:spChg>
        <pc:spChg chg="mod">
          <ac:chgData name="Bex Turner" userId="fe7a893d-e131-4a89-b172-272cfc9b1c71" providerId="ADAL" clId="{CF5DE9A3-ED35-4595-9A6B-F4273064B679}" dt="2026-09-10T07:53:45.394" v="276" actId="13244"/>
          <ac:spMkLst>
            <pc:docMk/>
            <pc:sldMk cId="2798482874" sldId="2228"/>
            <ac:spMk id="5" creationId="{D42CCDF8-31C8-1762-5FB9-887C1112AA68}"/>
          </ac:spMkLst>
        </pc:spChg>
        <pc:spChg chg="mod">
          <ac:chgData name="Bex Turner" userId="fe7a893d-e131-4a89-b172-272cfc9b1c71" providerId="ADAL" clId="{CF5DE9A3-ED35-4595-9A6B-F4273064B679}" dt="2026-09-08T12:50:19.129" v="188" actId="1035"/>
          <ac:spMkLst>
            <pc:docMk/>
            <pc:sldMk cId="2798482874" sldId="2228"/>
            <ac:spMk id="6" creationId="{F45A318E-969F-CCAF-BE51-0E040B5806B7}"/>
          </ac:spMkLst>
        </pc:spChg>
        <pc:spChg chg="mod">
          <ac:chgData name="Bex Turner" userId="fe7a893d-e131-4a89-b172-272cfc9b1c71" providerId="ADAL" clId="{CF5DE9A3-ED35-4595-9A6B-F4273064B679}" dt="2026-09-10T07:53:25.617" v="273" actId="13244"/>
          <ac:spMkLst>
            <pc:docMk/>
            <pc:sldMk cId="2798482874" sldId="2228"/>
            <ac:spMk id="8" creationId="{64AEB5BF-6A36-52D5-7FC3-132BB19CA782}"/>
          </ac:spMkLst>
        </pc:spChg>
        <pc:spChg chg="mod">
          <ac:chgData name="Bex Turner" userId="fe7a893d-e131-4a89-b172-272cfc9b1c71" providerId="ADAL" clId="{CF5DE9A3-ED35-4595-9A6B-F4273064B679}" dt="2026-09-08T12:50:19.129" v="188" actId="1035"/>
          <ac:spMkLst>
            <pc:docMk/>
            <pc:sldMk cId="2798482874" sldId="2228"/>
            <ac:spMk id="9" creationId="{DD0B3CAA-D765-9E9C-4745-B01816F92E5C}"/>
          </ac:spMkLst>
        </pc:spChg>
        <pc:spChg chg="mod">
          <ac:chgData name="Bex Turner" userId="fe7a893d-e131-4a89-b172-272cfc9b1c71" providerId="ADAL" clId="{CF5DE9A3-ED35-4595-9A6B-F4273064B679}" dt="2026-09-08T12:50:19.129" v="188" actId="1035"/>
          <ac:spMkLst>
            <pc:docMk/>
            <pc:sldMk cId="2798482874" sldId="2228"/>
            <ac:spMk id="10" creationId="{4C7CF53B-8FE7-ADC3-2F2D-0FFF0D2DB5F3}"/>
          </ac:spMkLst>
        </pc:spChg>
        <pc:spChg chg="mod">
          <ac:chgData name="Bex Turner" userId="fe7a893d-e131-4a89-b172-272cfc9b1c71" providerId="ADAL" clId="{CF5DE9A3-ED35-4595-9A6B-F4273064B679}" dt="2026-09-10T07:53:35.557" v="275" actId="13244"/>
          <ac:spMkLst>
            <pc:docMk/>
            <pc:sldMk cId="2798482874" sldId="2228"/>
            <ac:spMk id="11" creationId="{8DA74966-8AE1-30E9-0597-B995A854C8DA}"/>
          </ac:spMkLst>
        </pc:spChg>
        <pc:spChg chg="mod">
          <ac:chgData name="Bex Turner" userId="fe7a893d-e131-4a89-b172-272cfc9b1c71" providerId="ADAL" clId="{CF5DE9A3-ED35-4595-9A6B-F4273064B679}" dt="2026-09-08T12:50:19.129" v="188" actId="1035"/>
          <ac:spMkLst>
            <pc:docMk/>
            <pc:sldMk cId="2798482874" sldId="2228"/>
            <ac:spMk id="12" creationId="{5C572C50-D355-616C-1FD0-77A7828E00BD}"/>
          </ac:spMkLst>
        </pc:spChg>
        <pc:spChg chg="mod">
          <ac:chgData name="Bex Turner" userId="fe7a893d-e131-4a89-b172-272cfc9b1c71" providerId="ADAL" clId="{CF5DE9A3-ED35-4595-9A6B-F4273064B679}" dt="2026-09-08T12:50:19.129" v="188" actId="1035"/>
          <ac:spMkLst>
            <pc:docMk/>
            <pc:sldMk cId="2798482874" sldId="2228"/>
            <ac:spMk id="13" creationId="{5CC8B197-731A-289B-4883-15A108BFEE3E}"/>
          </ac:spMkLst>
        </pc:spChg>
      </pc:sldChg>
      <pc:sldChg chg="addSp modSp mod">
        <pc:chgData name="Bex Turner" userId="fe7a893d-e131-4a89-b172-272cfc9b1c71" providerId="ADAL" clId="{CF5DE9A3-ED35-4595-9A6B-F4273064B679}" dt="2026-09-10T07:56:16.897" v="280" actId="962"/>
        <pc:sldMkLst>
          <pc:docMk/>
          <pc:sldMk cId="930432601" sldId="2229"/>
        </pc:sldMkLst>
        <pc:spChg chg="mod">
          <ac:chgData name="Bex Turner" userId="fe7a893d-e131-4a89-b172-272cfc9b1c71" providerId="ADAL" clId="{CF5DE9A3-ED35-4595-9A6B-F4273064B679}" dt="2026-09-08T12:50:49.015" v="229" actId="164"/>
          <ac:spMkLst>
            <pc:docMk/>
            <pc:sldMk cId="930432601" sldId="2229"/>
            <ac:spMk id="3" creationId="{50449213-8A0B-0E58-10AD-F3A4CA4E9A29}"/>
          </ac:spMkLst>
        </pc:spChg>
        <pc:spChg chg="mod">
          <ac:chgData name="Bex Turner" userId="fe7a893d-e131-4a89-b172-272cfc9b1c71" providerId="ADAL" clId="{CF5DE9A3-ED35-4595-9A6B-F4273064B679}" dt="2026-09-08T12:50:49.015" v="229" actId="164"/>
          <ac:spMkLst>
            <pc:docMk/>
            <pc:sldMk cId="930432601" sldId="2229"/>
            <ac:spMk id="6" creationId="{49BEADD4-80A3-2501-6495-F9D93F8B9C2F}"/>
          </ac:spMkLst>
        </pc:spChg>
        <pc:spChg chg="mod">
          <ac:chgData name="Bex Turner" userId="fe7a893d-e131-4a89-b172-272cfc9b1c71" providerId="ADAL" clId="{CF5DE9A3-ED35-4595-9A6B-F4273064B679}" dt="2026-09-04T11:02:42.625" v="50" actId="255"/>
          <ac:spMkLst>
            <pc:docMk/>
            <pc:sldMk cId="930432601" sldId="2229"/>
            <ac:spMk id="8" creationId="{E75304E6-F557-5F84-6F53-88F3C3926BC8}"/>
          </ac:spMkLst>
        </pc:spChg>
        <pc:spChg chg="mod">
          <ac:chgData name="Bex Turner" userId="fe7a893d-e131-4a89-b172-272cfc9b1c71" providerId="ADAL" clId="{CF5DE9A3-ED35-4595-9A6B-F4273064B679}" dt="2026-09-08T12:50:49.015" v="229" actId="164"/>
          <ac:spMkLst>
            <pc:docMk/>
            <pc:sldMk cId="930432601" sldId="2229"/>
            <ac:spMk id="11" creationId="{395DEDCA-FDC9-BBD8-4B98-6A9290B5976B}"/>
          </ac:spMkLst>
        </pc:spChg>
        <pc:grpChg chg="add mod">
          <ac:chgData name="Bex Turner" userId="fe7a893d-e131-4a89-b172-272cfc9b1c71" providerId="ADAL" clId="{CF5DE9A3-ED35-4595-9A6B-F4273064B679}" dt="2026-09-10T07:56:16.897" v="280" actId="962"/>
          <ac:grpSpMkLst>
            <pc:docMk/>
            <pc:sldMk cId="930432601" sldId="2229"/>
            <ac:grpSpMk id="2" creationId="{358856F1-C52C-99A1-95DD-D9D84FBAA9CB}"/>
          </ac:grpSpMkLst>
        </pc:grpChg>
      </pc:sldChg>
      <pc:sldChg chg="addSp modSp mod">
        <pc:chgData name="Bex Turner" userId="fe7a893d-e131-4a89-b172-272cfc9b1c71" providerId="ADAL" clId="{CF5DE9A3-ED35-4595-9A6B-F4273064B679}" dt="2026-09-10T07:56:51.849" v="283" actId="13244"/>
        <pc:sldMkLst>
          <pc:docMk/>
          <pc:sldMk cId="305548170" sldId="2230"/>
        </pc:sldMkLst>
        <pc:spChg chg="mod">
          <ac:chgData name="Bex Turner" userId="fe7a893d-e131-4a89-b172-272cfc9b1c71" providerId="ADAL" clId="{CF5DE9A3-ED35-4595-9A6B-F4273064B679}" dt="2026-09-04T11:02:14.372" v="36" actId="164"/>
          <ac:spMkLst>
            <pc:docMk/>
            <pc:sldMk cId="305548170" sldId="2230"/>
            <ac:spMk id="3" creationId="{C5F51549-0F37-6F03-71CD-4CF1140608D9}"/>
          </ac:spMkLst>
        </pc:spChg>
        <pc:spChg chg="mod">
          <ac:chgData name="Bex Turner" userId="fe7a893d-e131-4a89-b172-272cfc9b1c71" providerId="ADAL" clId="{CF5DE9A3-ED35-4595-9A6B-F4273064B679}" dt="2026-09-04T11:02:14.372" v="36" actId="164"/>
          <ac:spMkLst>
            <pc:docMk/>
            <pc:sldMk cId="305548170" sldId="2230"/>
            <ac:spMk id="7" creationId="{3FF5C605-2DDA-61C1-7EFD-2A82499928A6}"/>
          </ac:spMkLst>
        </pc:spChg>
        <pc:spChg chg="mod">
          <ac:chgData name="Bex Turner" userId="fe7a893d-e131-4a89-b172-272cfc9b1c71" providerId="ADAL" clId="{CF5DE9A3-ED35-4595-9A6B-F4273064B679}" dt="2026-09-04T11:02:14.372" v="36" actId="164"/>
          <ac:spMkLst>
            <pc:docMk/>
            <pc:sldMk cId="305548170" sldId="2230"/>
            <ac:spMk id="9" creationId="{FFFDA036-8F5C-341D-F2C9-729EC40BB415}"/>
          </ac:spMkLst>
        </pc:spChg>
        <pc:grpChg chg="add mod">
          <ac:chgData name="Bex Turner" userId="fe7a893d-e131-4a89-b172-272cfc9b1c71" providerId="ADAL" clId="{CF5DE9A3-ED35-4595-9A6B-F4273064B679}" dt="2026-09-10T07:56:51.849" v="283" actId="13244"/>
          <ac:grpSpMkLst>
            <pc:docMk/>
            <pc:sldMk cId="305548170" sldId="2230"/>
            <ac:grpSpMk id="2" creationId="{FA5D5D38-2232-61CC-C507-3F5A110896E0}"/>
          </ac:grpSpMkLst>
        </pc:grpChg>
      </pc:sldChg>
      <pc:sldChg chg="modSp mod">
        <pc:chgData name="Bex Turner" userId="fe7a893d-e131-4a89-b172-272cfc9b1c71" providerId="ADAL" clId="{CF5DE9A3-ED35-4595-9A6B-F4273064B679}" dt="2026-09-08T12:59:32.582" v="262" actId="14100"/>
        <pc:sldMkLst>
          <pc:docMk/>
          <pc:sldMk cId="3765804111" sldId="2232"/>
        </pc:sldMkLst>
        <pc:spChg chg="mod">
          <ac:chgData name="Bex Turner" userId="fe7a893d-e131-4a89-b172-272cfc9b1c71" providerId="ADAL" clId="{CF5DE9A3-ED35-4595-9A6B-F4273064B679}" dt="2026-09-08T12:59:32.582" v="262" actId="14100"/>
          <ac:spMkLst>
            <pc:docMk/>
            <pc:sldMk cId="3765804111" sldId="2232"/>
            <ac:spMk id="3" creationId="{B99365D2-F779-2292-1478-E98F8FE350F4}"/>
          </ac:spMkLst>
        </pc:spChg>
        <pc:spChg chg="mod">
          <ac:chgData name="Bex Turner" userId="fe7a893d-e131-4a89-b172-272cfc9b1c71" providerId="ADAL" clId="{CF5DE9A3-ED35-4595-9A6B-F4273064B679}" dt="2026-09-08T12:46:19.339" v="96" actId="14100"/>
          <ac:spMkLst>
            <pc:docMk/>
            <pc:sldMk cId="3765804111" sldId="2232"/>
            <ac:spMk id="4" creationId="{06B94222-8B5E-8371-4476-6ED97166EF38}"/>
          </ac:spMkLst>
        </pc:spChg>
      </pc:sldChg>
      <pc:sldChg chg="modSp">
        <pc:chgData name="Bex Turner" userId="fe7a893d-e131-4a89-b172-272cfc9b1c71" providerId="ADAL" clId="{CF5DE9A3-ED35-4595-9A6B-F4273064B679}" dt="2026-09-10T07:56:27.678" v="281" actId="13244"/>
        <pc:sldMkLst>
          <pc:docMk/>
          <pc:sldMk cId="963051219" sldId="2233"/>
        </pc:sldMkLst>
        <pc:spChg chg="mod">
          <ac:chgData name="Bex Turner" userId="fe7a893d-e131-4a89-b172-272cfc9b1c71" providerId="ADAL" clId="{CF5DE9A3-ED35-4595-9A6B-F4273064B679}" dt="2026-09-10T07:56:27.678" v="281" actId="13244"/>
          <ac:spMkLst>
            <pc:docMk/>
            <pc:sldMk cId="963051219" sldId="2233"/>
            <ac:spMk id="6" creationId="{53EFD459-D3F6-4AC0-AB14-36877713CD7F}"/>
          </ac:spMkLst>
        </pc:spChg>
      </pc:sldChg>
      <pc:sldChg chg="modSp">
        <pc:chgData name="Bex Turner" userId="fe7a893d-e131-4a89-b172-272cfc9b1c71" providerId="ADAL" clId="{CF5DE9A3-ED35-4595-9A6B-F4273064B679}" dt="2026-09-10T07:56:39.412" v="282" actId="13244"/>
        <pc:sldMkLst>
          <pc:docMk/>
          <pc:sldMk cId="3805605477" sldId="2234"/>
        </pc:sldMkLst>
        <pc:spChg chg="mod">
          <ac:chgData name="Bex Turner" userId="fe7a893d-e131-4a89-b172-272cfc9b1c71" providerId="ADAL" clId="{CF5DE9A3-ED35-4595-9A6B-F4273064B679}" dt="2026-09-10T07:56:39.412" v="282" actId="13244"/>
          <ac:spMkLst>
            <pc:docMk/>
            <pc:sldMk cId="3805605477" sldId="2234"/>
            <ac:spMk id="6" creationId="{3D5D85A1-B95D-E297-5F65-E99298F426C5}"/>
          </ac:spMkLst>
        </pc:spChg>
      </pc:sldChg>
      <pc:sldChg chg="modSp mod">
        <pc:chgData name="Bex Turner" userId="fe7a893d-e131-4a89-b172-272cfc9b1c71" providerId="ADAL" clId="{CF5DE9A3-ED35-4595-9A6B-F4273064B679}" dt="2026-09-08T12:59:41.505" v="263" actId="14100"/>
        <pc:sldMkLst>
          <pc:docMk/>
          <pc:sldMk cId="2491370247" sldId="2239"/>
        </pc:sldMkLst>
        <pc:spChg chg="mod">
          <ac:chgData name="Bex Turner" userId="fe7a893d-e131-4a89-b172-272cfc9b1c71" providerId="ADAL" clId="{CF5DE9A3-ED35-4595-9A6B-F4273064B679}" dt="2026-09-08T12:59:41.505" v="263" actId="14100"/>
          <ac:spMkLst>
            <pc:docMk/>
            <pc:sldMk cId="2491370247" sldId="2239"/>
            <ac:spMk id="8" creationId="{DFBF1F93-DCCE-92AE-5A40-604235F3BE28}"/>
          </ac:spMkLst>
        </pc:spChg>
      </pc:sldChg>
      <pc:sldChg chg="modSp">
        <pc:chgData name="Bex Turner" userId="fe7a893d-e131-4a89-b172-272cfc9b1c71" providerId="ADAL" clId="{CF5DE9A3-ED35-4595-9A6B-F4273064B679}" dt="2026-09-10T07:57:15.369" v="284" actId="13244"/>
        <pc:sldMkLst>
          <pc:docMk/>
          <pc:sldMk cId="2537447580" sldId="2241"/>
        </pc:sldMkLst>
        <pc:spChg chg="mod">
          <ac:chgData name="Bex Turner" userId="fe7a893d-e131-4a89-b172-272cfc9b1c71" providerId="ADAL" clId="{CF5DE9A3-ED35-4595-9A6B-F4273064B679}" dt="2026-09-10T07:57:15.369" v="284" actId="13244"/>
          <ac:spMkLst>
            <pc:docMk/>
            <pc:sldMk cId="2537447580" sldId="2241"/>
            <ac:spMk id="6" creationId="{8782DF3B-7D9E-BCE4-3B59-E05DA327D283}"/>
          </ac:spMkLst>
        </pc:spChg>
      </pc:sldChg>
      <pc:sldChg chg="modSp mod">
        <pc:chgData name="Bex Turner" userId="fe7a893d-e131-4a89-b172-272cfc9b1c71" providerId="ADAL" clId="{CF5DE9A3-ED35-4595-9A6B-F4273064B679}" dt="2026-09-08T12:45:33.102" v="87" actId="14100"/>
        <pc:sldMkLst>
          <pc:docMk/>
          <pc:sldMk cId="3560508643" sldId="2243"/>
        </pc:sldMkLst>
        <pc:spChg chg="mod">
          <ac:chgData name="Bex Turner" userId="fe7a893d-e131-4a89-b172-272cfc9b1c71" providerId="ADAL" clId="{CF5DE9A3-ED35-4595-9A6B-F4273064B679}" dt="2026-09-08T12:45:33.102" v="87" actId="14100"/>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4T11:01:42.501" v="32" actId="1076"/>
        <pc:sldMkLst>
          <pc:docMk/>
          <pc:sldMk cId="2421023141" sldId="2246"/>
        </pc:sldMkLst>
        <pc:picChg chg="mod">
          <ac:chgData name="Bex Turner" userId="fe7a893d-e131-4a89-b172-272cfc9b1c71" providerId="ADAL" clId="{CF5DE9A3-ED35-4595-9A6B-F4273064B679}" dt="2026-09-04T11:01:42.501" v="32" actId="1076"/>
          <ac:picMkLst>
            <pc:docMk/>
            <pc:sldMk cId="2421023141" sldId="2246"/>
            <ac:picMk id="3" creationId="{54FAAD9D-CC34-229E-057F-A337618C239D}"/>
          </ac:picMkLst>
        </pc:picChg>
      </pc:sldChg>
      <pc:sldChg chg="modSp mod">
        <pc:chgData name="Bex Turner" userId="fe7a893d-e131-4a89-b172-272cfc9b1c71" providerId="ADAL" clId="{CF5DE9A3-ED35-4595-9A6B-F4273064B679}" dt="2026-09-10T07:52:47.630" v="270" actId="13244"/>
        <pc:sldMkLst>
          <pc:docMk/>
          <pc:sldMk cId="984638698" sldId="2248"/>
        </pc:sldMkLst>
        <pc:spChg chg="mod">
          <ac:chgData name="Bex Turner" userId="fe7a893d-e131-4a89-b172-272cfc9b1c71" providerId="ADAL" clId="{CF5DE9A3-ED35-4595-9A6B-F4273064B679}" dt="2026-09-10T07:52:27.037" v="267" actId="13244"/>
          <ac:spMkLst>
            <pc:docMk/>
            <pc:sldMk cId="984638698" sldId="2248"/>
            <ac:spMk id="3" creationId="{05A2C270-C3D5-73F3-3F3D-7260EF97DAEE}"/>
          </ac:spMkLst>
        </pc:spChg>
        <pc:spChg chg="mod">
          <ac:chgData name="Bex Turner" userId="fe7a893d-e131-4a89-b172-272cfc9b1c71" providerId="ADAL" clId="{CF5DE9A3-ED35-4595-9A6B-F4273064B679}" dt="2026-09-10T07:52:47.630" v="270" actId="13244"/>
          <ac:spMkLst>
            <pc:docMk/>
            <pc:sldMk cId="984638698" sldId="2248"/>
            <ac:spMk id="6" creationId="{4BD71C15-A10B-D106-3EF7-6325CF17DB46}"/>
          </ac:spMkLst>
        </pc:spChg>
        <pc:spChg chg="mod">
          <ac:chgData name="Bex Turner" userId="fe7a893d-e131-4a89-b172-272cfc9b1c71" providerId="ADAL" clId="{CF5DE9A3-ED35-4595-9A6B-F4273064B679}" dt="2026-09-10T07:52:35.489" v="269" actId="13244"/>
          <ac:spMkLst>
            <pc:docMk/>
            <pc:sldMk cId="984638698" sldId="2248"/>
            <ac:spMk id="7" creationId="{8222D924-5C90-67F0-FC5B-12D09345A503}"/>
          </ac:spMkLst>
        </pc:spChg>
        <pc:graphicFrameChg chg="mod modGraphic">
          <ac:chgData name="Bex Turner" userId="fe7a893d-e131-4a89-b172-272cfc9b1c71" providerId="ADAL" clId="{CF5DE9A3-ED35-4595-9A6B-F4273064B679}" dt="2026-09-10T07:52:31.222" v="268" actId="13244"/>
          <ac:graphicFrameMkLst>
            <pc:docMk/>
            <pc:sldMk cId="984638698" sldId="2248"/>
            <ac:graphicFrameMk id="4" creationId="{2016D68C-85AE-FDED-1ED8-68CF1E4AE1C2}"/>
          </ac:graphicFrameMkLst>
        </pc:graphicFrameChg>
      </pc:sldChg>
      <pc:sldChg chg="modSp mod">
        <pc:chgData name="Bex Turner" userId="fe7a893d-e131-4a89-b172-272cfc9b1c71" providerId="ADAL" clId="{CF5DE9A3-ED35-4595-9A6B-F4273064B679}" dt="2026-09-04T11:02:55.274" v="57" actId="1036"/>
        <pc:sldMkLst>
          <pc:docMk/>
          <pc:sldMk cId="2733163563" sldId="2249"/>
        </pc:sldMkLst>
        <pc:spChg chg="mod">
          <ac:chgData name="Bex Turner" userId="fe7a893d-e131-4a89-b172-272cfc9b1c71" providerId="ADAL" clId="{CF5DE9A3-ED35-4595-9A6B-F4273064B679}" dt="2026-09-04T11:02:55.274" v="57" actId="1036"/>
          <ac:spMkLst>
            <pc:docMk/>
            <pc:sldMk cId="2733163563" sldId="2249"/>
            <ac:spMk id="26" creationId="{E6083029-F298-30FC-2644-F1B7BEBB9414}"/>
          </ac:spMkLst>
        </pc:spChg>
        <pc:spChg chg="mod">
          <ac:chgData name="Bex Turner" userId="fe7a893d-e131-4a89-b172-272cfc9b1c71" providerId="ADAL" clId="{CF5DE9A3-ED35-4595-9A6B-F4273064B679}" dt="2026-09-04T11:02:55.274" v="57" actId="1036"/>
          <ac:spMkLst>
            <pc:docMk/>
            <pc:sldMk cId="2733163563" sldId="2249"/>
            <ac:spMk id="28" creationId="{832DBCF9-FB9A-A2FA-DE84-F07A762EEE0E}"/>
          </ac:spMkLst>
        </pc:spChg>
        <pc:spChg chg="mod">
          <ac:chgData name="Bex Turner" userId="fe7a893d-e131-4a89-b172-272cfc9b1c71" providerId="ADAL" clId="{CF5DE9A3-ED35-4595-9A6B-F4273064B679}" dt="2026-09-04T11:02:55.274" v="57" actId="1036"/>
          <ac:spMkLst>
            <pc:docMk/>
            <pc:sldMk cId="2733163563" sldId="2249"/>
            <ac:spMk id="36" creationId="{3CF6AD02-0398-BC85-9CFA-7B39C1612559}"/>
          </ac:spMkLst>
        </pc:spChg>
      </pc:sldChg>
      <pc:sldChg chg="modSp mod">
        <pc:chgData name="Bex Turner" userId="fe7a893d-e131-4a89-b172-272cfc9b1c71" providerId="ADAL" clId="{CF5DE9A3-ED35-4595-9A6B-F4273064B679}" dt="2026-09-08T12:49:55.130" v="168" actId="255"/>
        <pc:sldMkLst>
          <pc:docMk/>
          <pc:sldMk cId="1287490371" sldId="2251"/>
        </pc:sldMkLst>
        <pc:spChg chg="mod">
          <ac:chgData name="Bex Turner" userId="fe7a893d-e131-4a89-b172-272cfc9b1c71" providerId="ADAL" clId="{CF5DE9A3-ED35-4595-9A6B-F4273064B679}" dt="2026-09-08T12:49:55.130" v="168" actId="255"/>
          <ac:spMkLst>
            <pc:docMk/>
            <pc:sldMk cId="1287490371" sldId="2251"/>
            <ac:spMk id="8" creationId="{BC1E5536-619A-729D-2FF2-FC12E81E9E1A}"/>
          </ac:spMkLst>
        </pc:spChg>
      </pc:sldChg>
      <pc:sldChg chg="new">
        <pc:chgData name="Bex Turner" userId="fe7a893d-e131-4a89-b172-272cfc9b1c71" providerId="ADAL" clId="{CF5DE9A3-ED35-4595-9A6B-F4273064B679}" dt="2026-09-10T09:20:00.870" v="285" actId="680"/>
        <pc:sldMkLst>
          <pc:docMk/>
          <pc:sldMk cId="3570429005" sldId="2252"/>
        </pc:sldMkLst>
      </pc:sldChg>
      <pc:sldMasterChg chg="modSldLayout">
        <pc:chgData name="Bex Turner" userId="fe7a893d-e131-4a89-b172-272cfc9b1c71" providerId="ADAL" clId="{CF5DE9A3-ED35-4595-9A6B-F4273064B679}" dt="2026-09-15T09:44:43.352" v="296" actId="22"/>
        <pc:sldMasterMkLst>
          <pc:docMk/>
          <pc:sldMasterMk cId="657437708" sldId="2147483843"/>
        </pc:sldMasterMkLst>
        <pc:sldLayoutChg chg="addSp modSp mod">
          <pc:chgData name="Bex Turner" userId="fe7a893d-e131-4a89-b172-272cfc9b1c71" providerId="ADAL" clId="{CF5DE9A3-ED35-4595-9A6B-F4273064B679}" dt="2026-09-15T09:44:43.352" v="296" actId="22"/>
          <pc:sldLayoutMkLst>
            <pc:docMk/>
            <pc:sldMasterMk cId="657437708" sldId="2147483843"/>
            <pc:sldLayoutMk cId="2798827158" sldId="2147483844"/>
          </pc:sldLayoutMkLst>
          <pc:spChg chg="add">
            <ac:chgData name="Bex Turner" userId="fe7a893d-e131-4a89-b172-272cfc9b1c71" providerId="ADAL" clId="{CF5DE9A3-ED35-4595-9A6B-F4273064B679}" dt="2026-09-15T09:44:43.352" v="296" actId="22"/>
            <ac:spMkLst>
              <pc:docMk/>
              <pc:sldMasterMk cId="657437708" sldId="2147483843"/>
              <pc:sldLayoutMk cId="2798827158" sldId="2147483844"/>
              <ac:spMk id="10" creationId="{02D72A63-D9FB-C2C0-7318-EFF28C994E1F}"/>
            </ac:spMkLst>
          </pc:spChg>
          <pc:picChg chg="add">
            <ac:chgData name="Bex Turner" userId="fe7a893d-e131-4a89-b172-272cfc9b1c71" providerId="ADAL" clId="{CF5DE9A3-ED35-4595-9A6B-F4273064B679}" dt="2026-09-15T09:44:43.352" v="296" actId="22"/>
            <ac:picMkLst>
              <pc:docMk/>
              <pc:sldMasterMk cId="657437708" sldId="2147483843"/>
              <pc:sldLayoutMk cId="2798827158" sldId="2147483844"/>
              <ac:picMk id="6" creationId="{072A1D6C-8A7C-3F79-CFBF-30B399BC8C92}"/>
            </ac:picMkLst>
          </pc:picChg>
          <pc:picChg chg="mod">
            <ac:chgData name="Bex Turner" userId="fe7a893d-e131-4a89-b172-272cfc9b1c71" providerId="ADAL" clId="{CF5DE9A3-ED35-4595-9A6B-F4273064B679}" dt="2026-09-04T10:50:58.715" v="9" actId="1037"/>
            <ac:picMkLst>
              <pc:docMk/>
              <pc:sldMasterMk cId="657437708" sldId="2147483843"/>
              <pc:sldLayoutMk cId="2798827158" sldId="2147483844"/>
              <ac:picMk id="7" creationId="{EDED6F84-2CA8-DE9E-71AF-B0015813F193}"/>
            </ac:picMkLst>
          </pc:picChg>
        </pc:sldLayoutChg>
        <pc:sldLayoutChg chg="addSp delSp modSp mod">
          <pc:chgData name="Bex Turner" userId="fe7a893d-e131-4a89-b172-272cfc9b1c71" providerId="ADAL" clId="{CF5DE9A3-ED35-4595-9A6B-F4273064B679}" dt="2026-09-04T10:51:32.914" v="15" actId="14100"/>
          <pc:sldLayoutMkLst>
            <pc:docMk/>
            <pc:sldMasterMk cId="657437708" sldId="2147483843"/>
            <pc:sldLayoutMk cId="1710981688" sldId="2147483845"/>
          </pc:sldLayoutMkLst>
          <pc:spChg chg="mod">
            <ac:chgData name="Bex Turner" userId="fe7a893d-e131-4a89-b172-272cfc9b1c71" providerId="ADAL" clId="{CF5DE9A3-ED35-4595-9A6B-F4273064B679}" dt="2026-09-04T10:51:32.914" v="15" actId="14100"/>
            <ac:spMkLst>
              <pc:docMk/>
              <pc:sldMasterMk cId="657437708" sldId="2147483843"/>
              <pc:sldLayoutMk cId="1710981688" sldId="2147483845"/>
              <ac:spMk id="2" creationId="{8DA25EBE-15BA-2CA7-D013-3127C3F7B1E8}"/>
            </ac:spMkLst>
          </pc:spChg>
          <pc:picChg chg="add">
            <ac:chgData name="Bex Turner" userId="fe7a893d-e131-4a89-b172-272cfc9b1c71" providerId="ADAL" clId="{CF5DE9A3-ED35-4595-9A6B-F4273064B679}" dt="2026-09-04T10:51:13.986" v="11" actId="22"/>
            <ac:picMkLst>
              <pc:docMk/>
              <pc:sldMasterMk cId="657437708" sldId="2147483843"/>
              <pc:sldLayoutMk cId="1710981688" sldId="2147483845"/>
              <ac:picMk id="6" creationId="{DF225A5C-862D-A53E-5343-93729633459C}"/>
            </ac:picMkLst>
          </pc:picChg>
        </pc:sldLayoutChg>
        <pc:sldLayoutChg chg="addSp delSp modSp mod">
          <pc:chgData name="Bex Turner" userId="fe7a893d-e131-4a89-b172-272cfc9b1c71" providerId="ADAL" clId="{CF5DE9A3-ED35-4595-9A6B-F4273064B679}" dt="2026-09-04T10:51:45.541" v="17" actId="1076"/>
          <pc:sldLayoutMkLst>
            <pc:docMk/>
            <pc:sldMasterMk cId="657437708" sldId="2147483843"/>
            <pc:sldLayoutMk cId="4244729569" sldId="2147483846"/>
          </pc:sldLayoutMkLst>
          <pc:spChg chg="mod">
            <ac:chgData name="Bex Turner" userId="fe7a893d-e131-4a89-b172-272cfc9b1c71" providerId="ADAL" clId="{CF5DE9A3-ED35-4595-9A6B-F4273064B679}" dt="2026-09-04T10:51:30.178" v="14" actId="14100"/>
            <ac:spMkLst>
              <pc:docMk/>
              <pc:sldMasterMk cId="657437708" sldId="2147483843"/>
              <pc:sldLayoutMk cId="4244729569" sldId="2147483846"/>
              <ac:spMk id="6" creationId="{8EA27E32-6C2E-83E2-0786-39F88E5C2FA7}"/>
            </ac:spMkLst>
          </pc:spChg>
          <pc:picChg chg="add mod">
            <ac:chgData name="Bex Turner" userId="fe7a893d-e131-4a89-b172-272cfc9b1c71" providerId="ADAL" clId="{CF5DE9A3-ED35-4595-9A6B-F4273064B679}" dt="2026-09-04T10:51:45.541" v="17" actId="1076"/>
            <ac:picMkLst>
              <pc:docMk/>
              <pc:sldMasterMk cId="657437708" sldId="2147483843"/>
              <pc:sldLayoutMk cId="4244729569" sldId="2147483846"/>
              <ac:picMk id="9" creationId="{95FD8638-CDCF-067C-2491-AF7C161F2DB1}"/>
            </ac:picMkLst>
          </pc:picChg>
        </pc:sldLayoutChg>
        <pc:sldLayoutChg chg="addSp delSp modSp mod">
          <pc:chgData name="Bex Turner" userId="fe7a893d-e131-4a89-b172-272cfc9b1c71" providerId="ADAL" clId="{CF5DE9A3-ED35-4595-9A6B-F4273064B679}" dt="2026-09-04T10:51:53.687" v="20" actId="22"/>
          <pc:sldLayoutMkLst>
            <pc:docMk/>
            <pc:sldMasterMk cId="657437708" sldId="2147483843"/>
            <pc:sldLayoutMk cId="264462539" sldId="2147483847"/>
          </pc:sldLayoutMkLst>
          <pc:spChg chg="mod">
            <ac:chgData name="Bex Turner" userId="fe7a893d-e131-4a89-b172-272cfc9b1c71" providerId="ADAL" clId="{CF5DE9A3-ED35-4595-9A6B-F4273064B679}" dt="2026-09-04T10:51:51.276" v="18" actId="14100"/>
            <ac:spMkLst>
              <pc:docMk/>
              <pc:sldMasterMk cId="657437708" sldId="2147483843"/>
              <pc:sldLayoutMk cId="264462539" sldId="2147483847"/>
              <ac:spMk id="6" creationId="{8EA27E32-6C2E-83E2-0786-39F88E5C2FA7}"/>
            </ac:spMkLst>
          </pc:spChg>
          <pc:picChg chg="add">
            <ac:chgData name="Bex Turner" userId="fe7a893d-e131-4a89-b172-272cfc9b1c71" providerId="ADAL" clId="{CF5DE9A3-ED35-4595-9A6B-F4273064B679}" dt="2026-09-04T10:51:53.687" v="20" actId="22"/>
            <ac:picMkLst>
              <pc:docMk/>
              <pc:sldMasterMk cId="657437708" sldId="2147483843"/>
              <pc:sldLayoutMk cId="264462539" sldId="2147483847"/>
              <ac:picMk id="8" creationId="{0FF89E55-57D2-F99E-DB38-EF6426DDE616}"/>
            </ac:picMkLst>
          </pc:picChg>
        </pc:sldLayoutChg>
        <pc:sldLayoutChg chg="addSp delSp modSp mod">
          <pc:chgData name="Bex Turner" userId="fe7a893d-e131-4a89-b172-272cfc9b1c71" providerId="ADAL" clId="{CF5DE9A3-ED35-4595-9A6B-F4273064B679}" dt="2026-09-04T10:52:03.708" v="24" actId="22"/>
          <pc:sldLayoutMkLst>
            <pc:docMk/>
            <pc:sldMasterMk cId="657437708" sldId="2147483843"/>
            <pc:sldLayoutMk cId="3363563396" sldId="2147483848"/>
          </pc:sldLayoutMkLst>
          <pc:spChg chg="mod">
            <ac:chgData name="Bex Turner" userId="fe7a893d-e131-4a89-b172-272cfc9b1c71" providerId="ADAL" clId="{CF5DE9A3-ED35-4595-9A6B-F4273064B679}" dt="2026-09-04T10:52:00.829" v="22" actId="14100"/>
            <ac:spMkLst>
              <pc:docMk/>
              <pc:sldMasterMk cId="657437708" sldId="2147483843"/>
              <pc:sldLayoutMk cId="3363563396" sldId="2147483848"/>
              <ac:spMk id="6" creationId="{8EA27E32-6C2E-83E2-0786-39F88E5C2FA7}"/>
            </ac:spMkLst>
          </pc:spChg>
          <pc:picChg chg="add">
            <ac:chgData name="Bex Turner" userId="fe7a893d-e131-4a89-b172-272cfc9b1c71" providerId="ADAL" clId="{CF5DE9A3-ED35-4595-9A6B-F4273064B679}" dt="2026-09-04T10:52:03.708" v="24" actId="22"/>
            <ac:picMkLst>
              <pc:docMk/>
              <pc:sldMasterMk cId="657437708" sldId="2147483843"/>
              <pc:sldLayoutMk cId="3363563396" sldId="2147483848"/>
              <ac:picMk id="8" creationId="{9FAAD9B5-748D-844A-E3C0-9660C8666305}"/>
            </ac:picMkLst>
          </pc:picChg>
        </pc:sldLayoutChg>
        <pc:sldLayoutChg chg="modSp mod">
          <pc:chgData name="Bex Turner" userId="fe7a893d-e131-4a89-b172-272cfc9b1c71" providerId="ADAL" clId="{CF5DE9A3-ED35-4595-9A6B-F4273064B679}" dt="2026-09-10T15:56:13.527" v="295" actId="1038"/>
          <pc:sldLayoutMkLst>
            <pc:docMk/>
            <pc:sldMasterMk cId="657437708" sldId="2147483843"/>
            <pc:sldLayoutMk cId="2233684316" sldId="2147483877"/>
          </pc:sldLayoutMkLst>
          <pc:spChg chg="mod">
            <ac:chgData name="Bex Turner" userId="fe7a893d-e131-4a89-b172-272cfc9b1c71" providerId="ADAL" clId="{CF5DE9A3-ED35-4595-9A6B-F4273064B679}" dt="2026-09-10T15:56:13.527" v="295" actId="1038"/>
            <ac:spMkLst>
              <pc:docMk/>
              <pc:sldMasterMk cId="657437708" sldId="2147483843"/>
              <pc:sldLayoutMk cId="2233684316" sldId="2147483877"/>
              <ac:spMk id="7" creationId="{B3DDD861-BFC2-1DE2-58FA-E70605722229}"/>
            </ac:spMkLst>
          </pc:spChg>
        </pc:sldLayoutChg>
      </pc:sldMaster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1T09:28:36.193" v="728" actId="20577"/>
      <pc:docMkLst>
        <pc:docMk/>
      </pc:docMkLst>
      <pc:sldChg chg="addSp modSp">
        <pc:chgData name="Rudi Vizma" userId="194a5221-9761-4a2d-8786-15178521a36e" providerId="ADAL" clId="{2ADDC88B-4D51-44AC-A624-536D68782FEF}" dt="2026-09-10T10:08:18.887" v="412" actId="20577"/>
        <pc:sldMkLst>
          <pc:docMk/>
          <pc:sldMk cId="2678390428" sldId="2174"/>
        </pc:sldMkLst>
        <pc:spChg chg="add mod">
          <ac:chgData name="Rudi Vizma" userId="194a5221-9761-4a2d-8786-15178521a36e" providerId="ADAL" clId="{2ADDC88B-4D51-44AC-A624-536D68782FEF}" dt="2026-09-10T10:08:12.925" v="397" actId="167"/>
          <ac:spMkLst>
            <pc:docMk/>
            <pc:sldMk cId="2678390428" sldId="2174"/>
            <ac:spMk id="2" creationId="{8CC501F1-E4F2-298D-F196-75CFD412374E}"/>
          </ac:spMkLst>
        </pc:spChg>
        <pc:spChg chg="mod">
          <ac:chgData name="Rudi Vizma" userId="194a5221-9761-4a2d-8786-15178521a36e" providerId="ADAL" clId="{2ADDC88B-4D51-44AC-A624-536D68782FEF}" dt="2026-09-10T10:08:18.887" v="412" actId="20577"/>
          <ac:spMkLst>
            <pc:docMk/>
            <pc:sldMk cId="2678390428" sldId="2174"/>
            <ac:spMk id="4" creationId="{75958C47-11F6-B41A-0B01-86AF230DB5BE}"/>
          </ac:spMkLst>
        </pc:spChg>
      </pc:sldChg>
      <pc:sldChg chg="addSp modSp">
        <pc:chgData name="Rudi Vizma" userId="194a5221-9761-4a2d-8786-15178521a36e" providerId="ADAL" clId="{2ADDC88B-4D51-44AC-A624-536D68782FEF}" dt="2026-09-10T10:08:37.547" v="432" actId="20577"/>
        <pc:sldMkLst>
          <pc:docMk/>
          <pc:sldMk cId="2260844439" sldId="2175"/>
        </pc:sldMkLst>
        <pc:spChg chg="add mod">
          <ac:chgData name="Rudi Vizma" userId="194a5221-9761-4a2d-8786-15178521a36e" providerId="ADAL" clId="{2ADDC88B-4D51-44AC-A624-536D68782FEF}" dt="2026-09-10T10:08:29.587" v="415" actId="167"/>
          <ac:spMkLst>
            <pc:docMk/>
            <pc:sldMk cId="2260844439" sldId="2175"/>
            <ac:spMk id="2" creationId="{D368A647-EF82-B497-C25A-6BE553395A26}"/>
          </ac:spMkLst>
        </pc:spChg>
        <pc:spChg chg="mod">
          <ac:chgData name="Rudi Vizma" userId="194a5221-9761-4a2d-8786-15178521a36e" providerId="ADAL" clId="{2ADDC88B-4D51-44AC-A624-536D68782FEF}" dt="2026-09-10T10:08:37.547" v="432" actId="20577"/>
          <ac:spMkLst>
            <pc:docMk/>
            <pc:sldMk cId="2260844439" sldId="2175"/>
            <ac:spMk id="4" creationId="{F5C5C614-B986-6D47-C5FB-01F0DE37F040}"/>
          </ac:spMkLst>
        </pc:spChg>
      </pc:sldChg>
      <pc:sldChg chg="addSp modSp">
        <pc:chgData name="Rudi Vizma" userId="194a5221-9761-4a2d-8786-15178521a36e" providerId="ADAL" clId="{2ADDC88B-4D51-44AC-A624-536D68782FEF}" dt="2026-09-10T10:13:14.129" v="573" actId="14100"/>
        <pc:sldMkLst>
          <pc:docMk/>
          <pc:sldMk cId="245694491" sldId="2194"/>
        </pc:sldMkLst>
        <pc:spChg chg="add mod">
          <ac:chgData name="Rudi Vizma" userId="194a5221-9761-4a2d-8786-15178521a36e" providerId="ADAL" clId="{2ADDC88B-4D51-44AC-A624-536D68782FEF}" dt="2026-09-10T10:12:30.732" v="533" actId="167"/>
          <ac:spMkLst>
            <pc:docMk/>
            <pc:sldMk cId="245694491" sldId="2194"/>
            <ac:spMk id="2" creationId="{8122333A-913B-19D9-9484-33C161613FE5}"/>
          </ac:spMkLst>
        </pc:spChg>
        <pc:spChg chg="mod">
          <ac:chgData name="Rudi Vizma" userId="194a5221-9761-4a2d-8786-15178521a36e" providerId="ADAL" clId="{2ADDC88B-4D51-44AC-A624-536D68782FEF}" dt="2026-09-10T10:13:14.129" v="573" actId="14100"/>
          <ac:spMkLst>
            <pc:docMk/>
            <pc:sldMk cId="245694491" sldId="2194"/>
            <ac:spMk id="9" creationId="{8AAE49C8-EB84-0E0F-B47F-BC36B0225118}"/>
          </ac:spMkLst>
        </pc:spChg>
      </pc:sldChg>
      <pc:sldChg chg="addSp modSp">
        <pc:chgData name="Rudi Vizma" userId="194a5221-9761-4a2d-8786-15178521a36e" providerId="ADAL" clId="{2ADDC88B-4D51-44AC-A624-536D68782FEF}" dt="2026-09-10T10:15:26.479" v="683" actId="1076"/>
        <pc:sldMkLst>
          <pc:docMk/>
          <pc:sldMk cId="1209850151" sldId="2196"/>
        </pc:sldMkLst>
        <pc:spChg chg="add mod">
          <ac:chgData name="Rudi Vizma" userId="194a5221-9761-4a2d-8786-15178521a36e" providerId="ADAL" clId="{2ADDC88B-4D51-44AC-A624-536D68782FEF}" dt="2026-09-10T10:14:55.588" v="602" actId="167"/>
          <ac:spMkLst>
            <pc:docMk/>
            <pc:sldMk cId="1209850151" sldId="2196"/>
            <ac:spMk id="2" creationId="{E4796950-7248-5BCE-8907-9FDD7371025F}"/>
          </ac:spMkLst>
        </pc:spChg>
        <pc:spChg chg="mod">
          <ac:chgData name="Rudi Vizma" userId="194a5221-9761-4a2d-8786-15178521a36e" providerId="ADAL" clId="{2ADDC88B-4D51-44AC-A624-536D68782FEF}" dt="2026-09-10T10:15:26.479" v="683" actId="1076"/>
          <ac:spMkLst>
            <pc:docMk/>
            <pc:sldMk cId="1209850151" sldId="2196"/>
            <ac:spMk id="9" creationId="{689B4B23-7E0C-7DA8-5A44-F758F660362F}"/>
          </ac:spMkLst>
        </pc:spChg>
      </pc:sldChg>
      <pc:sldChg chg="addSp modSp">
        <pc:chgData name="Rudi Vizma" userId="194a5221-9761-4a2d-8786-15178521a36e" providerId="ADAL" clId="{2ADDC88B-4D51-44AC-A624-536D68782FEF}" dt="2026-09-10T10:16:48.904" v="695" actId="14100"/>
        <pc:sldMkLst>
          <pc:docMk/>
          <pc:sldMk cId="133917261" sldId="2197"/>
        </pc:sldMkLst>
        <pc:spChg chg="add mod">
          <ac:chgData name="Rudi Vizma" userId="194a5221-9761-4a2d-8786-15178521a36e" providerId="ADAL" clId="{2ADDC88B-4D51-44AC-A624-536D68782FEF}" dt="2026-09-10T10:16:35.359" v="686" actId="167"/>
          <ac:spMkLst>
            <pc:docMk/>
            <pc:sldMk cId="133917261" sldId="2197"/>
            <ac:spMk id="2" creationId="{0045A346-3F5F-5338-1B0E-AC9D9660937B}"/>
          </ac:spMkLst>
        </pc:spChg>
        <pc:spChg chg="mod">
          <ac:chgData name="Rudi Vizma" userId="194a5221-9761-4a2d-8786-15178521a36e" providerId="ADAL" clId="{2ADDC88B-4D51-44AC-A624-536D68782FEF}" dt="2026-09-10T10:16:48.904" v="695" actId="14100"/>
          <ac:spMkLst>
            <pc:docMk/>
            <pc:sldMk cId="133917261" sldId="2197"/>
            <ac:spMk id="9" creationId="{1E5A55A7-23F8-0EFC-E8FB-DF3EB41E2833}"/>
          </ac:spMkLst>
        </pc:spChg>
      </pc:sldChg>
      <pc:sldChg chg="modSp">
        <pc:chgData name="Rudi Vizma" userId="194a5221-9761-4a2d-8786-15178521a36e" providerId="ADAL" clId="{2ADDC88B-4D51-44AC-A624-536D68782FEF}" dt="2026-09-11T09:28:25.781" v="714" actId="1076"/>
        <pc:sldMkLst>
          <pc:docMk/>
          <pc:sldMk cId="900386651" sldId="2198"/>
        </pc:sldMkLst>
        <pc:spChg chg="mod">
          <ac:chgData name="Rudi Vizma" userId="194a5221-9761-4a2d-8786-15178521a36e" providerId="ADAL" clId="{2ADDC88B-4D51-44AC-A624-536D68782FEF}" dt="2026-09-11T09:28:25.781" v="714" actId="1076"/>
          <ac:spMkLst>
            <pc:docMk/>
            <pc:sldMk cId="900386651" sldId="2198"/>
            <ac:spMk id="4" creationId="{E199E74C-FF27-CE7E-3417-1EF04D7CDBF7}"/>
          </ac:spMkLst>
        </pc:spChg>
        <pc:spChg chg="mod">
          <ac:chgData name="Rudi Vizma" userId="194a5221-9761-4a2d-8786-15178521a36e" providerId="ADAL" clId="{2ADDC88B-4D51-44AC-A624-536D68782FEF}" dt="2026-09-11T09:28:21.764" v="713" actId="20577"/>
          <ac:spMkLst>
            <pc:docMk/>
            <pc:sldMk cId="900386651" sldId="2198"/>
            <ac:spMk id="5" creationId="{582E23A9-2F52-BC44-FF81-3105078FA503}"/>
          </ac:spMkLst>
        </pc:spChg>
      </pc:sldChg>
      <pc:sldChg chg="addSp modSp">
        <pc:chgData name="Rudi Vizma" userId="194a5221-9761-4a2d-8786-15178521a36e" providerId="ADAL" clId="{2ADDC88B-4D51-44AC-A624-536D68782FEF}" dt="2026-09-10T10:08:02.991" v="394" actId="20577"/>
        <pc:sldMkLst>
          <pc:docMk/>
          <pc:sldMk cId="619711075" sldId="2214"/>
        </pc:sldMkLst>
        <pc:spChg chg="add mod">
          <ac:chgData name="Rudi Vizma" userId="194a5221-9761-4a2d-8786-15178521a36e" providerId="ADAL" clId="{2ADDC88B-4D51-44AC-A624-536D68782FEF}" dt="2026-09-10T10:07:48.958" v="368" actId="167"/>
          <ac:spMkLst>
            <pc:docMk/>
            <pc:sldMk cId="619711075" sldId="2214"/>
            <ac:spMk id="2" creationId="{CC57A3DA-4B40-DC82-8DA7-4CD690181F9C}"/>
          </ac:spMkLst>
        </pc:spChg>
        <pc:spChg chg="mod">
          <ac:chgData name="Rudi Vizma" userId="194a5221-9761-4a2d-8786-15178521a36e" providerId="ADAL" clId="{2ADDC88B-4D51-44AC-A624-536D68782FEF}" dt="2026-09-10T10:08:02.991" v="394" actId="20577"/>
          <ac:spMkLst>
            <pc:docMk/>
            <pc:sldMk cId="619711075" sldId="2214"/>
            <ac:spMk id="4" creationId="{84C8BB94-16E3-E72C-002B-D70AEBE2E62A}"/>
          </ac:spMkLst>
        </pc:spChg>
      </pc:sldChg>
      <pc:sldChg chg="modSp">
        <pc:chgData name="Rudi Vizma" userId="194a5221-9761-4a2d-8786-15178521a36e" providerId="ADAL" clId="{2ADDC88B-4D51-44AC-A624-536D68782FEF}" dt="2026-09-11T09:28:36.193" v="728" actId="20577"/>
        <pc:sldMkLst>
          <pc:docMk/>
          <pc:sldMk cId="1468471528" sldId="2220"/>
        </pc:sldMkLst>
        <pc:spChg chg="mod">
          <ac:chgData name="Rudi Vizma" userId="194a5221-9761-4a2d-8786-15178521a36e" providerId="ADAL" clId="{2ADDC88B-4D51-44AC-A624-536D68782FEF}" dt="2026-09-11T09:28:36.193" v="728" actId="20577"/>
          <ac:spMkLst>
            <pc:docMk/>
            <pc:sldMk cId="1468471528" sldId="2220"/>
            <ac:spMk id="5" creationId="{FF04CDEF-8E04-6B9C-4611-B64B47668155}"/>
          </ac:spMkLst>
        </pc:spChg>
      </pc:sldChg>
      <pc:sldChg chg="addSp modSp">
        <pc:chgData name="Rudi Vizma" userId="194a5221-9761-4a2d-8786-15178521a36e" providerId="ADAL" clId="{2ADDC88B-4D51-44AC-A624-536D68782FEF}" dt="2026-09-10T10:12:14.077" v="530" actId="1076"/>
        <pc:sldMkLst>
          <pc:docMk/>
          <pc:sldMk cId="4213653349" sldId="2222"/>
        </pc:sldMkLst>
        <pc:spChg chg="add mod">
          <ac:chgData name="Rudi Vizma" userId="194a5221-9761-4a2d-8786-15178521a36e" providerId="ADAL" clId="{2ADDC88B-4D51-44AC-A624-536D68782FEF}" dt="2026-09-10T10:11:54.813" v="485" actId="167"/>
          <ac:spMkLst>
            <pc:docMk/>
            <pc:sldMk cId="4213653349" sldId="2222"/>
            <ac:spMk id="2" creationId="{268BA43D-58C6-144E-6726-50B569B19DEB}"/>
          </ac:spMkLst>
        </pc:spChg>
        <pc:spChg chg="mod">
          <ac:chgData name="Rudi Vizma" userId="194a5221-9761-4a2d-8786-15178521a36e" providerId="ADAL" clId="{2ADDC88B-4D51-44AC-A624-536D68782FEF}" dt="2026-09-10T10:12:14.077" v="530" actId="1076"/>
          <ac:spMkLst>
            <pc:docMk/>
            <pc:sldMk cId="4213653349" sldId="2222"/>
            <ac:spMk id="9" creationId="{3E8A0731-06EF-5105-A0E5-602F6840160F}"/>
          </ac:spMkLst>
        </pc:spChg>
      </pc:sldChg>
      <pc:sldChg chg="addSp modSp">
        <pc:chgData name="Rudi Vizma" userId="194a5221-9761-4a2d-8786-15178521a36e" providerId="ADAL" clId="{2ADDC88B-4D51-44AC-A624-536D68782FEF}" dt="2026-09-10T12:55:29.601" v="707" actId="20577"/>
        <pc:sldMkLst>
          <pc:docMk/>
          <pc:sldMk cId="105630643" sldId="2224"/>
        </pc:sldMkLst>
        <pc:spChg chg="add mod">
          <ac:chgData name="Rudi Vizma" userId="194a5221-9761-4a2d-8786-15178521a36e" providerId="ADAL" clId="{2ADDC88B-4D51-44AC-A624-536D68782FEF}" dt="2026-09-10T09:34:29.559" v="179" actId="167"/>
          <ac:spMkLst>
            <pc:docMk/>
            <pc:sldMk cId="105630643" sldId="2224"/>
            <ac:spMk id="2" creationId="{ADE04144-51AD-450F-8EFD-E398296E4751}"/>
          </ac:spMkLst>
        </pc:spChg>
        <pc:spChg chg="mod">
          <ac:chgData name="Rudi Vizma" userId="194a5221-9761-4a2d-8786-15178521a36e" providerId="ADAL" clId="{2ADDC88B-4D51-44AC-A624-536D68782FEF}" dt="2026-09-10T12:55:29.601" v="707" actId="20577"/>
          <ac:spMkLst>
            <pc:docMk/>
            <pc:sldMk cId="105630643" sldId="2224"/>
            <ac:spMk id="4" creationId="{5D36BE80-E398-26AF-458B-F4099A37C876}"/>
          </ac:spMkLst>
        </pc:spChg>
      </pc:sldChg>
      <pc:sldChg chg="modSp">
        <pc:chgData name="Rudi Vizma" userId="194a5221-9761-4a2d-8786-15178521a36e" providerId="ADAL" clId="{2ADDC88B-4D51-44AC-A624-536D68782FEF}" dt="2026-09-10T12:55:25.769" v="706" actId="20577"/>
        <pc:sldMkLst>
          <pc:docMk/>
          <pc:sldMk cId="3041889012" sldId="2225"/>
        </pc:sldMkLst>
        <pc:spChg chg="mod">
          <ac:chgData name="Rudi Vizma" userId="194a5221-9761-4a2d-8786-15178521a36e" providerId="ADAL" clId="{2ADDC88B-4D51-44AC-A624-536D68782FEF}" dt="2026-09-10T09:35:19.557" v="240" actId="20577"/>
          <ac:spMkLst>
            <pc:docMk/>
            <pc:sldMk cId="3041889012" sldId="2225"/>
            <ac:spMk id="2" creationId="{E3F0BA9A-A6B1-CFD2-0F75-32805E570E96}"/>
          </ac:spMkLst>
        </pc:spChg>
        <pc:spChg chg="mod">
          <ac:chgData name="Rudi Vizma" userId="194a5221-9761-4a2d-8786-15178521a36e" providerId="ADAL" clId="{2ADDC88B-4D51-44AC-A624-536D68782FEF}" dt="2026-09-10T12:55:25.769" v="706" actId="20577"/>
          <ac:spMkLst>
            <pc:docMk/>
            <pc:sldMk cId="3041889012" sldId="2225"/>
            <ac:spMk id="4" creationId="{88E8CFA9-48E7-8315-5154-93C3B27916D7}"/>
          </ac:spMkLst>
        </pc:spChg>
      </pc:sldChg>
      <pc:sldChg chg="addSp modSp">
        <pc:chgData name="Rudi Vizma" userId="194a5221-9761-4a2d-8786-15178521a36e" providerId="ADAL" clId="{2ADDC88B-4D51-44AC-A624-536D68782FEF}" dt="2026-09-10T12:55:20.375" v="703" actId="20577"/>
        <pc:sldMkLst>
          <pc:docMk/>
          <pc:sldMk cId="3509163325" sldId="2226"/>
        </pc:sldMkLst>
        <pc:spChg chg="add mod">
          <ac:chgData name="Rudi Vizma" userId="194a5221-9761-4a2d-8786-15178521a36e" providerId="ADAL" clId="{2ADDC88B-4D51-44AC-A624-536D68782FEF}" dt="2026-09-10T09:35:35.252" v="245" actId="167"/>
          <ac:spMkLst>
            <pc:docMk/>
            <pc:sldMk cId="3509163325" sldId="2226"/>
            <ac:spMk id="2" creationId="{07C5FF11-EAFB-E143-3F59-DD378223C424}"/>
          </ac:spMkLst>
        </pc:spChg>
        <pc:spChg chg="mod">
          <ac:chgData name="Rudi Vizma" userId="194a5221-9761-4a2d-8786-15178521a36e" providerId="ADAL" clId="{2ADDC88B-4D51-44AC-A624-536D68782FEF}" dt="2026-09-10T12:55:20.375" v="703" actId="20577"/>
          <ac:spMkLst>
            <pc:docMk/>
            <pc:sldMk cId="3509163325" sldId="2226"/>
            <ac:spMk id="4" creationId="{BA12B8F4-01F2-5918-D829-59D50E38CB25}"/>
          </ac:spMkLst>
        </pc:spChg>
      </pc:sldChg>
      <pc:sldChg chg="addSp modSp">
        <pc:chgData name="Rudi Vizma" userId="194a5221-9761-4a2d-8786-15178521a36e" providerId="ADAL" clId="{2ADDC88B-4D51-44AC-A624-536D68782FEF}" dt="2026-09-10T10:14:42.961" v="599" actId="20577"/>
        <pc:sldMkLst>
          <pc:docMk/>
          <pc:sldMk cId="930432601" sldId="2229"/>
        </pc:sldMkLst>
        <pc:spChg chg="add mod">
          <ac:chgData name="Rudi Vizma" userId="194a5221-9761-4a2d-8786-15178521a36e" providerId="ADAL" clId="{2ADDC88B-4D51-44AC-A624-536D68782FEF}" dt="2026-09-10T10:14:35.649" v="576" actId="167"/>
          <ac:spMkLst>
            <pc:docMk/>
            <pc:sldMk cId="930432601" sldId="2229"/>
            <ac:spMk id="4" creationId="{D5A32C8F-2B63-5101-07F6-68F0AF0126CC}"/>
          </ac:spMkLst>
        </pc:spChg>
        <pc:spChg chg="mod">
          <ac:chgData name="Rudi Vizma" userId="194a5221-9761-4a2d-8786-15178521a36e" providerId="ADAL" clId="{2ADDC88B-4D51-44AC-A624-536D68782FEF}" dt="2026-09-10T10:14:42.961" v="599" actId="20577"/>
          <ac:spMkLst>
            <pc:docMk/>
            <pc:sldMk cId="930432601" sldId="2229"/>
            <ac:spMk id="9" creationId="{FBFF3D5F-FC9C-AE77-35FC-6E3205004995}"/>
          </ac:spMkLst>
        </pc:spChg>
      </pc:sldChg>
      <pc:sldChg chg="modSp">
        <pc:chgData name="Rudi Vizma" userId="194a5221-9761-4a2d-8786-15178521a36e" providerId="ADAL" clId="{2ADDC88B-4D51-44AC-A624-536D68782FEF}" dt="2026-09-10T09:27:39.975" v="99" actId="20577"/>
        <pc:sldMkLst>
          <pc:docMk/>
          <pc:sldMk cId="963051219" sldId="2233"/>
        </pc:sldMkLst>
        <pc:spChg chg="mod">
          <ac:chgData name="Rudi Vizma" userId="194a5221-9761-4a2d-8786-15178521a36e" providerId="ADAL" clId="{2ADDC88B-4D51-44AC-A624-536D68782FEF}" dt="2026-09-10T09:27:39.975" v="99" actId="20577"/>
          <ac:spMkLst>
            <pc:docMk/>
            <pc:sldMk cId="963051219" sldId="2233"/>
            <ac:spMk id="2" creationId="{C5B21987-69E8-D86F-A803-57D01E8B2AE4}"/>
          </ac:spMkLst>
        </pc:spChg>
      </pc:sldChg>
      <pc:sldChg chg="addSp modSp mod">
        <pc:chgData name="Rudi Vizma" userId="194a5221-9761-4a2d-8786-15178521a36e" providerId="ADAL" clId="{2ADDC88B-4D51-44AC-A624-536D68782FEF}" dt="2026-09-10T09:36:26.953" v="315" actId="20577"/>
        <pc:sldMkLst>
          <pc:docMk/>
          <pc:sldMk cId="3805605477" sldId="2234"/>
        </pc:sldMkLst>
        <pc:spChg chg="add mod">
          <ac:chgData name="Rudi Vizma" userId="194a5221-9761-4a2d-8786-15178521a36e" providerId="ADAL" clId="{2ADDC88B-4D51-44AC-A624-536D68782FEF}" dt="2026-09-10T09:36:26.953" v="315" actId="20577"/>
          <ac:spMkLst>
            <pc:docMk/>
            <pc:sldMk cId="3805605477" sldId="2234"/>
            <ac:spMk id="2" creationId="{72DD62C8-C665-D4E9-B7C9-C1E44950CA3B}"/>
          </ac:spMkLst>
        </pc:spChg>
      </pc:sldChg>
      <pc:sldChg chg="addSp modSp">
        <pc:chgData name="Rudi Vizma" userId="194a5221-9761-4a2d-8786-15178521a36e" providerId="ADAL" clId="{2ADDC88B-4D51-44AC-A624-536D68782FEF}" dt="2026-09-10T09:34:18.800" v="176" actId="20577"/>
        <pc:sldMkLst>
          <pc:docMk/>
          <pc:sldMk cId="2491370247" sldId="2239"/>
        </pc:sldMkLst>
        <pc:spChg chg="add mod">
          <ac:chgData name="Rudi Vizma" userId="194a5221-9761-4a2d-8786-15178521a36e" providerId="ADAL" clId="{2ADDC88B-4D51-44AC-A624-536D68782FEF}" dt="2026-09-10T09:33:56.210" v="105" actId="167"/>
          <ac:spMkLst>
            <pc:docMk/>
            <pc:sldMk cId="2491370247" sldId="2239"/>
            <ac:spMk id="2" creationId="{5E33713D-9AA0-F979-B0CC-16A3ECD5AEF2}"/>
          </ac:spMkLst>
        </pc:spChg>
        <pc:spChg chg="mod">
          <ac:chgData name="Rudi Vizma" userId="194a5221-9761-4a2d-8786-15178521a36e" providerId="ADAL" clId="{2ADDC88B-4D51-44AC-A624-536D68782FEF}" dt="2026-09-10T09:34:18.800" v="176" actId="20577"/>
          <ac:spMkLst>
            <pc:docMk/>
            <pc:sldMk cId="2491370247" sldId="2239"/>
            <ac:spMk id="9" creationId="{F2BDAFB9-B857-8999-F0D0-C9134747CBC9}"/>
          </ac:spMkLst>
        </pc:spChg>
      </pc:sldChg>
      <pc:sldChg chg="addSp modSp mod">
        <pc:chgData name="Rudi Vizma" userId="194a5221-9761-4a2d-8786-15178521a36e" providerId="ADAL" clId="{2ADDC88B-4D51-44AC-A624-536D68782FEF}" dt="2026-09-10T12:46:51.153" v="697" actId="20577"/>
        <pc:sldMkLst>
          <pc:docMk/>
          <pc:sldMk cId="2537447580" sldId="2241"/>
        </pc:sldMkLst>
        <pc:spChg chg="add mod">
          <ac:chgData name="Rudi Vizma" userId="194a5221-9761-4a2d-8786-15178521a36e" providerId="ADAL" clId="{2ADDC88B-4D51-44AC-A624-536D68782FEF}" dt="2026-09-10T12:46:51.153" v="697" actId="20577"/>
          <ac:spMkLst>
            <pc:docMk/>
            <pc:sldMk cId="2537447580" sldId="2241"/>
            <ac:spMk id="2" creationId="{C70256E6-3644-B5D6-4ABA-0DFC9B5098B3}"/>
          </ac:spMkLst>
        </pc:spChg>
      </pc:sldChg>
      <pc:sldChg chg="addSp modSp">
        <pc:chgData name="Rudi Vizma" userId="194a5221-9761-4a2d-8786-15178521a36e" providerId="ADAL" clId="{2ADDC88B-4D51-44AC-A624-536D68782FEF}" dt="2026-09-10T10:10:56.492" v="482" actId="1076"/>
        <pc:sldMkLst>
          <pc:docMk/>
          <pc:sldMk cId="1287490371" sldId="2251"/>
        </pc:sldMkLst>
        <pc:spChg chg="add mod">
          <ac:chgData name="Rudi Vizma" userId="194a5221-9761-4a2d-8786-15178521a36e" providerId="ADAL" clId="{2ADDC88B-4D51-44AC-A624-536D68782FEF}" dt="2026-09-10T10:10:23.800" v="435" actId="167"/>
          <ac:spMkLst>
            <pc:docMk/>
            <pc:sldMk cId="1287490371" sldId="2251"/>
            <ac:spMk id="2" creationId="{2F61AC63-48E9-E967-C693-DCCFE4F67BF1}"/>
          </ac:spMkLst>
        </pc:spChg>
        <pc:spChg chg="mod">
          <ac:chgData name="Rudi Vizma" userId="194a5221-9761-4a2d-8786-15178521a36e" providerId="ADAL" clId="{2ADDC88B-4D51-44AC-A624-536D68782FEF}" dt="2026-09-10T10:10:56.492" v="482" actId="1076"/>
          <ac:spMkLst>
            <pc:docMk/>
            <pc:sldMk cId="1287490371" sldId="2251"/>
            <ac:spMk id="9" creationId="{A1E41139-6E0A-6F97-7D60-3DBC3D8387F6}"/>
          </ac:spMkLst>
        </pc:spChg>
      </pc:sldChg>
      <pc:sldChg chg="addSp modSp">
        <pc:chgData name="Rudi Vizma" userId="194a5221-9761-4a2d-8786-15178521a36e" providerId="ADAL" clId="{2ADDC88B-4D51-44AC-A624-536D68782FEF}" dt="2026-09-10T09:26:54.976" v="39" actId="1035"/>
        <pc:sldMkLst>
          <pc:docMk/>
          <pc:sldMk cId="3570429005" sldId="2252"/>
        </pc:sldMkLst>
        <pc:spChg chg="add mod">
          <ac:chgData name="Rudi Vizma" userId="194a5221-9761-4a2d-8786-15178521a36e" providerId="ADAL" clId="{2ADDC88B-4D51-44AC-A624-536D68782FEF}" dt="2026-09-10T09:26:54.976" v="39" actId="1035"/>
          <ac:spMkLst>
            <pc:docMk/>
            <pc:sldMk cId="3570429005" sldId="2252"/>
            <ac:spMk id="2" creationId="{A2BA37B9-C11C-1AD9-608A-B90258AD2477}"/>
          </ac:spMkLst>
        </pc:spChg>
      </pc:sldChg>
    </pc:docChg>
  </pc:docChgLst>
  <pc:docChgLst>
    <pc:chgData name="Nick Rose" userId="6837beb4-4d9b-4ade-bbe5-4cf03367782c" providerId="ADAL" clId="{3E1D2051-DDFF-4591-BB8B-6F6CAC769072}"/>
    <pc:docChg chg="undo custSel modSld">
      <pc:chgData name="Nick Rose" userId="6837beb4-4d9b-4ade-bbe5-4cf03367782c" providerId="ADAL" clId="{3E1D2051-DDFF-4591-BB8B-6F6CAC769072}" dt="2026-09-11T05:22:10.689" v="518" actId="20577"/>
      <pc:docMkLst>
        <pc:docMk/>
      </pc:docMkLst>
      <pc:sldChg chg="modSp mod modNotes modNotesTx">
        <pc:chgData name="Nick Rose" userId="6837beb4-4d9b-4ade-bbe5-4cf03367782c" providerId="ADAL" clId="{3E1D2051-DDFF-4591-BB8B-6F6CAC769072}" dt="2026-09-11T04:42:14.300" v="141" actId="20577"/>
        <pc:sldMkLst>
          <pc:docMk/>
          <pc:sldMk cId="4076067288" sldId="425"/>
        </pc:sldMkLst>
        <pc:spChg chg="mod">
          <ac:chgData name="Nick Rose" userId="6837beb4-4d9b-4ade-bbe5-4cf03367782c" providerId="ADAL" clId="{3E1D2051-DDFF-4591-BB8B-6F6CAC769072}" dt="2026-09-11T04:37:15.716" v="119" actId="20577"/>
          <ac:spMkLst>
            <pc:docMk/>
            <pc:sldMk cId="4076067288" sldId="425"/>
            <ac:spMk id="7" creationId="{1D2E4608-D72B-8DA7-6119-79A947728F12}"/>
          </ac:spMkLst>
        </pc:spChg>
      </pc:sldChg>
      <pc:sldChg chg="modSp mod">
        <pc:chgData name="Nick Rose" userId="6837beb4-4d9b-4ade-bbe5-4cf03367782c" providerId="ADAL" clId="{3E1D2051-DDFF-4591-BB8B-6F6CAC769072}" dt="2026-09-11T04:30:30.545" v="109" actId="1035"/>
        <pc:sldMkLst>
          <pc:docMk/>
          <pc:sldMk cId="3216254899" sldId="2154"/>
        </pc:sldMkLst>
        <pc:spChg chg="mod">
          <ac:chgData name="Nick Rose" userId="6837beb4-4d9b-4ade-bbe5-4cf03367782c" providerId="ADAL" clId="{3E1D2051-DDFF-4591-BB8B-6F6CAC769072}" dt="2026-09-11T04:30:30.545" v="109" actId="1035"/>
          <ac:spMkLst>
            <pc:docMk/>
            <pc:sldMk cId="3216254899" sldId="2154"/>
            <ac:spMk id="2" creationId="{2CD2EC5C-3FD7-1E32-98B8-67CFD870EC6B}"/>
          </ac:spMkLst>
        </pc:spChg>
      </pc:sldChg>
      <pc:sldChg chg="modSp mod modNotes modNotesTx">
        <pc:chgData name="Nick Rose" userId="6837beb4-4d9b-4ade-bbe5-4cf03367782c" providerId="ADAL" clId="{3E1D2051-DDFF-4591-BB8B-6F6CAC769072}" dt="2026-09-11T04:29:38.709" v="97"/>
        <pc:sldMkLst>
          <pc:docMk/>
          <pc:sldMk cId="3435330324" sldId="2160"/>
        </pc:sldMkLst>
        <pc:spChg chg="mod">
          <ac:chgData name="Nick Rose" userId="6837beb4-4d9b-4ade-bbe5-4cf03367782c" providerId="ADAL" clId="{3E1D2051-DDFF-4591-BB8B-6F6CAC769072}" dt="2026-09-11T04:27:08.420" v="48" actId="1035"/>
          <ac:spMkLst>
            <pc:docMk/>
            <pc:sldMk cId="3435330324" sldId="2160"/>
            <ac:spMk id="3" creationId="{5DA09257-2F7B-99C3-D3A5-AD177FE3329C}"/>
          </ac:spMkLst>
        </pc:spChg>
      </pc:sldChg>
      <pc:sldChg chg="modSp mod">
        <pc:chgData name="Nick Rose" userId="6837beb4-4d9b-4ade-bbe5-4cf03367782c" providerId="ADAL" clId="{3E1D2051-DDFF-4591-BB8B-6F6CAC769072}" dt="2026-09-11T04:58:26.709" v="352" actId="14100"/>
        <pc:sldMkLst>
          <pc:docMk/>
          <pc:sldMk cId="3098617226" sldId="2163"/>
        </pc:sldMkLst>
        <pc:spChg chg="mod">
          <ac:chgData name="Nick Rose" userId="6837beb4-4d9b-4ade-bbe5-4cf03367782c" providerId="ADAL" clId="{3E1D2051-DDFF-4591-BB8B-6F6CAC769072}" dt="2026-09-11T04:58:26.709" v="352" actId="14100"/>
          <ac:spMkLst>
            <pc:docMk/>
            <pc:sldMk cId="3098617226" sldId="2163"/>
            <ac:spMk id="3" creationId="{EA1E8C1B-C29D-122B-66DA-178E4D164424}"/>
          </ac:spMkLst>
        </pc:spChg>
      </pc:sldChg>
      <pc:sldChg chg="modNotes modNotesTx">
        <pc:chgData name="Nick Rose" userId="6837beb4-4d9b-4ade-bbe5-4cf03367782c" providerId="ADAL" clId="{3E1D2051-DDFF-4591-BB8B-6F6CAC769072}" dt="2026-09-11T04:43:45.358" v="162" actId="20577"/>
        <pc:sldMkLst>
          <pc:docMk/>
          <pc:sldMk cId="3641717560" sldId="2171"/>
        </pc:sldMkLst>
      </pc:sldChg>
      <pc:sldChg chg="modSp mod modNotesTx">
        <pc:chgData name="Nick Rose" userId="6837beb4-4d9b-4ade-bbe5-4cf03367782c" providerId="ADAL" clId="{3E1D2051-DDFF-4591-BB8B-6F6CAC769072}" dt="2026-09-11T04:52:47.781" v="269" actId="20577"/>
        <pc:sldMkLst>
          <pc:docMk/>
          <pc:sldMk cId="2678390428" sldId="2174"/>
        </pc:sldMkLst>
        <pc:spChg chg="mod">
          <ac:chgData name="Nick Rose" userId="6837beb4-4d9b-4ade-bbe5-4cf03367782c" providerId="ADAL" clId="{3E1D2051-DDFF-4591-BB8B-6F6CAC769072}" dt="2026-09-11T04:50:06.623" v="165" actId="20577"/>
          <ac:spMkLst>
            <pc:docMk/>
            <pc:sldMk cId="2678390428" sldId="2174"/>
            <ac:spMk id="24" creationId="{0A30E331-E2F0-47AE-E293-BC812B50B509}"/>
          </ac:spMkLst>
        </pc:spChg>
        <pc:spChg chg="mod">
          <ac:chgData name="Nick Rose" userId="6837beb4-4d9b-4ade-bbe5-4cf03367782c" providerId="ADAL" clId="{3E1D2051-DDFF-4591-BB8B-6F6CAC769072}" dt="2026-09-11T04:51:45.752" v="267" actId="20577"/>
          <ac:spMkLst>
            <pc:docMk/>
            <pc:sldMk cId="2678390428" sldId="2174"/>
            <ac:spMk id="27" creationId="{A49EF3B4-759B-A369-AD96-601C9FC7241B}"/>
          </ac:spMkLst>
        </pc:spChg>
      </pc:sldChg>
      <pc:sldChg chg="modSp mod">
        <pc:chgData name="Nick Rose" userId="6837beb4-4d9b-4ade-bbe5-4cf03367782c" providerId="ADAL" clId="{3E1D2051-DDFF-4591-BB8B-6F6CAC769072}" dt="2026-09-11T04:53:28.822" v="273" actId="20577"/>
        <pc:sldMkLst>
          <pc:docMk/>
          <pc:sldMk cId="2260844439" sldId="2175"/>
        </pc:sldMkLst>
        <pc:graphicFrameChg chg="modGraphic">
          <ac:chgData name="Nick Rose" userId="6837beb4-4d9b-4ade-bbe5-4cf03367782c" providerId="ADAL" clId="{3E1D2051-DDFF-4591-BB8B-6F6CAC769072}" dt="2026-09-11T04:53:28.822" v="273" actId="20577"/>
          <ac:graphicFrameMkLst>
            <pc:docMk/>
            <pc:sldMk cId="2260844439" sldId="2175"/>
            <ac:graphicFrameMk id="6" creationId="{C7AFC7A8-8583-6890-BE79-0E9DE5C42B2D}"/>
          </ac:graphicFrameMkLst>
        </pc:graphicFrameChg>
      </pc:sldChg>
      <pc:sldChg chg="modNotesTx">
        <pc:chgData name="Nick Rose" userId="6837beb4-4d9b-4ade-bbe5-4cf03367782c" providerId="ADAL" clId="{3E1D2051-DDFF-4591-BB8B-6F6CAC769072}" dt="2026-09-11T04:55:39.948" v="313" actId="6549"/>
        <pc:sldMkLst>
          <pc:docMk/>
          <pc:sldMk cId="619711075" sldId="2214"/>
        </pc:sldMkLst>
      </pc:sldChg>
      <pc:sldChg chg="addSp delSp modSp mod">
        <pc:chgData name="Nick Rose" userId="6837beb4-4d9b-4ade-bbe5-4cf03367782c" providerId="ADAL" clId="{3E1D2051-DDFF-4591-BB8B-6F6CAC769072}" dt="2026-09-11T05:00:06.717" v="356" actId="1076"/>
        <pc:sldMkLst>
          <pc:docMk/>
          <pc:sldMk cId="3423982419" sldId="2218"/>
        </pc:sldMkLst>
        <pc:spChg chg="add mod">
          <ac:chgData name="Nick Rose" userId="6837beb4-4d9b-4ade-bbe5-4cf03367782c" providerId="ADAL" clId="{3E1D2051-DDFF-4591-BB8B-6F6CAC769072}" dt="2026-09-11T05:00:06.717" v="356" actId="1076"/>
          <ac:spMkLst>
            <pc:docMk/>
            <pc:sldMk cId="3423982419" sldId="2218"/>
            <ac:spMk id="9" creationId="{F3991C41-196B-2F27-FB26-F04B8BF1AF1E}"/>
          </ac:spMkLst>
        </pc:spChg>
      </pc:sldChg>
      <pc:sldChg chg="modSp">
        <pc:chgData name="Nick Rose" userId="6837beb4-4d9b-4ade-bbe5-4cf03367782c" providerId="ADAL" clId="{3E1D2051-DDFF-4591-BB8B-6F6CAC769072}" dt="2026-09-11T05:06:34.494" v="412" actId="20577"/>
        <pc:sldMkLst>
          <pc:docMk/>
          <pc:sldMk cId="2798482874" sldId="2228"/>
        </pc:sldMkLst>
        <pc:spChg chg="mod">
          <ac:chgData name="Nick Rose" userId="6837beb4-4d9b-4ade-bbe5-4cf03367782c" providerId="ADAL" clId="{3E1D2051-DDFF-4591-BB8B-6F6CAC769072}" dt="2026-09-11T05:05:59.553" v="375" actId="20577"/>
          <ac:spMkLst>
            <pc:docMk/>
            <pc:sldMk cId="2798482874" sldId="2228"/>
            <ac:spMk id="2" creationId="{6BCA69A1-1DC6-E937-DA9E-8DC0A3C5211B}"/>
          </ac:spMkLst>
        </pc:spChg>
        <pc:spChg chg="mod">
          <ac:chgData name="Nick Rose" userId="6837beb4-4d9b-4ade-bbe5-4cf03367782c" providerId="ADAL" clId="{3E1D2051-DDFF-4591-BB8B-6F6CAC769072}" dt="2026-09-11T05:06:15.279" v="393" actId="20577"/>
          <ac:spMkLst>
            <pc:docMk/>
            <pc:sldMk cId="2798482874" sldId="2228"/>
            <ac:spMk id="6" creationId="{F45A318E-969F-CCAF-BE51-0E040B5806B7}"/>
          </ac:spMkLst>
        </pc:spChg>
        <pc:spChg chg="mod">
          <ac:chgData name="Nick Rose" userId="6837beb4-4d9b-4ade-bbe5-4cf03367782c" providerId="ADAL" clId="{3E1D2051-DDFF-4591-BB8B-6F6CAC769072}" dt="2026-09-11T05:06:34.494" v="412" actId="20577"/>
          <ac:spMkLst>
            <pc:docMk/>
            <pc:sldMk cId="2798482874" sldId="2228"/>
            <ac:spMk id="10" creationId="{4C7CF53B-8FE7-ADC3-2F2D-0FFF0D2DB5F3}"/>
          </ac:spMkLst>
        </pc:spChg>
      </pc:sldChg>
      <pc:sldChg chg="modSp mod modNotesTx">
        <pc:chgData name="Nick Rose" userId="6837beb4-4d9b-4ade-bbe5-4cf03367782c" providerId="ADAL" clId="{3E1D2051-DDFF-4591-BB8B-6F6CAC769072}" dt="2026-09-11T05:22:10.689" v="518" actId="20577"/>
        <pc:sldMkLst>
          <pc:docMk/>
          <pc:sldMk cId="930432601" sldId="2229"/>
        </pc:sldMkLst>
        <pc:spChg chg="mod">
          <ac:chgData name="Nick Rose" userId="6837beb4-4d9b-4ade-bbe5-4cf03367782c" providerId="ADAL" clId="{3E1D2051-DDFF-4591-BB8B-6F6CAC769072}" dt="2026-09-11T05:21:21.043" v="482" actId="20577"/>
          <ac:spMkLst>
            <pc:docMk/>
            <pc:sldMk cId="930432601" sldId="2229"/>
            <ac:spMk id="3" creationId="{50449213-8A0B-0E58-10AD-F3A4CA4E9A29}"/>
          </ac:spMkLst>
        </pc:spChg>
        <pc:spChg chg="mod">
          <ac:chgData name="Nick Rose" userId="6837beb4-4d9b-4ade-bbe5-4cf03367782c" providerId="ADAL" clId="{3E1D2051-DDFF-4591-BB8B-6F6CAC769072}" dt="2026-09-11T05:21:29.554" v="505" actId="20577"/>
          <ac:spMkLst>
            <pc:docMk/>
            <pc:sldMk cId="930432601" sldId="2229"/>
            <ac:spMk id="6" creationId="{49BEADD4-80A3-2501-6495-F9D93F8B9C2F}"/>
          </ac:spMkLst>
        </pc:spChg>
        <pc:spChg chg="mod">
          <ac:chgData name="Nick Rose" userId="6837beb4-4d9b-4ade-bbe5-4cf03367782c" providerId="ADAL" clId="{3E1D2051-DDFF-4591-BB8B-6F6CAC769072}" dt="2026-09-11T05:21:07.602" v="456" actId="20577"/>
          <ac:spMkLst>
            <pc:docMk/>
            <pc:sldMk cId="930432601" sldId="2229"/>
            <ac:spMk id="11" creationId="{395DEDCA-FDC9-BBD8-4B98-6A9290B5976B}"/>
          </ac:spMkLst>
        </pc:spChg>
      </pc:sldChg>
      <pc:sldChg chg="addSp modSp mod modNotesTx">
        <pc:chgData name="Nick Rose" userId="6837beb4-4d9b-4ade-bbe5-4cf03367782c" providerId="ADAL" clId="{3E1D2051-DDFF-4591-BB8B-6F6CAC769072}" dt="2026-09-11T05:20:54.251" v="445" actId="20577"/>
        <pc:sldMkLst>
          <pc:docMk/>
          <pc:sldMk cId="305548170" sldId="2230"/>
        </pc:sldMkLst>
        <pc:spChg chg="mod">
          <ac:chgData name="Nick Rose" userId="6837beb4-4d9b-4ade-bbe5-4cf03367782c" providerId="ADAL" clId="{3E1D2051-DDFF-4591-BB8B-6F6CAC769072}" dt="2026-09-11T05:19:20.640" v="437" actId="255"/>
          <ac:spMkLst>
            <pc:docMk/>
            <pc:sldMk cId="305548170" sldId="2230"/>
            <ac:spMk id="3" creationId="{C5F51549-0F37-6F03-71CD-4CF1140608D9}"/>
          </ac:spMkLst>
        </pc:spChg>
        <pc:spChg chg="mod">
          <ac:chgData name="Nick Rose" userId="6837beb4-4d9b-4ade-bbe5-4cf03367782c" providerId="ADAL" clId="{3E1D2051-DDFF-4591-BB8B-6F6CAC769072}" dt="2026-09-11T05:18:50.739" v="434" actId="20577"/>
          <ac:spMkLst>
            <pc:docMk/>
            <pc:sldMk cId="305548170" sldId="2230"/>
            <ac:spMk id="7" creationId="{3FF5C605-2DDA-61C1-7EFD-2A82499928A6}"/>
          </ac:spMkLst>
        </pc:spChg>
        <pc:spChg chg="mod">
          <ac:chgData name="Nick Rose" userId="6837beb4-4d9b-4ade-bbe5-4cf03367782c" providerId="ADAL" clId="{3E1D2051-DDFF-4591-BB8B-6F6CAC769072}" dt="2026-09-11T05:18:28.027" v="427" actId="20577"/>
          <ac:spMkLst>
            <pc:docMk/>
            <pc:sldMk cId="305548170" sldId="2230"/>
            <ac:spMk id="9" creationId="{FFFDA036-8F5C-341D-F2C9-729EC40BB415}"/>
          </ac:spMkLst>
        </pc:spChg>
        <pc:spChg chg="add">
          <ac:chgData name="Nick Rose" userId="6837beb4-4d9b-4ade-bbe5-4cf03367782c" providerId="ADAL" clId="{3E1D2051-DDFF-4591-BB8B-6F6CAC769072}" dt="2026-09-11T05:18:06.943" v="415" actId="22"/>
          <ac:spMkLst>
            <pc:docMk/>
            <pc:sldMk cId="305548170" sldId="2230"/>
            <ac:spMk id="12" creationId="{32C68855-8ED6-8A77-74AD-F3928ED9D2FC}"/>
          </ac:spMkLst>
        </pc:spChg>
        <pc:grpChg chg="mod">
          <ac:chgData name="Nick Rose" userId="6837beb4-4d9b-4ade-bbe5-4cf03367782c" providerId="ADAL" clId="{3E1D2051-DDFF-4591-BB8B-6F6CAC769072}" dt="2026-09-11T05:18:19.738" v="416" actId="1076"/>
          <ac:grpSpMkLst>
            <pc:docMk/>
            <pc:sldMk cId="305548170" sldId="2230"/>
            <ac:grpSpMk id="2" creationId="{FA5D5D38-2232-61CC-C507-3F5A110896E0}"/>
          </ac:grpSpMkLst>
        </pc:grpChg>
      </pc:sldChg>
      <pc:sldChg chg="modSp">
        <pc:chgData name="Nick Rose" userId="6837beb4-4d9b-4ade-bbe5-4cf03367782c" providerId="ADAL" clId="{3E1D2051-DDFF-4591-BB8B-6F6CAC769072}" dt="2026-09-11T04:23:56.963" v="22" actId="20577"/>
        <pc:sldMkLst>
          <pc:docMk/>
          <pc:sldMk cId="3765804111" sldId="2232"/>
        </pc:sldMkLst>
        <pc:spChg chg="mod">
          <ac:chgData name="Nick Rose" userId="6837beb4-4d9b-4ade-bbe5-4cf03367782c" providerId="ADAL" clId="{3E1D2051-DDFF-4591-BB8B-6F6CAC769072}" dt="2026-09-11T04:23:56.963" v="22" actId="20577"/>
          <ac:spMkLst>
            <pc:docMk/>
            <pc:sldMk cId="3765804111" sldId="2232"/>
            <ac:spMk id="3" creationId="{B99365D2-F779-2292-1478-E98F8FE350F4}"/>
          </ac:spMkLst>
        </pc:spChg>
      </pc:sldChg>
      <pc:sldChg chg="modNotes modNotesTx">
        <pc:chgData name="Nick Rose" userId="6837beb4-4d9b-4ade-bbe5-4cf03367782c" providerId="ADAL" clId="{3E1D2051-DDFF-4591-BB8B-6F6CAC769072}" dt="2026-09-11T04:33:32.303" v="117" actId="20577"/>
        <pc:sldMkLst>
          <pc:docMk/>
          <pc:sldMk cId="2421023141" sldId="2246"/>
        </pc:sldMkLst>
      </pc:sldChg>
      <pc:sldChg chg="modNotes modNotesTx">
        <pc:chgData name="Nick Rose" userId="6837beb4-4d9b-4ade-bbe5-4cf03367782c" providerId="ADAL" clId="{3E1D2051-DDFF-4591-BB8B-6F6CAC769072}" dt="2026-09-11T04:38:48.614" v="123" actId="20577"/>
        <pc:sldMkLst>
          <pc:docMk/>
          <pc:sldMk cId="1162833945" sldId="2247"/>
        </pc:sldMkLst>
      </pc:sldChg>
      <pc:sldChg chg="modNotesTx">
        <pc:chgData name="Nick Rose" userId="6837beb4-4d9b-4ade-bbe5-4cf03367782c" providerId="ADAL" clId="{3E1D2051-DDFF-4591-BB8B-6F6CAC769072}" dt="2026-09-11T05:03:38.611" v="365" actId="20577"/>
        <pc:sldMkLst>
          <pc:docMk/>
          <pc:sldMk cId="984638698" sldId="2248"/>
        </pc:sldMkLst>
      </pc:sldChg>
      <pc:sldChg chg="modSp">
        <pc:chgData name="Nick Rose" userId="6837beb4-4d9b-4ade-bbe5-4cf03367782c" providerId="ADAL" clId="{3E1D2051-DDFF-4591-BB8B-6F6CAC769072}" dt="2026-09-11T05:09:55.250" v="414"/>
        <pc:sldMkLst>
          <pc:docMk/>
          <pc:sldMk cId="2733163563" sldId="2249"/>
        </pc:sldMkLst>
        <pc:spChg chg="mod">
          <ac:chgData name="Nick Rose" userId="6837beb4-4d9b-4ade-bbe5-4cf03367782c" providerId="ADAL" clId="{3E1D2051-DDFF-4591-BB8B-6F6CAC769072}" dt="2026-09-11T05:09:45.827" v="413"/>
          <ac:spMkLst>
            <pc:docMk/>
            <pc:sldMk cId="2733163563" sldId="2249"/>
            <ac:spMk id="28" creationId="{832DBCF9-FB9A-A2FA-DE84-F07A762EEE0E}"/>
          </ac:spMkLst>
        </pc:spChg>
        <pc:spChg chg="mod">
          <ac:chgData name="Nick Rose" userId="6837beb4-4d9b-4ade-bbe5-4cf03367782c" providerId="ADAL" clId="{3E1D2051-DDFF-4591-BB8B-6F6CAC769072}" dt="2026-09-11T05:09:55.250" v="414"/>
          <ac:spMkLst>
            <pc:docMk/>
            <pc:sldMk cId="2733163563" sldId="2249"/>
            <ac:spMk id="36" creationId="{3CF6AD02-0398-BC85-9CFA-7B39C161255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7C75F-A1F4-6F21-2655-823037909C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6ACC902-5E6B-C62B-6F1F-026EFF88E7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6BA71B-33D5-4C93-9B4E-98B77C2B773B}"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F85EF86B-47FE-D7DF-057A-2A8869293D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FCC7C595-EB42-47A4-6938-1770CC84ED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B9598-C3A4-4CAF-94F2-F7D9746C1054}"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354691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3" name="Date Placeholder 2"/>
          <p:cNvSpPr>
            <a:spLocks noGrp="1"/>
          </p:cNvSpPr>
          <p:nvPr>
            <p:ph type="dt" idx="6"/>
          </p:nvPr>
        </p:nvSpPr>
        <p:spPr>
          <a:xfrm>
            <a:off x="3884613" y="0"/>
            <a:ext cx="2971800" cy="458788"/>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
        <p:nvSpPr>
          <p:cNvPr id="4" name="Slide Image Placeholder 3"/>
          <p:cNvSpPr>
            <a:spLocks noGrp="1" noRot="1" noChangeAspect="1"/>
          </p:cNvSpPr>
          <p:nvPr>
            <p:ph type="sldImg"/>
          </p:nvPr>
        </p:nvSpPr>
        <p:spPr>
          <a:xfrm>
            <a:off x="1143000" y="68580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1"/>
          </p:nvPr>
        </p:nvSpPr>
        <p:spPr>
          <a:xfrm>
            <a:off x="685800" y="3429000"/>
            <a:ext cx="5486400" cy="4114800"/>
          </a:xfrm>
          <a:prstGeom prst="rect">
            <a:avLst/>
          </a:prstGeom>
        </p:spPr>
        <p:txBody>
          <a:bodyPr vert="horz" lIns="91440" tIns="45720" rIns="91440" bIns="45720" rtlCol="0">
            <a:normAutofit/>
          </a:bodyPr>
          <a:lstStyle>
            <a:lvl1pPr>
              <a:defRPr sz="1200"/>
            </a:lvl1pPr>
          </a:lstStyle>
          <a:p>
            <a:endParaRPr lang="en-GB"/>
          </a:p>
        </p:txBody>
      </p:sp>
      <p:sp>
        <p:nvSpPr>
          <p:cNvPr id="6" name="Footer Placeholder 5"/>
          <p:cNvSpPr>
            <a:spLocks noGrp="1"/>
          </p:cNvSpPr>
          <p:nvPr>
            <p:ph type="ftr" sz="quarter" idx="7"/>
          </p:nvPr>
        </p:nvSpPr>
        <p:spPr>
          <a:xfrm>
            <a:off x="0" y="8685213"/>
            <a:ext cx="2971800" cy="458787"/>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lorg.sharepoint.com/:i:/s/LearningDesignTeam/IQAStUtY4ZZdS6m7MWH0FAqvAZYABW8cavq-7X1PhwKZLas?e=LvezB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lorg.sharepoint.com/:i:/s/LearningDesignTeam/IQDf0ntNS8jeTYFEjc0TSoYHAdn5udETyhWdCPcaC0pxByg?e=sJaok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gov.uk/government/consultations/send-reform-putting-children-and-young-people-first/send-reform-putting-children-and-young-people-first-html-version"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tlorg.sharepoint.com/:i:/s/LearningDesignTeam/IQBFA5AgC48_Q6sUn9WDpnDiAXTEZ4e9uphzCvslDfmVS_k?e=jylRU5"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natspec.org.uk/wp-content/uploads/2025/08/Key-facts-2025.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tlorg.sharepoint.com/:i:/s/LearningDesignTeam/IQB5eamo9c3PRYb62z84PdhXAYNfmQhe1dZSbQfSdJA6cvE?e=avgqj7"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tlorg.sharepoint.com/:i:/s/LearningDesignTeam/IQDxkS_b29_XS4aEA35cR_zCAQ68OxTwFvw5fzDR8DXwVSw?e=iqHv3i"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tlorg.sharepoint.com/:i:/s/LearningDesignTeam/IQBV23sykFDfTYC6RirZmyR9AQ7X3cfczBFajlOxJzb8g9M?e=vf86Qi" TargetMode="External"/><Relationship Id="rId4" Type="http://schemas.openxmlformats.org/officeDocument/2006/relationships/hyperlink" Target="https://tlorg.sharepoint.com/:i:/s/LearningDesignTeam/IQDtG9_8ulagT5rnRbfPwoFpAZJrZtTtjQYR8z2bGx0Wdk0?e=eRfbM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v.uk/government/consultations/send-reform-putting-children-and-young-people-first/send-reform-putting-children-and-young-people-first-html-versio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6DD92-A912-119F-8B74-552F473A2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9B296-7014-9778-3E9D-9D71FFA23FA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417AC92-213E-DC1A-64C8-F08274674160}"/>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444368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17BF-6DAD-9F67-2DA4-20E830ABB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C0447-2218-C0FE-4243-6D423B39A1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18D070-908C-663D-8C2D-3740BF6F032D}"/>
              </a:ext>
            </a:extLst>
          </p:cNvPr>
          <p:cNvSpPr>
            <a:spLocks noGrp="1"/>
          </p:cNvSpPr>
          <p:nvPr>
            <p:ph type="body" idx="1"/>
          </p:nvPr>
        </p:nvSpPr>
        <p:spPr/>
        <p:txBody>
          <a:bodyPr/>
          <a:lstStyle/>
          <a:p>
            <a:r>
              <a:rPr lang="en-GB" sz="1200" b="0">
                <a:solidFill>
                  <a:srgbClr val="000000"/>
                </a:solidFill>
                <a:latin typeface="Arial"/>
                <a:cs typeface="Arial"/>
              </a:rPr>
              <a:t>Note: Timings of individual slides (e.g., 2 minutes) and a running timing in minutes (e.g., [4]) are provided based on a 60-minute session.</a:t>
            </a:r>
          </a:p>
          <a:p>
            <a:r>
              <a:rPr lang="en-GB" sz="1200" b="0">
                <a:solidFill>
                  <a:srgbClr val="000000"/>
                </a:solidFill>
                <a:latin typeface="Arial"/>
                <a:cs typeface="Arial"/>
              </a:rPr>
              <a:t>However, the session is intended to be flexible enough to adapt this to slightly longer or shorter times as required (e.g., 75 mins or 50 mins) – </a:t>
            </a:r>
          </a:p>
          <a:p>
            <a:pPr marL="171450" indent="-171450">
              <a:buFont typeface="Arial" panose="020B0604020202020204" pitchFamily="34" charset="0"/>
              <a:buChar char="•"/>
            </a:pPr>
            <a:r>
              <a:rPr lang="en-GB" sz="1200" b="0">
                <a:solidFill>
                  <a:srgbClr val="000000"/>
                </a:solidFill>
                <a:latin typeface="Arial"/>
                <a:cs typeface="Arial"/>
              </a:rPr>
              <a:t>For shorter sessions, you may need to limit optional slides and consider the use of time provided for reflection activities – for example, briefly articulating important points rather than asking for contributions from staff.</a:t>
            </a:r>
          </a:p>
          <a:p>
            <a:pPr marL="171450" indent="-171450">
              <a:buFont typeface="Arial" panose="020B0604020202020204" pitchFamily="34" charset="0"/>
              <a:buChar char="•"/>
            </a:pPr>
            <a:r>
              <a:rPr lang="en-GB" sz="1200" b="0">
                <a:solidFill>
                  <a:srgbClr val="000000"/>
                </a:solidFill>
                <a:latin typeface="Arial"/>
                <a:cs typeface="Arial"/>
              </a:rPr>
              <a:t>For longer sessions, you might offer more of the optional slides and extend the time available for reflection and discussion – for example, taking contributions from staff and explicitly drawing out the suggested key points as they are raised by the staff themselves.</a:t>
            </a:r>
          </a:p>
          <a:p>
            <a:pPr marL="171450" indent="-171450">
              <a:buFont typeface="Arial" panose="020B0604020202020204" pitchFamily="34" charset="0"/>
              <a:buChar char="•"/>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a:solidFill>
                  <a:srgbClr val="000000"/>
                </a:solidFill>
                <a:latin typeface="Arial"/>
                <a:cs typeface="Arial"/>
              </a:rPr>
              <a:t>NOTE: You may wish to add your name or the name of your school or college to the bottom of the slide.</a:t>
            </a:r>
          </a:p>
          <a:p>
            <a:pPr marL="0" indent="0">
              <a:buFont typeface="Arial" panose="020B0604020202020204" pitchFamily="34" charset="0"/>
              <a:buNone/>
            </a:pPr>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2E6E3E0-228A-E84C-89ED-CD9E51B4C1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3104163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D1052-F9C1-AF71-F7E9-F9F9D810D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B7A50-C90E-8910-5CCD-2A829864FB6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1C706C40-BBD7-24DA-3A19-04F428AE4089}"/>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Time: 1 minute [1]</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is a broad outline of content for this session with approximate timings – this session looks briefly at the context of the government’s SEND reforms, and on the idea of ‘inclusion’</a:t>
            </a:r>
          </a:p>
          <a:p>
            <a:endParaRPr lang="en-GB" sz="1200" b="0">
              <a:solidFill>
                <a:srgbClr val="000000"/>
              </a:solidFill>
              <a:latin typeface="Arial"/>
              <a:cs typeface="Arial"/>
            </a:endParaRPr>
          </a:p>
          <a:p>
            <a:r>
              <a:rPr lang="en-GB" sz="1200" b="0">
                <a:solidFill>
                  <a:srgbClr val="000000"/>
                </a:solidFill>
                <a:latin typeface="Arial"/>
                <a:cs typeface="Arial"/>
              </a:rPr>
              <a:t>NOTE: Timings have been rounded to the nearest 5 minutes. Where you decide to alter the length of the session, you may need to update this slide accordingly.</a:t>
            </a:r>
          </a:p>
        </p:txBody>
      </p:sp>
    </p:spTree>
    <p:extLst>
      <p:ext uri="{BB962C8B-B14F-4D97-AF65-F5344CB8AC3E}">
        <p14:creationId xmlns:p14="http://schemas.microsoft.com/office/powerpoint/2010/main" val="73598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AB3A7-0FE4-AA89-78DF-04EF26725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1125D-F73C-23C9-F308-BA62299FF83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74E86D-3703-93D9-8259-0A1194F25A71}"/>
              </a:ext>
            </a:extLst>
          </p:cNvPr>
          <p:cNvSpPr>
            <a:spLocks noGrp="1"/>
          </p:cNvSpPr>
          <p:nvPr>
            <p:ph type="body" idx="1"/>
          </p:nvPr>
        </p:nvSpPr>
        <p:spPr/>
        <p:txBody>
          <a:bodyPr/>
          <a:lstStyle/>
          <a:p>
            <a:r>
              <a:rPr lang="en-GB" sz="1200" b="0">
                <a:solidFill>
                  <a:srgbClr val="000000"/>
                </a:solidFill>
                <a:latin typeface="Arial"/>
                <a:cs typeface="Arial"/>
              </a:rPr>
              <a:t>Time: 1 minute [2]</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session will briefly look at the context which has prompted the government’s Special Educational Needs and Disabilities (SEND) reforms. </a:t>
            </a:r>
          </a:p>
          <a:p>
            <a:pPr marL="171450" indent="-171450">
              <a:buFont typeface="Segoe UI"/>
              <a:buChar char="•"/>
            </a:pPr>
            <a:r>
              <a:rPr lang="en-GB" sz="1200" b="0">
                <a:solidFill>
                  <a:srgbClr val="000000"/>
                </a:solidFill>
                <a:latin typeface="Arial"/>
                <a:cs typeface="Arial"/>
              </a:rPr>
              <a:t>We’ll look at the idea of ‘inclusion’ and the role it has in supporting all learners, but especially those with additional needs </a:t>
            </a:r>
          </a:p>
          <a:p>
            <a:pPr marL="171450" indent="-171450">
              <a:buFont typeface="Segoe UI"/>
              <a:buChar char="•"/>
            </a:pPr>
            <a:r>
              <a:rPr lang="en-GB" sz="1200" b="0">
                <a:solidFill>
                  <a:srgbClr val="000000"/>
                </a:solidFill>
                <a:latin typeface="Arial"/>
                <a:cs typeface="Arial"/>
              </a:rPr>
              <a:t>As part of this session, we’ll have an opportunity to reflect and discuss where we’re doing well and where there are challenges. </a:t>
            </a:r>
          </a:p>
          <a:p>
            <a:endParaRPr lang="en-GB" sz="1200" b="0">
              <a:solidFill>
                <a:srgbClr val="000000"/>
              </a:solidFill>
              <a:latin typeface="Arial"/>
              <a:cs typeface="Arial"/>
            </a:endParaRPr>
          </a:p>
          <a:p>
            <a:r>
              <a:rPr lang="en-GB" sz="1200" b="0">
                <a:solidFill>
                  <a:srgbClr val="000000"/>
                </a:solidFill>
                <a:latin typeface="Arial"/>
                <a:cs typeface="Arial"/>
              </a:rPr>
              <a:t>Lead in: Let’s start with a brief look at the context for the government’s reforms … [Click to next slide]</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3D6614FF-219C-0EEA-862D-1588BF83F5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140526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C0416-F134-ED24-A899-A178B0087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E04BB-3DF5-A9F1-24B5-99A75D0309C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2DACF76-2C10-BBFA-489E-BECD865F292E}"/>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22869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3F9-D495-28F8-A7F4-E6A05B1AA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07E5-8CB5-8C50-8F24-342F8561E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35FE1F-E9DE-F1DD-92A4-8CCE4A77D571}"/>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 1: Learner voice from your own context</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the experience of young people.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experience captures what further education is like for many young people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young people on the whole, benefit from a strong education system, based on effective and dedicated staff.</a:t>
            </a:r>
          </a:p>
          <a:p>
            <a:endParaRPr lang="en-GB"/>
          </a:p>
        </p:txBody>
      </p:sp>
      <p:sp>
        <p:nvSpPr>
          <p:cNvPr id="4" name="Slide Number Placeholder 3">
            <a:extLst>
              <a:ext uri="{FF2B5EF4-FFF2-40B4-BE49-F238E27FC236}">
                <a16:creationId xmlns:a16="http://schemas.microsoft.com/office/drawing/2014/main" id="{DB9E9B9F-3744-139D-51EC-FB626CE36A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7252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CED1-B037-B4D6-09AE-4EB927D46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C1A13-3C01-BA2C-7C1A-5248051172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FECD37-18F6-F571-AD18-47F21D7CD1BE}"/>
              </a:ext>
            </a:extLst>
          </p:cNvPr>
          <p:cNvSpPr>
            <a:spLocks noGrp="1"/>
          </p:cNvSpPr>
          <p:nvPr>
            <p:ph type="body" idx="1"/>
          </p:nvPr>
        </p:nvSpPr>
        <p:spPr/>
        <p:txBody>
          <a:bodyPr/>
          <a:lstStyle/>
          <a:p>
            <a:pPr>
              <a:defRPr/>
            </a:pPr>
            <a:r>
              <a:rPr lang="en-GB" b="1">
                <a:latin typeface="Arial"/>
                <a:cs typeface="Arial"/>
              </a:rPr>
              <a:t>Option 2: Learner voice example A level</a:t>
            </a:r>
            <a:endParaRPr lang="en-GB"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the experience of young people.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experience captures what further education is like for many young people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a:cs typeface="Arial"/>
              </a:rPr>
              <a:t>Lead in: </a:t>
            </a:r>
            <a:r>
              <a:rPr lang="en-GB" b="0">
                <a:latin typeface="Arial"/>
                <a:cs typeface="Arial"/>
              </a:rPr>
              <a:t>It’s important to remember that our young people on the whole, benefit from a strong education system, based on effective and dedicated staff.</a:t>
            </a:r>
          </a:p>
        </p:txBody>
      </p:sp>
      <p:sp>
        <p:nvSpPr>
          <p:cNvPr id="4" name="Slide Number Placeholder 3">
            <a:extLst>
              <a:ext uri="{FF2B5EF4-FFF2-40B4-BE49-F238E27FC236}">
                <a16:creationId xmlns:a16="http://schemas.microsoft.com/office/drawing/2014/main" id="{F44E1E88-C770-541D-2D22-A79C8A538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1781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902B-7918-6A0A-3A26-0A9176DFF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94FF4-D36F-B41C-E02F-A01A18DEB4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291ED1-0EAC-BC32-68AA-C073B1DA7F19}"/>
              </a:ext>
            </a:extLst>
          </p:cNvPr>
          <p:cNvSpPr>
            <a:spLocks noGrp="1"/>
          </p:cNvSpPr>
          <p:nvPr>
            <p:ph type="body" idx="1"/>
          </p:nvPr>
        </p:nvSpPr>
        <p:spPr/>
        <p:txBody>
          <a:bodyPr/>
          <a:lstStyle/>
          <a:p>
            <a:pPr>
              <a:defRPr/>
            </a:pPr>
            <a:r>
              <a:rPr lang="en-GB" b="1">
                <a:latin typeface="Arial"/>
                <a:cs typeface="Arial"/>
              </a:rPr>
              <a:t>Option 3: Learner voice example BTEC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the experience of young people.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experience captures what further education is like for many young people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a:cs typeface="Arial"/>
              </a:rPr>
              <a:t>Lead in: </a:t>
            </a:r>
            <a:r>
              <a:rPr lang="en-GB" b="0">
                <a:latin typeface="Arial"/>
                <a:cs typeface="Arial"/>
              </a:rPr>
              <a:t>It’s important to remember that our young people on the whole, benefit from a strong education system, based on effective and dedicated staff.</a:t>
            </a:r>
          </a:p>
          <a:p>
            <a:endParaRPr lang="en-GB"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919B4C2-5BF0-CBE5-5256-B601B09D9C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0545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54E6-345F-0332-4BEE-4B125B5FE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E9ED7-E16B-B640-646F-F7CE2ECFC1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05166A-CA47-8310-B53B-2D92EB7D1CC9}"/>
              </a:ext>
            </a:extLst>
          </p:cNvPr>
          <p:cNvSpPr>
            <a:spLocks noGrp="1"/>
          </p:cNvSpPr>
          <p:nvPr>
            <p:ph type="body" idx="1"/>
          </p:nvPr>
        </p:nvSpPr>
        <p:spPr/>
        <p:txBody>
          <a:bodyPr/>
          <a:lstStyle/>
          <a:p>
            <a:r>
              <a:rPr lang="en-GB" sz="1200" b="0">
                <a:solidFill>
                  <a:srgbClr val="000000"/>
                </a:solidFill>
                <a:latin typeface="Arial"/>
                <a:cs typeface="Arial"/>
              </a:rPr>
              <a:t>Time: 2 minutes [5]</a:t>
            </a:r>
          </a:p>
          <a:p>
            <a:r>
              <a:rPr lang="en-GB" sz="1200" b="0">
                <a:solidFill>
                  <a:srgbClr val="000000"/>
                </a:solidFill>
                <a:latin typeface="Arial"/>
                <a:cs typeface="Arial"/>
              </a:rPr>
              <a:t>Purpose: To provide some statistics demonstrating the </a:t>
            </a:r>
            <a:r>
              <a:rPr lang="en-GB"/>
              <a:t>positive difference to children and young people’s lives schools and colleges make every day</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Explain that…</a:t>
            </a:r>
          </a:p>
          <a:p>
            <a:pPr marL="171450" indent="-171450">
              <a:buFont typeface="Arial" panose="020B0604020202020204" pitchFamily="34" charset="0"/>
              <a:buChar char="•"/>
            </a:pPr>
            <a:r>
              <a:rPr lang="en-GB"/>
              <a:t>England’s post-COVID performance compares favourably with other countries, and England remains above the average for the rest of the G7 in both maths and reading.</a:t>
            </a:r>
          </a:p>
          <a:p>
            <a:pPr marL="171450" indent="-171450">
              <a:buFont typeface="Arial" panose="020B0604020202020204" pitchFamily="34" charset="0"/>
              <a:buChar char="•"/>
            </a:pPr>
            <a:r>
              <a:rPr lang="en-GB"/>
              <a:t>Considering both the level of attainment and the equality of performance together, only Canada, Estonia and Japan outperform England.</a:t>
            </a:r>
            <a:endParaRPr lang="en-GB" sz="1200" b="0">
              <a:solidFill>
                <a:srgbClr val="000000"/>
              </a:solidFill>
              <a:latin typeface="Arial"/>
              <a:cs typeface="Arial"/>
            </a:endParaRPr>
          </a:p>
          <a:p>
            <a:pPr marL="171450" indent="-171450">
              <a:buFont typeface="Arial" panose="020B0604020202020204" pitchFamily="34" charset="0"/>
              <a:buChar char="•"/>
            </a:pPr>
            <a:r>
              <a:rPr lang="en-GB" sz="1200" b="0">
                <a:solidFill>
                  <a:srgbClr val="000000"/>
                </a:solidFill>
                <a:latin typeface="Arial"/>
                <a:cs typeface="Arial"/>
              </a:rPr>
              <a:t>This impact has clearly been felt, with most children and young people reporting that they are happy to attend their educational setting.</a:t>
            </a:r>
          </a:p>
          <a:p>
            <a:pPr marL="0" indent="0">
              <a:buFont typeface="Arial" panose="020B0604020202020204" pitchFamily="34" charset="0"/>
              <a:buNone/>
            </a:pPr>
            <a:endParaRPr lang="en-GB" sz="1200" b="0">
              <a:solidFill>
                <a:srgbClr val="000000"/>
              </a:solidFill>
              <a:latin typeface="Arial"/>
              <a:cs typeface="Arial"/>
            </a:endParaRPr>
          </a:p>
          <a:p>
            <a:r>
              <a:rPr lang="en-GB" sz="1200" b="0">
                <a:solidFill>
                  <a:srgbClr val="000000"/>
                </a:solidFill>
                <a:latin typeface="Arial"/>
                <a:cs typeface="Arial"/>
              </a:rPr>
              <a:t>Lead in: However, we know that this is not a universal experience for all children and young people.</a:t>
            </a:r>
          </a:p>
          <a:p>
            <a:endParaRPr lang="en-GB" sz="1200" b="0">
              <a:solidFill>
                <a:srgbClr val="000000"/>
              </a:solidFill>
              <a:latin typeface="Arial"/>
              <a:cs typeface="Arial"/>
            </a:endParaRPr>
          </a:p>
          <a:p>
            <a:r>
              <a:rPr lang="en-GB" sz="1200" b="0">
                <a:solidFill>
                  <a:srgbClr val="000000"/>
                </a:solidFill>
                <a:latin typeface="Arial"/>
                <a:cs typeface="Arial"/>
              </a:rPr>
              <a:t>SOURCES: </a:t>
            </a:r>
          </a:p>
          <a:p>
            <a:pPr marL="8000" indent="-8000">
              <a:defRPr sz="1200">
                <a:solidFill>
                  <a:srgbClr val="000000"/>
                </a:solidFill>
                <a:latin typeface="Segoe UI"/>
              </a:defRPr>
            </a:pPr>
            <a:r>
              <a:rPr lang="en-GB" sz="1200" b="0">
                <a:solidFill>
                  <a:srgbClr val="000000"/>
                </a:solidFill>
                <a:latin typeface="Arial"/>
                <a:cs typeface="Arial"/>
              </a:rPr>
              <a:t>Farquharson, C., McKendrick, A., Ridpath, N. &amp; Tahir, I. (2024). </a:t>
            </a:r>
            <a:r>
              <a:rPr lang="en-GB" sz="1200" kern="1200">
                <a:solidFill>
                  <a:schemeClr val="tx1"/>
                </a:solidFill>
                <a:ea typeface="+mn-ea"/>
                <a:cs typeface="+mn-cs"/>
              </a:rPr>
              <a:t>The state of education: what awaits the next government?. Institute for Fiscal Studies.</a:t>
            </a:r>
          </a:p>
          <a:p>
            <a:pPr marL="8000" marR="0" lvl="0" indent="-800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Segoe UI"/>
              </a:defRPr>
            </a:pPr>
            <a:r>
              <a:rPr lang="en-GB" sz="1200" b="0" kern="1200">
                <a:solidFill>
                  <a:schemeClr val="tx1"/>
                </a:solidFill>
                <a:ea typeface="+mn-ea"/>
                <a:cs typeface="+mn-cs"/>
              </a:rPr>
              <a:t>Department for Education. (2026a) </a:t>
            </a:r>
            <a:r>
              <a:rPr lang="en-GB" sz="1200" b="0" i="0" kern="1200">
                <a:solidFill>
                  <a:schemeClr val="tx1"/>
                </a:solidFill>
                <a:effectLst/>
                <a:ea typeface="+mn-ea"/>
                <a:cs typeface="+mn-cs"/>
              </a:rPr>
              <a:t>Parent, pupil and learner voice: March 2026</a:t>
            </a:r>
            <a:r>
              <a:rPr lang="en-GB" sz="1200" b="0" i="0" kern="1200">
                <a:solidFill>
                  <a:srgbClr val="000000"/>
                </a:solidFill>
                <a:effectLst/>
                <a:latin typeface="Arial"/>
                <a:ea typeface="+mn-ea"/>
                <a:cs typeface="Arial"/>
              </a:rPr>
              <a:t>.</a:t>
            </a:r>
            <a:endParaRPr lang="en-GB" sz="1200" b="0" i="0" kern="1200">
              <a:solidFill>
                <a:schemeClr val="tx1"/>
              </a:solidFill>
              <a:effectLst/>
              <a:ea typeface="+mn-ea"/>
              <a:cs typeface="+mn-cs"/>
            </a:endParaRPr>
          </a:p>
        </p:txBody>
      </p:sp>
      <p:sp>
        <p:nvSpPr>
          <p:cNvPr id="4" name="Slide Number Placeholder 3">
            <a:extLst>
              <a:ext uri="{FF2B5EF4-FFF2-40B4-BE49-F238E27FC236}">
                <a16:creationId xmlns:a16="http://schemas.microsoft.com/office/drawing/2014/main" id="{CA04C098-A0EB-8F00-C16E-FE8595EC15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15265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24A0E-6ADB-014B-5F4B-7AF3C0042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DBEBE-D7C5-4D29-F98E-0F669E5D8A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E89C151-8A9C-386A-1197-9D4743B619A4}"/>
              </a:ext>
            </a:extLst>
          </p:cNvPr>
          <p:cNvSpPr>
            <a:spLocks noGrp="1"/>
          </p:cNvSpPr>
          <p:nvPr>
            <p:ph type="body" idx="1"/>
          </p:nvPr>
        </p:nvSpPr>
        <p:spPr/>
        <p:txBody>
          <a:bodyPr/>
          <a:lstStyle/>
          <a:p>
            <a:r>
              <a:rPr lang="en-GB" b="0">
                <a:solidFill>
                  <a:srgbClr val="000000"/>
                </a:solidFill>
                <a:latin typeface="Arial"/>
                <a:cs typeface="Arial"/>
              </a:rPr>
              <a:t>Time: 12 minutes [17]</a:t>
            </a:r>
          </a:p>
          <a:p>
            <a:r>
              <a:rPr lang="en-GB" b="0">
                <a:solidFill>
                  <a:srgbClr val="000000"/>
                </a:solidFill>
                <a:latin typeface="Arial"/>
                <a:cs typeface="Arial"/>
              </a:rPr>
              <a:t>Purpose: To give staff an opportunity to think about the experiences of young people at their setting – both positive and more challenging ones.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give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Most children in England have a positive experience of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But many still do not have the experience we would want.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Over-represented within this group are learners with additional needs.</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This provides the context for the recent SEND reforms... </a:t>
            </a:r>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80BAC35E-D626-0B86-E424-7225041465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3732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A7A7-1FEB-EC5C-52C4-27CEE7D14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F911C-39F7-6D1A-BC36-0A5FF5B6023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8D99067-0A6C-2AE9-144B-39F3BB4ACEFF}"/>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9266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F20CC-BEED-E139-3B2A-5BC897754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48A21-E4F3-63A6-3C50-A930F88942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3B620A-CF7F-879D-3A11-2D6D21298967}"/>
              </a:ext>
            </a:extLst>
          </p:cNvPr>
          <p:cNvSpPr>
            <a:spLocks noGrp="1"/>
          </p:cNvSpPr>
          <p:nvPr>
            <p:ph type="body" idx="1"/>
          </p:nvPr>
        </p:nvSpPr>
        <p:spPr/>
        <p:txBody>
          <a:bodyPr>
            <a:normAutofit fontScale="85000" lnSpcReduction="20000"/>
          </a:bodyPr>
          <a:lstStyle/>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[19]</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provide a brief summary of the SEND reforms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indent="-171450">
              <a:buFont typeface="Arial" panose="020B0604020202020204" pitchFamily="34" charset="0"/>
              <a:buChar char="•"/>
            </a:pPr>
            <a:r>
              <a:rPr lang="en-GB" sz="1200">
                <a:solidFill>
                  <a:srgbClr val="000000"/>
                </a:solidFill>
                <a:latin typeface="Arial"/>
                <a:ea typeface="Arial"/>
                <a:cs typeface="Arial"/>
              </a:rPr>
              <a:t>FE is highly inclusive. </a:t>
            </a:r>
            <a:r>
              <a:rPr lang="en-GB" sz="1200" kern="1200">
                <a:solidFill>
                  <a:srgbClr val="000000"/>
                </a:solidFill>
                <a:effectLst/>
                <a:latin typeface="Arial"/>
                <a:ea typeface="Arial"/>
                <a:cs typeface="Arial"/>
              </a:rPr>
              <a:t>The learner population in FE colleges is more diverse than in school sixth forms, with a significant proportion reporting learning difficulties or disabilities, and a high percentage coming from ethnic minority backgrounds. We</a:t>
            </a:r>
            <a:r>
              <a:rPr lang="en-GB" sz="1200">
                <a:solidFill>
                  <a:srgbClr val="000000"/>
                </a:solidFill>
                <a:latin typeface="Arial"/>
                <a:ea typeface="Arial"/>
                <a:cs typeface="Arial"/>
              </a:rPr>
              <a:t> want to build on that to ensure learners receive more support.</a:t>
            </a:r>
          </a:p>
          <a:p>
            <a:pPr marL="171450" indent="-171450">
              <a:buFont typeface="Arial" panose="020B0604020202020204" pitchFamily="34" charset="0"/>
              <a:buChar char="•"/>
            </a:pPr>
            <a:r>
              <a:rPr lang="en-GB" sz="1200">
                <a:solidFill>
                  <a:srgbClr val="000000"/>
                </a:solidFill>
                <a:latin typeface="Arial"/>
                <a:ea typeface="Arial"/>
                <a:cs typeface="Arial"/>
              </a:rPr>
              <a:t>Nationally, across phases, we’ve seen more children and young people identified with SEND, and families often facing long delays getting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a:solidFill>
                  <a:srgbClr val="000000"/>
                </a:solidFill>
                <a:latin typeface="Arial"/>
                <a:ea typeface="Arial"/>
                <a:cs typeface="Arial"/>
              </a:rPr>
              <a:t>For example, further education saw a 11.2% increase in the number of EHCPs for 16-19-year-olds</a:t>
            </a:r>
          </a:p>
          <a:p>
            <a:pPr marL="171450" indent="-171450">
              <a:buFont typeface="Arial" panose="020B0604020202020204" pitchFamily="34" charset="0"/>
              <a:buChar char="•"/>
            </a:pPr>
            <a:r>
              <a:rPr lang="en-GB" sz="1200">
                <a:solidFill>
                  <a:srgbClr val="000000"/>
                </a:solidFill>
                <a:latin typeface="Arial"/>
                <a:ea typeface="Arial"/>
                <a:cs typeface="Arial"/>
              </a:rPr>
              <a:t>Some evidence suggests that young people with SEND are 80% more likely to be not in education, employment or training (NEET) than their peers</a:t>
            </a:r>
          </a:p>
          <a:p>
            <a:pPr marL="171450" indent="-171450">
              <a:buFont typeface="Arial" panose="020B0604020202020204" pitchFamily="34" charset="0"/>
              <a:buChar char="•"/>
            </a:pPr>
            <a:r>
              <a:rPr lang="en-GB" sz="1200">
                <a:solidFill>
                  <a:srgbClr val="000000"/>
                </a:solidFill>
                <a:latin typeface="Arial"/>
                <a:ea typeface="Arial"/>
                <a:cs typeface="Arial"/>
              </a:rPr>
              <a:t>The system has been under strain for a while, and these reforms aim to make it fairer and more consistent.</a:t>
            </a:r>
          </a:p>
          <a:p>
            <a:pPr marL="171450" indent="-171450">
              <a:buFont typeface="Arial" panose="020B0604020202020204" pitchFamily="34" charset="0"/>
              <a:buChar char="•"/>
            </a:pPr>
            <a:r>
              <a:rPr lang="en-GB" sz="1200" b="0">
                <a:solidFill>
                  <a:srgbClr val="000000"/>
                </a:solidFill>
                <a:latin typeface="Arial"/>
                <a:ea typeface="Arial"/>
                <a:cs typeface="Arial"/>
              </a:rPr>
              <a:t>Part of the response to these challenges includes providing more high-quality professional development to all staff in schools and colleges</a:t>
            </a:r>
            <a:endParaRPr lang="en-GB" sz="1200">
              <a:solidFill>
                <a:srgbClr val="000000"/>
              </a:solidFill>
              <a:latin typeface="Arial"/>
              <a:ea typeface="Arial"/>
              <a:cs typeface="Arial"/>
            </a:endParaRP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We can see an example of some of these national challenges in data on learner destinations …</a:t>
            </a: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r>
              <a:rPr lang="en-GB" sz="1200">
                <a:solidFill>
                  <a:srgbClr val="000000"/>
                </a:solidFill>
                <a:latin typeface="Arial"/>
                <a:ea typeface="Arial"/>
                <a:cs typeface="Arial"/>
              </a:rPr>
              <a:t>SOURCES: </a:t>
            </a:r>
          </a:p>
          <a:p>
            <a:pPr marL="8000" indent="-8000">
              <a:defRPr sz="1200">
                <a:solidFill>
                  <a:srgbClr val="000000"/>
                </a:solidFill>
                <a:latin typeface="Arial"/>
                <a:ea typeface="Arial"/>
                <a:cs typeface="Arial"/>
              </a:defRPr>
            </a:pPr>
            <a:r>
              <a:rPr lang="en-GB" sz="1200">
                <a:solidFill>
                  <a:srgbClr val="000000"/>
                </a:solidFill>
                <a:latin typeface="Arial"/>
                <a:ea typeface="Arial"/>
                <a:cs typeface="Arial"/>
              </a:rPr>
              <a:t>Department for Education (2026b). SEND Reform: putting children and young people first. </a:t>
            </a:r>
          </a:p>
          <a:p>
            <a:pPr marL="8000" indent="-8000">
              <a:defRPr sz="1200">
                <a:solidFill>
                  <a:srgbClr val="000000"/>
                </a:solidFill>
                <a:latin typeface="Arial"/>
                <a:ea typeface="Arial"/>
                <a:cs typeface="Arial"/>
              </a:defRPr>
            </a:pPr>
            <a:r>
              <a:rPr lang="en-GB" sz="1200">
                <a:solidFill>
                  <a:srgbClr val="000000"/>
                </a:solidFill>
                <a:latin typeface="Arial"/>
                <a:ea typeface="Arial"/>
                <a:cs typeface="Arial"/>
              </a:rPr>
              <a:t>Department for Education (2026c): Every child achieving and thriving. </a:t>
            </a:r>
          </a:p>
          <a:p>
            <a:r>
              <a:rPr lang="en-GB" sz="1200" err="1">
                <a:solidFill>
                  <a:srgbClr val="000000"/>
                </a:solidFill>
                <a:latin typeface="Arial"/>
                <a:ea typeface="Arial"/>
                <a:cs typeface="Arial"/>
              </a:rPr>
              <a:t>Natspec</a:t>
            </a:r>
            <a:r>
              <a:rPr lang="en-GB" sz="1200">
                <a:solidFill>
                  <a:srgbClr val="000000"/>
                </a:solidFill>
                <a:latin typeface="Arial"/>
                <a:ea typeface="Arial"/>
                <a:cs typeface="Arial"/>
              </a:rPr>
              <a:t> (2025) Key facts 2025: A summary of data concerning specialist FE</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kern="1200">
                <a:solidFill>
                  <a:srgbClr val="000000"/>
                </a:solidFill>
                <a:latin typeface="Arial"/>
                <a:ea typeface="Arial"/>
                <a:cs typeface="Arial"/>
              </a:rPr>
              <a:t>Department for Education (ND). Information on SEND reform for those working in Post-16 settings. https://assets.publishing.service.gov.uk/media/699c0c95339ee33f3ad0ba45/Information_Sheet_for_post-16.pdf </a:t>
            </a: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a:solidFill>
                  <a:srgbClr val="000000"/>
                </a:solidFill>
                <a:latin typeface="Arial"/>
                <a:ea typeface="Arial"/>
                <a:cs typeface="Arial"/>
              </a:rPr>
              <a:t>Impetus (2026). Closing the youth jobs gap. https://www.impetus.org.uk/policy/youth-jobs-gap</a:t>
            </a: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A95F7CB4-446A-0C58-7B47-12FE541CF9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520345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6CAB-0707-9EA6-53FC-BA5D6F902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32066-BDE4-C878-AD6E-7A27D6F7193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5BC9BC1-F774-C3F9-B0C5-5E37BC3950B7}"/>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0266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893AD-9249-95E7-C8B3-7A8A207E4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7AFF8-519A-9650-22BA-38755CB722B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B48870-62CF-5A0C-AF0F-C32FBDBC9679}"/>
              </a:ext>
            </a:extLst>
          </p:cNvPr>
          <p:cNvSpPr>
            <a:spLocks noGrp="1"/>
          </p:cNvSpPr>
          <p:nvPr>
            <p:ph type="body" idx="1"/>
          </p:nvPr>
        </p:nvSpPr>
        <p:spPr/>
        <p:txBody>
          <a:bodyPr>
            <a:normAutofit fontScale="92500" lnSpcReduction="20000"/>
          </a:bodyPr>
          <a:lstStyle/>
          <a:p>
            <a:r>
              <a:rPr lang="en-GB" sz="1200" b="1">
                <a:solidFill>
                  <a:srgbClr val="000000"/>
                </a:solidFill>
                <a:latin typeface="Arial"/>
                <a:ea typeface="Arial"/>
                <a:cs typeface="Arial"/>
              </a:rPr>
              <a:t>Slide Option 1: Sustained destinations LLDD</a:t>
            </a: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Suggest picking one of these slides to illustrate the context for SEN reform</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[21]</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illustrate the challenges faced by the sector</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A strength of the Further Education sector is its history of working with a high proportion of learners with special educational needs and disadvantaged backgrounds.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In many cases, there are positive outcomes not captured in destination data, such as greater independence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However, we know that learners with SEN are less likely to sustain a post-16 destination compared with their peers.</a:t>
            </a:r>
          </a:p>
          <a:p>
            <a:pPr marL="171450" indent="-171450">
              <a:buFont typeface="Arial" panose="020B0604020202020204" pitchFamily="34" charset="0"/>
              <a:buChar char="•"/>
            </a:pPr>
            <a:r>
              <a:rPr lang="en-GB" sz="1200" b="0">
                <a:solidFill>
                  <a:srgbClr val="000000"/>
                </a:solidFill>
                <a:latin typeface="Arial"/>
                <a:ea typeface="Arial"/>
                <a:cs typeface="Arial"/>
              </a:rPr>
              <a:t>This top bar represents learners known to have learning difficulties or disabilities.</a:t>
            </a:r>
          </a:p>
          <a:p>
            <a:pPr marL="171450" indent="-171450">
              <a:buFont typeface="Arial" panose="020B0604020202020204" pitchFamily="34" charset="0"/>
              <a:buChar char="•"/>
            </a:pPr>
            <a:r>
              <a:rPr lang="en-GB" sz="1200" b="0">
                <a:solidFill>
                  <a:srgbClr val="000000"/>
                </a:solidFill>
                <a:latin typeface="Arial"/>
                <a:ea typeface="Arial"/>
                <a:cs typeface="Arial"/>
              </a:rPr>
              <a:t>We can see a clear gap between these sustained destinations for the lower bar, which are learners with no identified LLDD.</a:t>
            </a:r>
          </a:p>
          <a:p>
            <a:pPr marL="171450" indent="-171450">
              <a:buFont typeface="Arial" panose="020B0604020202020204" pitchFamily="34" charset="0"/>
              <a:buChar char="•"/>
            </a:pPr>
            <a:endParaRPr lang="en-GB" sz="1200" b="0">
              <a:solidFill>
                <a:srgbClr val="000000"/>
              </a:solidFill>
              <a:latin typeface="Arial"/>
              <a:ea typeface="Arial"/>
              <a:cs typeface="Arial"/>
            </a:endParaRPr>
          </a:p>
          <a:p>
            <a:pPr marL="0" indent="0">
              <a:buFont typeface="Arial" panose="020B0604020202020204" pitchFamily="34" charset="0"/>
              <a:buNone/>
            </a:pPr>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This national challenge has led to the government proposing large-scale reforms, we’ll look a just a couple of them …</a:t>
            </a:r>
          </a:p>
          <a:p>
            <a:endParaRPr lang="en-GB" sz="1200" b="0" i="0" kern="1200">
              <a:solidFill>
                <a:srgbClr val="000000"/>
              </a:solidFill>
              <a:effectLst/>
              <a:latin typeface="Arial"/>
              <a:ea typeface="Arial"/>
              <a:cs typeface="Arial"/>
            </a:endParaRPr>
          </a:p>
          <a:p>
            <a:r>
              <a:rPr lang="en-GB" sz="1200" b="0" i="0" kern="1200">
                <a:solidFill>
                  <a:srgbClr val="000000"/>
                </a:solidFill>
                <a:effectLst/>
                <a:latin typeface="Arial"/>
                <a:ea typeface="Arial"/>
                <a:cs typeface="Arial"/>
              </a:rPr>
              <a:t>SOURCE: Department for Education (2026, April). 16-18 destination measures. https://explore-education-statistics.service.gov.uk/find-statistics/16-18-destination-measures/2023-24#content</a:t>
            </a:r>
          </a:p>
          <a:p>
            <a:endParaRPr lang="en-GB" sz="1200" b="0" i="0" kern="1200">
              <a:solidFill>
                <a:srgbClr val="000000"/>
              </a:solidFill>
              <a:effectLst/>
              <a:latin typeface="Arial"/>
              <a:ea typeface="Arial"/>
              <a:cs typeface="Arial"/>
            </a:endParaRPr>
          </a:p>
          <a:p>
            <a:r>
              <a:rPr lang="en-GB" sz="1200" b="1" i="0" kern="1200">
                <a:solidFill>
                  <a:srgbClr val="000000"/>
                </a:solidFill>
                <a:effectLst/>
                <a:latin typeface="Arial"/>
                <a:ea typeface="Arial"/>
                <a:cs typeface="Arial"/>
              </a:rPr>
              <a:t>Graphics code: </a:t>
            </a:r>
            <a:r>
              <a:rPr lang="en-GB" sz="1200">
                <a:solidFill>
                  <a:srgbClr val="000000"/>
                </a:solidFill>
                <a:latin typeface="Arial"/>
                <a:ea typeface="Arial"/>
                <a:cs typeface="Arial"/>
                <a:hlinkClick r:id="rId3"/>
              </a:rPr>
              <a:t>IHM-InclusiveTeaching-FE-Graph-3.jpg</a:t>
            </a:r>
            <a:endParaRPr lang="en-GB" sz="1200" b="1">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FD110CB6-DDBF-3ADF-AECD-056AD49171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435087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8D5E-5130-D019-E55F-48DA98B0F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D52767-8C10-48A1-D296-BF49016C182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84E78C6-0B0E-CA6D-D541-4130E20CC4ED}"/>
              </a:ext>
            </a:extLst>
          </p:cNvPr>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a:solidFill>
                  <a:srgbClr val="000000"/>
                </a:solidFill>
                <a:latin typeface="Arial"/>
                <a:ea typeface="Arial"/>
                <a:cs typeface="Arial"/>
              </a:rPr>
              <a:t>Slide Option 2: Sustained destinations Disadvantage</a:t>
            </a: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Suggest picking one of these slides to illustrate the context for ‘inclusive practice’</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[21]</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illustrate the challenges faced by the sector</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A strength of the Further Education sector is its history of working with a high proportion of learners with special educational needs and disadvantaged backgrounds.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In many cases, there are positive outcomes not captured in destination data, such as greater independence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However, we know that learners from disadvantaged backgrounds are less likely to sustain a post-16 destination compared with their peers.</a:t>
            </a:r>
          </a:p>
          <a:p>
            <a:pPr marL="171450" indent="-171450">
              <a:buFont typeface="Arial" panose="020B0604020202020204" pitchFamily="34" charset="0"/>
              <a:buChar char="•"/>
            </a:pPr>
            <a:r>
              <a:rPr lang="en-GB" sz="1200" b="0">
                <a:solidFill>
                  <a:srgbClr val="000000"/>
                </a:solidFill>
                <a:latin typeface="Arial"/>
                <a:ea typeface="Arial"/>
                <a:cs typeface="Arial"/>
              </a:rPr>
              <a:t>This top bar represents learners who have disadvantaged backgrounds.</a:t>
            </a:r>
          </a:p>
          <a:p>
            <a:pPr marL="171450" indent="-171450">
              <a:buFont typeface="Arial" panose="020B0604020202020204" pitchFamily="34" charset="0"/>
              <a:buChar char="•"/>
            </a:pPr>
            <a:r>
              <a:rPr lang="en-GB" sz="1200" b="0">
                <a:solidFill>
                  <a:srgbClr val="000000"/>
                </a:solidFill>
                <a:latin typeface="Arial"/>
                <a:ea typeface="Arial"/>
                <a:cs typeface="Arial"/>
              </a:rPr>
              <a:t>We can see a clear gap between these sustained destinations for the lower bar, which are learners who do not have disadvantaged status.</a:t>
            </a:r>
          </a:p>
          <a:p>
            <a:pPr marL="171450" indent="-171450">
              <a:buFont typeface="Arial" panose="020B0604020202020204" pitchFamily="34" charset="0"/>
              <a:buChar char="•"/>
            </a:pPr>
            <a:endParaRPr lang="en-GB" sz="1200" b="0">
              <a:solidFill>
                <a:srgbClr val="000000"/>
              </a:solidFill>
              <a:latin typeface="Arial"/>
              <a:ea typeface="Arial"/>
              <a:cs typeface="Arial"/>
            </a:endParaRPr>
          </a:p>
          <a:p>
            <a:pPr marL="0" indent="0">
              <a:buFont typeface="Arial" panose="020B0604020202020204" pitchFamily="34" charset="0"/>
              <a:buNone/>
            </a:pPr>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This national challenge has led to the government proposing large scale reforms, we’ll look a just a couple of them …</a:t>
            </a:r>
          </a:p>
          <a:p>
            <a:endParaRPr lang="en-GB" sz="1200" b="0" i="0" kern="1200">
              <a:solidFill>
                <a:srgbClr val="000000"/>
              </a:solidFill>
              <a:effectLst/>
              <a:latin typeface="Arial"/>
              <a:ea typeface="Arial"/>
              <a:cs typeface="Arial"/>
            </a:endParaRPr>
          </a:p>
          <a:p>
            <a:r>
              <a:rPr lang="en-GB" sz="1200" b="0" i="0" kern="1200">
                <a:solidFill>
                  <a:srgbClr val="000000"/>
                </a:solidFill>
                <a:effectLst/>
                <a:latin typeface="Arial"/>
                <a:ea typeface="Arial"/>
                <a:cs typeface="Arial"/>
              </a:rPr>
              <a:t>SOURCE: Department for Education (2026, April). 16-18 destination measures. https://explore-education-statistics.service.gov.uk/find-statistics/16-18-destination-measures/2023-24#content</a:t>
            </a:r>
          </a:p>
          <a:p>
            <a:endParaRPr lang="en-GB" sz="1200" b="0" i="0" kern="1200">
              <a:solidFill>
                <a:srgbClr val="000000"/>
              </a:solidFill>
              <a:effectLst/>
              <a:latin typeface="Arial"/>
              <a:ea typeface="Arial"/>
              <a:cs typeface="Arial"/>
            </a:endParaRPr>
          </a:p>
          <a:p>
            <a:r>
              <a:rPr lang="en-GB" sz="1200" b="1" i="0" kern="1200">
                <a:solidFill>
                  <a:srgbClr val="000000"/>
                </a:solidFill>
                <a:effectLst/>
                <a:latin typeface="Arial"/>
                <a:ea typeface="Arial"/>
                <a:cs typeface="Arial"/>
              </a:rPr>
              <a:t>Graphics code: </a:t>
            </a:r>
            <a:r>
              <a:rPr lang="en-GB" sz="1200">
                <a:solidFill>
                  <a:srgbClr val="000000"/>
                </a:solidFill>
                <a:latin typeface="Arial"/>
                <a:ea typeface="Arial"/>
                <a:cs typeface="Arial"/>
                <a:hlinkClick r:id="rId3"/>
              </a:rPr>
              <a:t>IHM-InclusiveTeaching-FE-Graph-4.jpg</a:t>
            </a:r>
            <a:endParaRPr lang="en-GB" sz="1200" b="1">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9670E567-CC06-BCA4-9400-22474DFEF5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2564777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fontScale="92500" lnSpcReduction="20000"/>
          </a:bodyPr>
          <a:lstStyle/>
          <a:p>
            <a:r>
              <a:rPr lang="en-GB" sz="1200" b="1">
                <a:solidFill>
                  <a:srgbClr val="000000"/>
                </a:solidFill>
                <a:latin typeface="Arial"/>
                <a:ea typeface="Arial"/>
                <a:cs typeface="Arial"/>
              </a:rPr>
              <a:t>Slide Option 3: Post-16 destinations SEN</a:t>
            </a: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Suggest picking one of these slides to illustrate the context for SEN reform</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[21]</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illustrate the challenges faced by the sector</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A strength of the Further Education sector is its history of working with a high proportion of learners with special educational needs and disadvantaged backgrounds.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In many cases, there are positive outcomes not captured in destination data, such as greater independence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However, we know that learners with SEN are less likely to sustain a post-16 destination compared with their peers.</a:t>
            </a:r>
          </a:p>
          <a:p>
            <a:pPr marL="171450" indent="-171450">
              <a:buFont typeface="Arial" panose="020B0604020202020204" pitchFamily="34" charset="0"/>
              <a:buChar char="•"/>
            </a:pPr>
            <a:r>
              <a:rPr lang="en-GB" sz="1200" b="0">
                <a:solidFill>
                  <a:srgbClr val="000000"/>
                </a:solidFill>
                <a:latin typeface="Arial"/>
                <a:ea typeface="Arial"/>
                <a:cs typeface="Arial"/>
              </a:rPr>
              <a:t>This top line (light blue) represents learners who are not known to have a special educational need </a:t>
            </a:r>
          </a:p>
          <a:p>
            <a:pPr marL="171450" indent="-171450">
              <a:buFont typeface="Arial" panose="020B0604020202020204" pitchFamily="34" charset="0"/>
              <a:buChar char="•"/>
            </a:pPr>
            <a:r>
              <a:rPr lang="en-GB" sz="1200" b="0">
                <a:solidFill>
                  <a:srgbClr val="000000"/>
                </a:solidFill>
                <a:latin typeface="Arial"/>
                <a:ea typeface="Arial"/>
                <a:cs typeface="Arial"/>
              </a:rPr>
              <a:t>We can see a clear gap between these outcomes and the line below (dark blue), which are outcomes for children with an identified special educational need</a:t>
            </a:r>
          </a:p>
          <a:p>
            <a:pPr marL="0" indent="0">
              <a:buFont typeface="Arial" panose="020B0604020202020204" pitchFamily="34" charset="0"/>
              <a:buNone/>
            </a:pPr>
            <a:endParaRPr lang="en-GB" sz="1200" b="1">
              <a:solidFill>
                <a:srgbClr val="000000"/>
              </a:solidFill>
              <a:latin typeface="Arial"/>
              <a:ea typeface="Arial"/>
              <a:cs typeface="Arial"/>
            </a:endParaRPr>
          </a:p>
          <a:p>
            <a:pPr marL="0" indent="0">
              <a:buFont typeface="Segoe UI"/>
              <a:buNone/>
            </a:pPr>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This national challenge has led to the government proposing large scale reforms, we’ll look a just a couple of them …</a:t>
            </a:r>
          </a:p>
          <a:p>
            <a:endParaRPr lang="en-GB" sz="1200" b="0" i="0" kern="1200">
              <a:solidFill>
                <a:srgbClr val="000000"/>
              </a:solidFill>
              <a:effectLst/>
              <a:latin typeface="Arial"/>
              <a:ea typeface="Arial"/>
              <a:cs typeface="Arial"/>
            </a:endParaRPr>
          </a:p>
          <a:p>
            <a:r>
              <a:rPr lang="en-GB" sz="1200" b="0" i="0" kern="1200">
                <a:solidFill>
                  <a:srgbClr val="000000"/>
                </a:solidFill>
                <a:effectLst/>
                <a:latin typeface="Arial"/>
                <a:ea typeface="Arial"/>
                <a:cs typeface="Arial"/>
              </a:rPr>
              <a:t>SOURCE: </a:t>
            </a:r>
            <a:r>
              <a:rPr lang="en-GB" sz="1200">
                <a:solidFill>
                  <a:srgbClr val="000000"/>
                </a:solidFill>
                <a:latin typeface="Arial"/>
                <a:ea typeface="Arial"/>
                <a:cs typeface="Arial"/>
                <a:hlinkClick r:id="rId3"/>
              </a:rPr>
              <a:t>SEND reform: putting children and young people first (HTML version) - GOV.UK</a:t>
            </a:r>
            <a:endParaRPr lang="en-GB" sz="1200">
              <a:solidFill>
                <a:srgbClr val="000000"/>
              </a:solidFill>
              <a:latin typeface="Arial"/>
              <a:ea typeface="Arial"/>
              <a:cs typeface="Arial"/>
            </a:endParaRPr>
          </a:p>
          <a:p>
            <a:r>
              <a:rPr lang="en-GB" sz="1200">
                <a:solidFill>
                  <a:srgbClr val="000000"/>
                </a:solidFill>
                <a:latin typeface="Arial"/>
                <a:ea typeface="Arial"/>
                <a:cs typeface="Arial"/>
              </a:rPr>
              <a:t>SOURCE: 16-18 study leavers national level destinations’ from ‘16-18 destination measures’ (https://explore-education-statistics.service.gov.uk/data-tables/permalink/a6b10d2a-8fbc-4b10-4450-08de41545152)</a:t>
            </a:r>
          </a:p>
          <a:p>
            <a:endParaRPr lang="en-GB" sz="1200">
              <a:solidFill>
                <a:srgbClr val="000000"/>
              </a:solidFill>
              <a:latin typeface="Arial"/>
              <a:ea typeface="Arial"/>
              <a:cs typeface="Arial"/>
            </a:endParaRPr>
          </a:p>
          <a:p>
            <a:r>
              <a:rPr lang="en-GB" sz="1200" b="1">
                <a:solidFill>
                  <a:srgbClr val="000000"/>
                </a:solidFill>
                <a:latin typeface="Arial"/>
                <a:ea typeface="Arial"/>
                <a:cs typeface="Arial"/>
              </a:rPr>
              <a:t>Graphics code: </a:t>
            </a:r>
            <a:r>
              <a:rPr lang="en-GB" sz="1200">
                <a:solidFill>
                  <a:srgbClr val="000000"/>
                </a:solidFill>
                <a:latin typeface="Arial"/>
                <a:ea typeface="Arial"/>
                <a:cs typeface="Arial"/>
                <a:hlinkClick r:id="rId4"/>
              </a:rPr>
              <a:t>IHM-InclusiveTeaching-FE-Graph-1.jpg</a:t>
            </a:r>
            <a:endParaRPr lang="en-GB" sz="1200" b="1">
              <a:solidFill>
                <a:srgbClr val="000000"/>
              </a:solidFill>
              <a:latin typeface="Arial"/>
              <a:ea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830923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5CCB2-C06D-AD39-5ABD-8177B933A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4619F-0872-AB6F-4CED-9162F92577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AFF8BE0-1462-0B29-0E48-1A12A1502353}"/>
              </a:ext>
            </a:extLst>
          </p:cNvPr>
          <p:cNvSpPr>
            <a:spLocks noGrp="1"/>
          </p:cNvSpPr>
          <p:nvPr>
            <p:ph type="body" idx="1"/>
          </p:nvPr>
        </p:nvSpPr>
        <p:spPr/>
        <p:txBody>
          <a:bodyPr>
            <a:normAutofit lnSpcReduction="10000"/>
          </a:bodyPr>
          <a:lstStyle/>
          <a:p>
            <a:r>
              <a:rPr lang="en-GB" sz="1200" b="1">
                <a:solidFill>
                  <a:srgbClr val="000000"/>
                </a:solidFill>
                <a:latin typeface="Arial"/>
                <a:ea typeface="Arial"/>
                <a:cs typeface="Arial"/>
              </a:rPr>
              <a:t>Slide Option 4: Young people with ECHPs</a:t>
            </a: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Suggest picking one of these slides to illustrate the context for SEN reform</a:t>
            </a: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[21]</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illustrate the challenges faced by the sector</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A strength of the Further Education sector is its history of working with a high proportion of learners with special educational needs and disadvantaged backgrounds.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a:solidFill>
                  <a:srgbClr val="000000"/>
                </a:solidFill>
                <a:latin typeface="Arial"/>
                <a:ea typeface="Arial"/>
                <a:cs typeface="Arial"/>
              </a:rPr>
              <a:t>In many cases, there are positive outcomes not captured in destination data, such as greater independence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However, the numbers of children and young people with a statement or EHCP has risen, and continues to rise, each year across the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00">
                <a:solidFill>
                  <a:srgbClr val="000000"/>
                </a:solidFill>
                <a:latin typeface="Arial"/>
                <a:ea typeface="Arial"/>
                <a:cs typeface="Arial"/>
              </a:defRPr>
            </a:pPr>
            <a:r>
              <a:rPr lang="en-GB" sz="1200" b="0" i="0" kern="1200">
                <a:solidFill>
                  <a:srgbClr val="000000"/>
                </a:solidFill>
                <a:effectLst/>
                <a:latin typeface="Arial"/>
                <a:ea typeface="Arial"/>
                <a:cs typeface="Arial"/>
              </a:rPr>
              <a:t>Supporting increasing numbers of learners with increasingly complex needs creates challenges for all phases of education.</a:t>
            </a:r>
            <a:endParaRPr lang="en-GB" sz="1200" b="0">
              <a:solidFill>
                <a:srgbClr val="000000"/>
              </a:solidFill>
              <a:latin typeface="Arial"/>
              <a:ea typeface="Arial"/>
              <a:cs typeface="Arial"/>
            </a:endParaRPr>
          </a:p>
          <a:p>
            <a:pPr marL="0" indent="0">
              <a:buFont typeface="Segoe UI"/>
              <a:buNone/>
            </a:pPr>
            <a:endParaRPr lang="en-GB" sz="1200" b="1">
              <a:solidFill>
                <a:srgbClr val="000000"/>
              </a:solidFill>
              <a:latin typeface="Arial"/>
              <a:ea typeface="Arial"/>
              <a:cs typeface="Arial"/>
            </a:endParaRPr>
          </a:p>
          <a:p>
            <a:pPr marL="0" indent="0">
              <a:buFont typeface="Segoe UI"/>
              <a:buNone/>
            </a:pPr>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This national challenge has led to the government proposing large scale reforms, we’ll look a just a couple of them …</a:t>
            </a:r>
          </a:p>
          <a:p>
            <a:endParaRPr lang="en-GB" sz="1200" b="0" i="0" kern="1200">
              <a:solidFill>
                <a:srgbClr val="000000"/>
              </a:solidFill>
              <a:effectLst/>
              <a:latin typeface="Arial"/>
              <a:ea typeface="Arial"/>
              <a:cs typeface="Arial"/>
            </a:endParaRPr>
          </a:p>
          <a:p>
            <a:r>
              <a:rPr lang="en-GB" sz="1200" b="0" i="0" kern="1200">
                <a:solidFill>
                  <a:srgbClr val="000000"/>
                </a:solidFill>
                <a:effectLst/>
                <a:latin typeface="Arial"/>
                <a:ea typeface="Arial"/>
                <a:cs typeface="Arial"/>
              </a:rPr>
              <a:t>SOURCE: </a:t>
            </a:r>
            <a:r>
              <a:rPr lang="en-GB" sz="1200" b="0" i="0" kern="1200" err="1">
                <a:solidFill>
                  <a:srgbClr val="000000"/>
                </a:solidFill>
                <a:effectLst/>
                <a:latin typeface="Arial"/>
                <a:ea typeface="Arial"/>
                <a:cs typeface="Arial"/>
              </a:rPr>
              <a:t>Natspec</a:t>
            </a:r>
            <a:r>
              <a:rPr lang="en-GB" sz="1200" b="0" i="0" kern="1200">
                <a:solidFill>
                  <a:srgbClr val="000000"/>
                </a:solidFill>
                <a:effectLst/>
                <a:latin typeface="Arial"/>
                <a:ea typeface="Arial"/>
                <a:cs typeface="Arial"/>
              </a:rPr>
              <a:t>. </a:t>
            </a:r>
            <a:r>
              <a:rPr lang="en-GB" sz="1200">
                <a:solidFill>
                  <a:srgbClr val="000000"/>
                </a:solidFill>
                <a:latin typeface="Arial"/>
                <a:ea typeface="Arial"/>
                <a:cs typeface="Arial"/>
                <a:hlinkClick r:id="rId3"/>
              </a:rPr>
              <a:t>Key-facts-2025.pdf</a:t>
            </a:r>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r>
              <a:rPr lang="en-GB" sz="1200" b="1">
                <a:solidFill>
                  <a:srgbClr val="000000"/>
                </a:solidFill>
                <a:latin typeface="Arial"/>
                <a:ea typeface="Arial"/>
                <a:cs typeface="Arial"/>
              </a:rPr>
              <a:t>Graphics code: </a:t>
            </a:r>
            <a:r>
              <a:rPr lang="en-GB" sz="1200">
                <a:solidFill>
                  <a:srgbClr val="000000"/>
                </a:solidFill>
                <a:latin typeface="Arial"/>
                <a:ea typeface="Arial"/>
                <a:cs typeface="Arial"/>
                <a:hlinkClick r:id="rId4"/>
              </a:rPr>
              <a:t>IHM-InclusiveTeaching-FE-Graph-2.jpg</a:t>
            </a:r>
            <a:endParaRPr lang="en-GB" sz="1200" b="1">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827A2161-2D94-71E3-5466-74BF36E964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3677158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B9B8A-C740-174B-EE0C-F3469FA9B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E0E14-8C51-0BB2-C5A7-EAEA2721210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1FAF9B-AC64-F5E1-5365-BBF89C99F81B}"/>
              </a:ext>
            </a:extLst>
          </p:cNvPr>
          <p:cNvSpPr>
            <a:spLocks noGrp="1"/>
          </p:cNvSpPr>
          <p:nvPr>
            <p:ph type="body" idx="1"/>
          </p:nvPr>
        </p:nvSpPr>
        <p:spPr/>
        <p:txBody>
          <a:bodyPr>
            <a:normAutofit lnSpcReduction="10000"/>
          </a:bodyPr>
          <a:lstStyle/>
          <a:p>
            <a:r>
              <a:rPr lang="en-GB" sz="1200" b="1">
                <a:solidFill>
                  <a:srgbClr val="000000"/>
                </a:solidFill>
                <a:latin typeface="Arial"/>
                <a:cs typeface="Arial"/>
              </a:rPr>
              <a:t>Slide Option 5: Discussion of your own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Guidance: Suggest picking one of the ‘our context’ slides, depending on the focus within your context</a:t>
            </a:r>
          </a:p>
          <a:p>
            <a:endParaRPr lang="en-GB" sz="1200" b="0">
              <a:solidFill>
                <a:srgbClr val="000000"/>
              </a:solidFill>
              <a:latin typeface="Arial"/>
              <a:cs typeface="Arial"/>
            </a:endParaRPr>
          </a:p>
          <a:p>
            <a:r>
              <a:rPr lang="en-GB" sz="1200" b="0">
                <a:solidFill>
                  <a:srgbClr val="000000"/>
                </a:solidFill>
                <a:latin typeface="Arial"/>
                <a:cs typeface="Arial"/>
              </a:rPr>
              <a:t>Time: 2 minutes [23] </a:t>
            </a: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illustrate this challenge in our own setting</a:t>
            </a:r>
            <a:endParaRPr lang="en-GB" sz="1200" b="1">
              <a:solidFill>
                <a:srgbClr val="000000"/>
              </a:solidFill>
              <a:latin typeface="Arial"/>
              <a:ea typeface="Arial"/>
              <a:cs typeface="Arial"/>
            </a:endParaRPr>
          </a:p>
          <a:p>
            <a:endParaRPr lang="en-GB" sz="1200" b="1">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a:solidFill>
                  <a:srgbClr val="000000"/>
                </a:solidFill>
                <a:latin typeface="Arial"/>
                <a:ea typeface="Arial"/>
                <a:cs typeface="Arial"/>
              </a:rPr>
              <a:t>Suggestion: </a:t>
            </a:r>
            <a:r>
              <a:rPr lang="en-GB" sz="1200" b="0">
                <a:solidFill>
                  <a:srgbClr val="000000"/>
                </a:solidFill>
                <a:latin typeface="Arial"/>
                <a:ea typeface="Arial"/>
                <a:cs typeface="Arial"/>
              </a:rPr>
              <a:t>You may wish to share data from your own context. The purpose would be to share how the national challenges are reflected in your own context – illustrating where similar patterns exist, where your setting has strengths, and where your setting may share the same challenges. This might form the basis of a short reflection or discussion:</a:t>
            </a:r>
          </a:p>
          <a:p>
            <a:r>
              <a:rPr lang="en-GB" sz="1200" b="0">
                <a:solidFill>
                  <a:srgbClr val="000000"/>
                </a:solidFill>
                <a:latin typeface="Arial"/>
                <a:ea typeface="Arial"/>
                <a:cs typeface="Arial"/>
              </a:rPr>
              <a:t>Some examples to consider below:</a:t>
            </a:r>
          </a:p>
          <a:p>
            <a:pPr marL="171450" indent="-171450">
              <a:buFont typeface="Arial" panose="020B0604020202020204" pitchFamily="34" charset="0"/>
              <a:buChar char="•"/>
            </a:pPr>
            <a:r>
              <a:rPr lang="en-GB" sz="1200" kern="1200">
                <a:solidFill>
                  <a:srgbClr val="000000"/>
                </a:solidFill>
                <a:effectLst/>
                <a:latin typeface="Arial"/>
                <a:ea typeface="Arial"/>
                <a:cs typeface="Arial"/>
              </a:rPr>
              <a:t>The different roles in your setting and how they contribute to inclusion</a:t>
            </a:r>
            <a:r>
              <a:rPr lang="en-GB" sz="1200" b="0">
                <a:solidFill>
                  <a:srgbClr val="000000"/>
                </a:solidFill>
                <a:latin typeface="Arial"/>
                <a:ea typeface="Arial"/>
                <a:cs typeface="Arial"/>
              </a:rPr>
              <a:t>.</a:t>
            </a:r>
          </a:p>
          <a:p>
            <a:pPr marL="171450" indent="-171450">
              <a:buFont typeface="Arial" panose="020B0604020202020204" pitchFamily="34" charset="0"/>
              <a:buChar char="•"/>
            </a:pPr>
            <a:r>
              <a:rPr lang="en-GB" sz="1200" kern="1200">
                <a:solidFill>
                  <a:srgbClr val="000000"/>
                </a:solidFill>
                <a:effectLst/>
                <a:latin typeface="Arial"/>
                <a:ea typeface="Arial"/>
                <a:cs typeface="Arial"/>
              </a:rPr>
              <a:t>Some examples of current strengths to your setting’s inclusion and SEND provision.</a:t>
            </a:r>
          </a:p>
          <a:p>
            <a:pPr marL="171450" indent="-171450">
              <a:buFont typeface="Arial" panose="020B0604020202020204" pitchFamily="34" charset="0"/>
              <a:buChar char="•"/>
            </a:pPr>
            <a:r>
              <a:rPr lang="en-GB" sz="1200" b="0" kern="1200">
                <a:solidFill>
                  <a:srgbClr val="000000"/>
                </a:solidFill>
                <a:effectLst/>
                <a:latin typeface="Arial"/>
                <a:ea typeface="Arial"/>
                <a:cs typeface="Arial"/>
              </a:rPr>
              <a:t>Your setting’s values and how they support inclusion.</a:t>
            </a:r>
          </a:p>
          <a:p>
            <a:pPr marL="171450" indent="-171450">
              <a:buFont typeface="Arial" panose="020B0604020202020204" pitchFamily="34" charset="0"/>
              <a:buChar char="•"/>
            </a:pPr>
            <a:r>
              <a:rPr lang="en-GB" sz="1200" b="0" kern="1200">
                <a:solidFill>
                  <a:srgbClr val="000000"/>
                </a:solidFill>
                <a:effectLst/>
                <a:latin typeface="Arial"/>
                <a:ea typeface="Arial"/>
                <a:cs typeface="Arial"/>
              </a:rPr>
              <a:t>Data related to outcomes for learners with SEND or Disadvantage. A chart or table </a:t>
            </a:r>
            <a:r>
              <a:rPr lang="en-GB" sz="1200" b="0">
                <a:solidFill>
                  <a:srgbClr val="000000"/>
                </a:solidFill>
                <a:latin typeface="Arial"/>
                <a:ea typeface="Arial"/>
                <a:cs typeface="Arial"/>
              </a:rPr>
              <a:t>illustrating outcomes for learners who face additional challenges, </a:t>
            </a:r>
            <a:r>
              <a:rPr lang="en-GB" sz="1200" b="0" kern="1200">
                <a:solidFill>
                  <a:srgbClr val="000000"/>
                </a:solidFill>
                <a:effectLst/>
                <a:latin typeface="Arial"/>
                <a:ea typeface="Arial"/>
                <a:cs typeface="Arial"/>
              </a:rPr>
              <a:t>e.g.,</a:t>
            </a:r>
            <a:r>
              <a:rPr lang="en-GB" sz="1200" b="0">
                <a:solidFill>
                  <a:srgbClr val="000000"/>
                </a:solidFill>
                <a:latin typeface="Arial"/>
                <a:ea typeface="Arial"/>
                <a:cs typeface="Arial"/>
              </a:rPr>
              <a:t> those with identified SEND and/or having a disadvantaged background compared to their peers.</a:t>
            </a:r>
          </a:p>
          <a:p>
            <a:endParaRPr lang="en-GB" sz="1200" b="1">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Arial"/>
                <a:ea typeface="Arial"/>
                <a:cs typeface="Arial"/>
              </a:defRPr>
            </a:pPr>
            <a:r>
              <a:rPr lang="en-GB" sz="1200" b="1">
                <a:solidFill>
                  <a:srgbClr val="000000"/>
                </a:solidFill>
                <a:latin typeface="Arial"/>
                <a:ea typeface="Arial"/>
                <a:cs typeface="Arial"/>
              </a:rPr>
              <a:t>Lead in: Lead in: </a:t>
            </a:r>
            <a:r>
              <a:rPr lang="en-GB" sz="1200" b="0">
                <a:solidFill>
                  <a:srgbClr val="000000"/>
                </a:solidFill>
                <a:latin typeface="Arial"/>
                <a:ea typeface="Arial"/>
                <a:cs typeface="Arial"/>
              </a:rPr>
              <a:t>This national challenge has led to the government proposing large scale reforms, </a:t>
            </a:r>
            <a:r>
              <a:rPr lang="en-GB" b="0">
                <a:solidFill>
                  <a:srgbClr val="000000"/>
                </a:solidFill>
                <a:latin typeface="Arial"/>
                <a:cs typeface="Arial"/>
              </a:rPr>
              <a:t>we’ll look a just a couple of them …</a:t>
            </a:r>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8A690CE-7FEE-F85A-480C-A9EBE5A4DE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12403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2AC98-FDC4-27B5-98F1-45A727DE8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4CFEF-4C14-C7E1-A079-A4F25652816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D88F73-F903-3A43-6AEF-0A5BABDD7738}"/>
              </a:ext>
            </a:extLst>
          </p:cNvPr>
          <p:cNvSpPr>
            <a:spLocks noGrp="1"/>
          </p:cNvSpPr>
          <p:nvPr>
            <p:ph type="body" idx="1"/>
          </p:nvPr>
        </p:nvSpPr>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example: Illustrating your own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Creating a slide illustrating your own data. </a:t>
            </a:r>
          </a:p>
          <a:p>
            <a:r>
              <a:rPr lang="en-GB" sz="1200"/>
              <a:t>Where you include local data, we would recommend constraint given the sessions timings. For example, sharing a single slide of data you feel would help illustrate the local context of the SEND reforms. </a:t>
            </a:r>
          </a:p>
          <a:p>
            <a:r>
              <a:rPr lang="en-GB" sz="1200"/>
              <a:t>This might involve: A bar graph illustrating the difference in outcomes between learners with SEND or with disadvantaged backgrounds compared to their peers. </a:t>
            </a:r>
          </a:p>
          <a:p>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Graphics code:</a:t>
            </a:r>
          </a:p>
          <a:p>
            <a:r>
              <a:rPr lang="en-GB" sz="1200">
                <a:solidFill>
                  <a:srgbClr val="000000"/>
                </a:solidFill>
                <a:latin typeface="Arial"/>
                <a:ea typeface="Arial"/>
                <a:cs typeface="Arial"/>
                <a:hlinkClick r:id="rId3"/>
              </a:rPr>
              <a:t>IHM-005-Context-1</a:t>
            </a:r>
            <a:endParaRPr lang="en-GB" sz="1200">
              <a:solidFill>
                <a:srgbClr val="000000"/>
              </a:solidFill>
              <a:latin typeface="Arial"/>
              <a:ea typeface="Arial"/>
              <a:cs typeface="Arial"/>
            </a:endParaRPr>
          </a:p>
          <a:p>
            <a:r>
              <a:rPr lang="en-GB" sz="1200">
                <a:solidFill>
                  <a:srgbClr val="000000"/>
                </a:solidFill>
                <a:latin typeface="Arial"/>
                <a:ea typeface="Arial"/>
                <a:cs typeface="Arial"/>
                <a:hlinkClick r:id="rId4"/>
              </a:rPr>
              <a:t>IHM-005-Context-2</a:t>
            </a:r>
            <a:endParaRPr lang="en-GB" sz="1200">
              <a:solidFill>
                <a:srgbClr val="000000"/>
              </a:solidFill>
              <a:latin typeface="Arial"/>
              <a:ea typeface="Arial"/>
              <a:cs typeface="Arial"/>
            </a:endParaRPr>
          </a:p>
          <a:p>
            <a:r>
              <a:rPr lang="en-GB" sz="1200">
                <a:solidFill>
                  <a:srgbClr val="000000"/>
                </a:solidFill>
                <a:latin typeface="Arial"/>
                <a:ea typeface="Arial"/>
                <a:cs typeface="Arial"/>
                <a:hlinkClick r:id="rId5"/>
              </a:rPr>
              <a:t>IHM-005-Context-3</a:t>
            </a:r>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1AD82624-861A-D987-F1A3-E7DED7FBB401}"/>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ea typeface="+mn-ea"/>
              <a:cs typeface="Arial"/>
            </a:endParaRPr>
          </a:p>
        </p:txBody>
      </p:sp>
    </p:spTree>
    <p:extLst>
      <p:ext uri="{BB962C8B-B14F-4D97-AF65-F5344CB8AC3E}">
        <p14:creationId xmlns:p14="http://schemas.microsoft.com/office/powerpoint/2010/main" val="2664482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3ABDC-3A0F-0598-7746-5F5E10A81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11CE8-294C-478D-E8A4-9F5ABE2C1B0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26D78B-B3B5-A11E-E651-E9C0A344CDB8}"/>
              </a:ext>
            </a:extLst>
          </p:cNvPr>
          <p:cNvSpPr>
            <a:spLocks noGrp="1"/>
          </p:cNvSpPr>
          <p:nvPr>
            <p:ph type="body" idx="1"/>
          </p:nvPr>
        </p:nvSpPr>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example: Illustrating your own context</a:t>
            </a:r>
            <a:endParaRPr lang="en-GB" sz="1200">
              <a:solidFill>
                <a:srgbClr val="000000"/>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Creating a slide illustrating your own data. </a:t>
            </a:r>
          </a:p>
          <a:p>
            <a:r>
              <a:rPr lang="en-GB" sz="1200"/>
              <a:t>Where you include local data, we would recommend constraint given the sessions timings. For example, sharing a single slide of data you feel would help illustrate the local context of the SEND reforms. </a:t>
            </a:r>
          </a:p>
          <a:p>
            <a:r>
              <a:rPr lang="en-GB" sz="1200"/>
              <a:t>This might involve: Simply presenting percentages of learners achieving a ‘good’ outcome, comparing those with SEND or with disadvantaged backgrounds and their peers.</a:t>
            </a:r>
          </a:p>
          <a:p>
            <a:endParaRPr lang="en-GB" sz="120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C25FF47A-E1D3-09E6-8E85-E33898C09C6E}"/>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ea typeface="+mn-ea"/>
              <a:cs typeface="Arial"/>
            </a:endParaRPr>
          </a:p>
        </p:txBody>
      </p:sp>
    </p:spTree>
    <p:extLst>
      <p:ext uri="{BB962C8B-B14F-4D97-AF65-F5344CB8AC3E}">
        <p14:creationId xmlns:p14="http://schemas.microsoft.com/office/powerpoint/2010/main" val="1521194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4C642-0127-BA07-6936-D2EADD7B5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02560-B50A-BA00-E3CE-9BA926A93A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D42E67A-F6C4-0618-EAB5-D585008CEFD2}"/>
              </a:ext>
            </a:extLst>
          </p:cNvPr>
          <p:cNvSpPr>
            <a:spLocks noGrp="1"/>
          </p:cNvSpPr>
          <p:nvPr>
            <p:ph type="body" idx="1"/>
          </p:nvPr>
        </p:nvSpPr>
        <p:spPr/>
        <p:txBody>
          <a:bodyPr/>
          <a:lstStyle/>
          <a:p>
            <a:r>
              <a:rPr lang="en-GB" sz="1200" b="1">
                <a:solidFill>
                  <a:srgbClr val="000000"/>
                </a:solidFill>
                <a:latin typeface="Arial"/>
                <a:ea typeface="Arial"/>
                <a:cs typeface="Arial"/>
              </a:rPr>
              <a:t>Time: </a:t>
            </a:r>
            <a:r>
              <a:rPr lang="en-GB" sz="1200" b="0">
                <a:solidFill>
                  <a:srgbClr val="000000"/>
                </a:solidFill>
                <a:latin typeface="Arial"/>
                <a:ea typeface="Arial"/>
                <a:cs typeface="Arial"/>
              </a:rPr>
              <a:t>2 minutes [25]</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provide a brief summary of the SEND reforms</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a:t>
            </a:r>
          </a:p>
          <a:p>
            <a:r>
              <a:rPr lang="en-GB" sz="1200" b="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00000"/>
                </a:solidFill>
                <a:latin typeface="Arial"/>
                <a:ea typeface="Arial"/>
                <a:cs typeface="Arial"/>
              </a:rPr>
              <a:t>There’s a focus on early identification, clearer national standards based on evidence, and building partnerships between education, health and care.</a:t>
            </a:r>
          </a:p>
          <a:p>
            <a:pPr marL="171450" indent="-171450">
              <a:buFont typeface="Arial" panose="020B0604020202020204" pitchFamily="34" charset="0"/>
              <a:buChar char="•"/>
            </a:pPr>
            <a:r>
              <a:rPr lang="en-GB" sz="1200">
                <a:solidFill>
                  <a:srgbClr val="000000"/>
                </a:solidFill>
                <a:latin typeface="Arial"/>
                <a:ea typeface="Arial"/>
                <a:cs typeface="Arial"/>
              </a:rPr>
              <a:t>The reforms put children and young people at the centre, aiming for a simpler and fairer system.</a:t>
            </a:r>
          </a:p>
          <a:p>
            <a:pPr marL="171450" indent="-171450">
              <a:buFont typeface="Arial" panose="020B0604020202020204" pitchFamily="34" charset="0"/>
              <a:buChar char="•"/>
            </a:pPr>
            <a:r>
              <a:rPr lang="en-GB" sz="1200">
                <a:solidFill>
                  <a:srgbClr val="000000"/>
                </a:solidFill>
                <a:latin typeface="Arial"/>
                <a:ea typeface="Arial"/>
                <a:cs typeface="Arial"/>
              </a:rPr>
              <a:t>The goal is to improve outcomes and make support more consistent, so every learner can thrive and successfully progress into adult life.</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To help achieve these aims, the government is changing how identification and support are approached. They have proposed five Areas of Development when it comes to supporting learners with additional needs …</a:t>
            </a: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endParaRPr lang="en-GB" sz="1200">
              <a:solidFill>
                <a:srgbClr val="000000"/>
              </a:solidFill>
              <a:latin typeface="Arial"/>
              <a:ea typeface="Arial"/>
              <a:cs typeface="Arial"/>
            </a:endParaRPr>
          </a:p>
          <a:p>
            <a:r>
              <a:rPr lang="en-GB" sz="1200">
                <a:solidFill>
                  <a:srgbClr val="000000"/>
                </a:solidFill>
                <a:latin typeface="Arial"/>
                <a:ea typeface="Arial"/>
                <a:cs typeface="Arial"/>
              </a:rPr>
              <a:t>SOURCES: </a:t>
            </a:r>
          </a:p>
          <a:p>
            <a:pPr marL="8000" indent="-8000">
              <a:defRPr sz="1200">
                <a:solidFill>
                  <a:srgbClr val="000000"/>
                </a:solidFill>
                <a:latin typeface="Arial"/>
                <a:ea typeface="Arial"/>
                <a:cs typeface="Arial"/>
              </a:defRPr>
            </a:pPr>
            <a:r>
              <a:rPr lang="en-GB" sz="1200">
                <a:solidFill>
                  <a:srgbClr val="000000"/>
                </a:solidFill>
                <a:latin typeface="Arial"/>
                <a:ea typeface="Arial"/>
                <a:cs typeface="Arial"/>
              </a:rPr>
              <a:t>Department for Education (2026a). SEND Reform: putting children and young people first</a:t>
            </a:r>
          </a:p>
          <a:p>
            <a:pPr marL="8000" indent="-8000">
              <a:defRPr sz="1200">
                <a:solidFill>
                  <a:srgbClr val="000000"/>
                </a:solidFill>
                <a:latin typeface="Arial"/>
                <a:ea typeface="Arial"/>
                <a:cs typeface="Arial"/>
              </a:defRPr>
            </a:pPr>
            <a:r>
              <a:rPr lang="en-GB" sz="1200">
                <a:solidFill>
                  <a:srgbClr val="000000"/>
                </a:solidFill>
                <a:latin typeface="Arial"/>
                <a:ea typeface="Arial"/>
                <a:cs typeface="Arial"/>
              </a:rPr>
              <a:t>Department for Education (2026b): Every child achieving and thriving. </a:t>
            </a:r>
          </a:p>
        </p:txBody>
      </p:sp>
      <p:sp>
        <p:nvSpPr>
          <p:cNvPr id="4" name="Slide Number Placeholder 3">
            <a:extLst>
              <a:ext uri="{FF2B5EF4-FFF2-40B4-BE49-F238E27FC236}">
                <a16:creationId xmlns:a16="http://schemas.microsoft.com/office/drawing/2014/main" id="{506A7474-3C4B-1950-3C27-67C7DAEC8A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srgbClr val="000000"/>
                </a:solidFill>
                <a:effectLst/>
                <a:uLnTx/>
                <a:uFillTx/>
                <a:latin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1601893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D5AD2-B3E6-27FF-C4D2-23C48BF1A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4B251-045D-9594-F7D8-AFC2739DAF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A9D560-45D6-F0CB-F1DC-39A2F30CD884}"/>
              </a:ext>
            </a:extLst>
          </p:cNvPr>
          <p:cNvSpPr>
            <a:spLocks noGrp="1"/>
          </p:cNvSpPr>
          <p:nvPr>
            <p:ph type="body" idx="1"/>
          </p:nvPr>
        </p:nvSpPr>
        <p:spPr/>
        <p:txBody>
          <a:bodyPr>
            <a:noAutofit/>
          </a:bodyPr>
          <a:lstStyle/>
          <a:p>
            <a:r>
              <a:rPr lang="en-GB" sz="1200" b="1">
                <a:solidFill>
                  <a:srgbClr val="000000"/>
                </a:solidFill>
                <a:latin typeface="Arial"/>
                <a:ea typeface="Arial"/>
                <a:cs typeface="Arial"/>
              </a:rPr>
              <a:t>Time: </a:t>
            </a:r>
            <a:r>
              <a:rPr lang="en-GB" sz="1200" b="0">
                <a:solidFill>
                  <a:srgbClr val="000000"/>
                </a:solidFill>
                <a:latin typeface="Arial"/>
                <a:ea typeface="Arial"/>
                <a:cs typeface="Arial"/>
              </a:rPr>
              <a:t>3 minutes [28]</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Purpose: </a:t>
            </a:r>
            <a:r>
              <a:rPr lang="en-GB" sz="1200" b="0">
                <a:solidFill>
                  <a:srgbClr val="000000"/>
                </a:solidFill>
                <a:latin typeface="Arial"/>
                <a:ea typeface="Arial"/>
                <a:cs typeface="Arial"/>
              </a:rPr>
              <a:t>To introduce the five areas of development</a:t>
            </a:r>
            <a:endParaRPr lang="en-GB" sz="1200" b="1">
              <a:solidFill>
                <a:srgbClr val="000000"/>
              </a:solidFill>
              <a:latin typeface="Arial"/>
              <a:ea typeface="Arial"/>
              <a:cs typeface="Arial"/>
            </a:endParaRPr>
          </a:p>
          <a:p>
            <a:r>
              <a:rPr lang="en-GB" sz="1200" b="1">
                <a:solidFill>
                  <a:srgbClr val="000000"/>
                </a:solidFill>
                <a:latin typeface="Arial"/>
                <a:ea typeface="Arial"/>
                <a:cs typeface="Arial"/>
              </a:rPr>
              <a:t>Guidance: </a:t>
            </a:r>
            <a:r>
              <a:rPr lang="en-GB" sz="1200" b="0">
                <a:solidFill>
                  <a:srgbClr val="000000"/>
                </a:solidFill>
                <a:latin typeface="Arial"/>
                <a:ea typeface="Arial"/>
                <a:cs typeface="Arial"/>
              </a:rPr>
              <a:t>Give staff time to read the slide. Then explain that…</a:t>
            </a:r>
          </a:p>
          <a:p>
            <a:pPr marL="171450" indent="-171450">
              <a:buFont typeface="Segoe UI"/>
              <a:buChar char="•"/>
            </a:pPr>
            <a:r>
              <a:rPr lang="en-GB" sz="1200" b="0">
                <a:solidFill>
                  <a:srgbClr val="000000"/>
                </a:solidFill>
                <a:latin typeface="Arial"/>
                <a:ea typeface="Arial"/>
                <a:cs typeface="Arial"/>
              </a:rPr>
              <a:t>The SEND reforms propose new ‘Areas of Development’ to replace the current ‘Areas of Need’.</a:t>
            </a:r>
          </a:p>
          <a:p>
            <a:pPr marL="171450" indent="-171450">
              <a:buFont typeface="Segoe UI"/>
              <a:buChar char="•"/>
            </a:pPr>
            <a:r>
              <a:rPr lang="en-GB" sz="1200" b="0">
                <a:solidFill>
                  <a:srgbClr val="000000"/>
                </a:solidFill>
                <a:latin typeface="Arial"/>
                <a:ea typeface="Arial"/>
                <a:cs typeface="Arial"/>
              </a:rPr>
              <a:t>The move to five areas of development recognises that many learners, including those with diagnoses such as autism or ADHD, have a unique profile of strengths and challenges across different aspects of development.</a:t>
            </a:r>
          </a:p>
          <a:p>
            <a:pPr marL="171450" indent="-171450">
              <a:buFont typeface="Segoe UI"/>
              <a:buChar char="•"/>
            </a:pPr>
            <a:r>
              <a:rPr lang="en-GB" sz="1200" kern="1200">
                <a:solidFill>
                  <a:srgbClr val="000000"/>
                </a:solidFill>
                <a:effectLst/>
                <a:latin typeface="Arial"/>
                <a:ea typeface="Arial"/>
                <a:cs typeface="Arial"/>
              </a:rPr>
              <a:t>However, these are not only related to learners with a diagnosis. The new Areas of Development better reflect key areas of  development and move away from the categorisation of learners and reliance on diagnosis - so that a diagnosis isn’t necessary for a </a:t>
            </a:r>
            <a:r>
              <a:rPr lang="en-GB" sz="1200">
                <a:solidFill>
                  <a:srgbClr val="000000"/>
                </a:solidFill>
                <a:latin typeface="Arial"/>
                <a:ea typeface="Arial"/>
                <a:cs typeface="Arial"/>
              </a:rPr>
              <a:t>learner</a:t>
            </a:r>
            <a:r>
              <a:rPr lang="en-GB" sz="1200" kern="1200">
                <a:solidFill>
                  <a:srgbClr val="000000"/>
                </a:solidFill>
                <a:effectLst/>
                <a:latin typeface="Arial"/>
                <a:ea typeface="Arial"/>
                <a:cs typeface="Arial"/>
              </a:rPr>
              <a:t> to access the support they need.</a:t>
            </a:r>
          </a:p>
          <a:p>
            <a:pPr marL="171450" indent="-171450">
              <a:buFont typeface="Segoe UI"/>
              <a:buChar char="•"/>
            </a:pPr>
            <a:r>
              <a:rPr lang="en-GB" sz="1200" kern="1200">
                <a:solidFill>
                  <a:srgbClr val="000000"/>
                </a:solidFill>
                <a:effectLst/>
                <a:latin typeface="Arial"/>
                <a:ea typeface="Arial"/>
                <a:cs typeface="Arial"/>
              </a:rPr>
              <a:t>This will make it easier for staff to remove barriers effectively, and in an evidence-based way.</a:t>
            </a:r>
            <a:endParaRPr lang="en-GB" sz="1200" b="0">
              <a:solidFill>
                <a:srgbClr val="000000"/>
              </a:solidFill>
              <a:latin typeface="Arial"/>
              <a:ea typeface="Arial"/>
              <a:cs typeface="Arial"/>
            </a:endParaRPr>
          </a:p>
          <a:p>
            <a:pPr marL="171450" indent="-171450">
              <a:buFont typeface="Segoe UI"/>
              <a:buChar char="•"/>
            </a:pPr>
            <a:r>
              <a:rPr lang="en-GB" sz="1200" b="0">
                <a:solidFill>
                  <a:srgbClr val="000000"/>
                </a:solidFill>
                <a:latin typeface="Arial"/>
                <a:ea typeface="Arial"/>
                <a:cs typeface="Arial"/>
              </a:rPr>
              <a:t>The five proposed ‘Areas of Development’ are proposed as (Department for Education, 2023, Figure 5)</a:t>
            </a:r>
          </a:p>
          <a:p>
            <a:pPr marL="628650" lvl="1" indent="-171450">
              <a:buFont typeface="Segoe UI"/>
              <a:buChar char="•"/>
            </a:pPr>
            <a:r>
              <a:rPr lang="en-GB" sz="1200" b="1">
                <a:solidFill>
                  <a:srgbClr val="000000"/>
                </a:solidFill>
                <a:latin typeface="Arial"/>
                <a:ea typeface="Arial"/>
                <a:cs typeface="Arial"/>
              </a:rPr>
              <a:t>Executive function </a:t>
            </a:r>
            <a:r>
              <a:rPr lang="en-GB" sz="1200" b="0">
                <a:solidFill>
                  <a:srgbClr val="000000"/>
                </a:solidFill>
                <a:latin typeface="Arial"/>
                <a:ea typeface="Arial"/>
                <a:cs typeface="Arial"/>
              </a:rPr>
              <a:t>– Skills for organising, planning, remembering and managing tasks.</a:t>
            </a:r>
          </a:p>
          <a:p>
            <a:pPr marL="628650" lvl="1" indent="-171450">
              <a:buFont typeface="Segoe UI"/>
              <a:buChar char="•"/>
            </a:pPr>
            <a:r>
              <a:rPr lang="en-GB" sz="1200" b="1">
                <a:solidFill>
                  <a:srgbClr val="000000"/>
                </a:solidFill>
                <a:latin typeface="Arial"/>
                <a:ea typeface="Arial"/>
                <a:cs typeface="Arial"/>
              </a:rPr>
              <a:t>Speech, language and communication </a:t>
            </a:r>
            <a:r>
              <a:rPr lang="en-GB" sz="1200" b="0">
                <a:solidFill>
                  <a:srgbClr val="000000"/>
                </a:solidFill>
                <a:latin typeface="Arial"/>
                <a:ea typeface="Arial"/>
                <a:cs typeface="Arial"/>
              </a:rPr>
              <a:t>– Understanding and using language to interact and learn.</a:t>
            </a:r>
          </a:p>
          <a:p>
            <a:pPr marL="628650" lvl="1" indent="-171450">
              <a:buFont typeface="Segoe UI"/>
              <a:buChar char="•"/>
            </a:pPr>
            <a:r>
              <a:rPr lang="en-GB" sz="1200" b="1">
                <a:solidFill>
                  <a:srgbClr val="000000"/>
                </a:solidFill>
                <a:latin typeface="Arial"/>
                <a:ea typeface="Arial"/>
                <a:cs typeface="Arial"/>
              </a:rPr>
              <a:t>Social and emotional </a:t>
            </a:r>
            <a:r>
              <a:rPr lang="en-GB" sz="1200" b="0">
                <a:solidFill>
                  <a:srgbClr val="000000"/>
                </a:solidFill>
                <a:latin typeface="Arial"/>
                <a:ea typeface="Arial"/>
                <a:cs typeface="Arial"/>
              </a:rPr>
              <a:t>– Building relationships, managing feelings and social interaction.</a:t>
            </a:r>
          </a:p>
          <a:p>
            <a:pPr marL="628650" lvl="1" indent="-171450">
              <a:buFont typeface="Segoe UI"/>
              <a:buChar char="•"/>
            </a:pPr>
            <a:r>
              <a:rPr lang="en-GB" sz="1200" b="1">
                <a:solidFill>
                  <a:srgbClr val="000000"/>
                </a:solidFill>
                <a:latin typeface="Arial"/>
                <a:ea typeface="Arial"/>
                <a:cs typeface="Arial"/>
              </a:rPr>
              <a:t>Sensory</a:t>
            </a:r>
            <a:r>
              <a:rPr lang="en-GB" sz="1200" b="0">
                <a:solidFill>
                  <a:srgbClr val="000000"/>
                </a:solidFill>
                <a:latin typeface="Arial"/>
                <a:ea typeface="Arial"/>
                <a:cs typeface="Arial"/>
              </a:rPr>
              <a:t> – Processing and responding to sensory information (such as sight, sound, touch).</a:t>
            </a:r>
          </a:p>
          <a:p>
            <a:pPr marL="628650" lvl="1" indent="-171450">
              <a:buFont typeface="Segoe UI"/>
              <a:buChar char="•"/>
            </a:pPr>
            <a:r>
              <a:rPr lang="en-GB" sz="1200" b="1">
                <a:solidFill>
                  <a:srgbClr val="000000"/>
                </a:solidFill>
                <a:latin typeface="Arial"/>
                <a:ea typeface="Arial"/>
                <a:cs typeface="Arial"/>
              </a:rPr>
              <a:t>Motor and physical </a:t>
            </a:r>
            <a:r>
              <a:rPr lang="en-GB" sz="1200" b="0">
                <a:solidFill>
                  <a:srgbClr val="000000"/>
                </a:solidFill>
                <a:latin typeface="Arial"/>
                <a:ea typeface="Arial"/>
                <a:cs typeface="Arial"/>
              </a:rPr>
              <a:t>– Movement, coordination and physical health needs.</a:t>
            </a:r>
          </a:p>
          <a:p>
            <a:pPr marL="171450" lvl="0" indent="-171450">
              <a:buFont typeface="Segoe UI"/>
              <a:buChar char="•"/>
            </a:pPr>
            <a:r>
              <a:rPr lang="en-GB" sz="1200" b="0">
                <a:solidFill>
                  <a:srgbClr val="000000"/>
                </a:solidFill>
                <a:latin typeface="Arial"/>
                <a:ea typeface="Arial"/>
                <a:cs typeface="Arial"/>
              </a:rPr>
              <a:t>This new framework aims to help staff identify and support needs more holistically and consistently. [NOTE: This is just a brief introduction. Later sessions look at each of these areas of development in turn]</a:t>
            </a:r>
            <a:endParaRPr lang="en-GB" sz="1200" b="1">
              <a:solidFill>
                <a:srgbClr val="000000"/>
              </a:solidFill>
              <a:latin typeface="Arial"/>
              <a:ea typeface="Arial"/>
              <a:cs typeface="Arial"/>
            </a:endParaRPr>
          </a:p>
          <a:p>
            <a:pPr marL="285750" indent="-285750">
              <a:buFont typeface="Arial"/>
              <a:buChar char="•"/>
            </a:pPr>
            <a:endParaRPr lang="en-GB" sz="1200">
              <a:solidFill>
                <a:srgbClr val="000000"/>
              </a:solidFill>
              <a:latin typeface="Arial"/>
              <a:ea typeface="Arial"/>
              <a:cs typeface="Arial"/>
            </a:endParaRPr>
          </a:p>
          <a:p>
            <a:pPr marL="285750" indent="-285750">
              <a:buFont typeface="Arial"/>
              <a:buChar char="•"/>
            </a:pPr>
            <a:r>
              <a:rPr lang="en-GB">
                <a:solidFill>
                  <a:srgbClr val="000000"/>
                </a:solidFill>
              </a:rPr>
              <a:t>NOTE: The final Areas of Development are subject to change - DfE is considering feedback from SEND reform consultation and recommendations from the Expert Panel.</a:t>
            </a:r>
            <a:endParaRPr lang="en-US">
              <a:solidFill>
                <a:srgbClr val="444444"/>
              </a:solidFill>
            </a:endParaRPr>
          </a:p>
          <a:p>
            <a:pPr marL="171450" indent="-171450">
              <a:buFont typeface="Segoe UI"/>
              <a:buChar char="•"/>
            </a:pPr>
            <a:endParaRPr lang="en-GB">
              <a:solidFill>
                <a:srgbClr val="000000"/>
              </a:solidFill>
              <a:latin typeface="Arial"/>
              <a:ea typeface="Arial"/>
              <a:cs typeface="Arial"/>
            </a:endParaRPr>
          </a:p>
          <a:p>
            <a:pPr marL="0" indent="0">
              <a:buFont typeface="Segoe UI"/>
              <a:buNone/>
            </a:pPr>
            <a:r>
              <a:rPr lang="en-GB" sz="1200" b="1">
                <a:solidFill>
                  <a:srgbClr val="000000"/>
                </a:solidFill>
                <a:latin typeface="Arial"/>
                <a:ea typeface="Arial"/>
                <a:cs typeface="Arial"/>
              </a:rPr>
              <a:t>Lead in: </a:t>
            </a:r>
            <a:r>
              <a:rPr lang="en-GB" sz="1200" b="0">
                <a:solidFill>
                  <a:srgbClr val="000000"/>
                </a:solidFill>
                <a:latin typeface="Arial"/>
                <a:ea typeface="Arial"/>
                <a:cs typeface="Arial"/>
              </a:rPr>
              <a:t>These areas guide how schools and colleges assess needs and allocate support in a new tiered system …</a:t>
            </a:r>
          </a:p>
          <a:p>
            <a:pPr marL="0" indent="0">
              <a:buFont typeface="Segoe UI"/>
              <a:buNone/>
            </a:pPr>
            <a:endParaRPr lang="en-GB" sz="1200" b="0">
              <a:solidFill>
                <a:srgbClr val="000000"/>
              </a:solidFill>
              <a:latin typeface="Arial"/>
              <a:ea typeface="Arial"/>
              <a:cs typeface="Arial"/>
            </a:endParaRPr>
          </a:p>
          <a:p>
            <a:pPr marL="0" indent="0">
              <a:buFont typeface="Segoe UI"/>
              <a:buNone/>
            </a:pPr>
            <a:r>
              <a:rPr lang="en-GB" sz="1200" b="0">
                <a:solidFill>
                  <a:srgbClr val="000000"/>
                </a:solidFill>
                <a:latin typeface="Arial"/>
                <a:ea typeface="Arial"/>
                <a:cs typeface="Arial"/>
              </a:rPr>
              <a:t>SOURCE: </a:t>
            </a:r>
            <a:r>
              <a:rPr lang="en-GB" sz="1200">
                <a:solidFill>
                  <a:srgbClr val="000000"/>
                </a:solidFill>
                <a:latin typeface="Arial"/>
                <a:ea typeface="Arial"/>
                <a:cs typeface="Arial"/>
                <a:hlinkClick r:id="rId3"/>
              </a:rPr>
              <a:t>SEND reform: putting children and young people first (HTML version) - GOV.UK</a:t>
            </a:r>
            <a:endParaRPr lang="en-GB" sz="1200" b="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09D2509D-FA8B-B758-51AA-D59E7FFF95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662773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1E6A-D95E-72EA-3519-4C035CD0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C7E6-76A9-CDF6-2C52-48E3A6E9318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2B275E-A693-C229-F56C-F6F6FF5655EA}"/>
              </a:ext>
            </a:extLst>
          </p:cNvPr>
          <p:cNvSpPr>
            <a:spLocks noGrp="1"/>
          </p:cNvSpPr>
          <p:nvPr>
            <p:ph type="body" idx="1"/>
          </p:nvPr>
        </p:nvSpPr>
        <p:spPr/>
        <p:txBody>
          <a:bodyPr>
            <a:noAutofit/>
          </a:bodyPr>
          <a:lstStyle/>
          <a:p>
            <a:r>
              <a:rPr lang="en-GB" sz="1200" b="0">
                <a:latin typeface="Arial" panose="020B0604020202020204" pitchFamily="34" charset="0"/>
                <a:cs typeface="Arial" panose="020B0604020202020204" pitchFamily="34" charset="0"/>
              </a:rPr>
              <a:t>Time: 2 minutes [30]</a:t>
            </a:r>
          </a:p>
          <a:p>
            <a:r>
              <a:rPr lang="en-GB" sz="1200" b="0">
                <a:latin typeface="Arial" panose="020B0604020202020204" pitchFamily="34" charset="0"/>
                <a:cs typeface="Arial" panose="020B0604020202020204" pitchFamily="34" charset="0"/>
              </a:rPr>
              <a:t>Purpose: To understand what we mean by Layers of Support.</a:t>
            </a:r>
          </a:p>
          <a:p>
            <a:r>
              <a:rPr lang="en-GB" sz="1200" b="0">
                <a:latin typeface="Arial" panose="020B0604020202020204" pitchFamily="34" charset="0"/>
                <a:cs typeface="Arial" panose="020B0604020202020204" pitchFamily="34" charset="0"/>
              </a:rPr>
              <a:t>Guidance: Give staff time to read the slide.</a:t>
            </a:r>
            <a:br>
              <a:rPr lang="en-GB" sz="1200" b="0">
                <a:latin typeface="Arial" panose="020B0604020202020204" pitchFamily="34" charset="0"/>
                <a:cs typeface="Arial" panose="020B0604020202020204" pitchFamily="34" charset="0"/>
              </a:rPr>
            </a:br>
            <a:r>
              <a:rPr lang="en-GB" sz="1200" b="0">
                <a:latin typeface="Arial" panose="020B0604020202020204" pitchFamily="34" charset="0"/>
                <a:cs typeface="Arial" panose="020B0604020202020204" pitchFamily="34" charset="0"/>
              </a:rPr>
              <a:t>Then explain: This model replaces the previous approach, focusing on earlier intervention and inclusive teaching. It changes how we think about meeting learners’ needs every day.</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 new national framework for SEND support is proposed, with three flexible layers of support on top of the universal offer.</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Every pupil is entitled to a strong Universal Offer as the foundation of their education, with three further layers — Targeted, Targeted Plus and Specialist. These layers are flexible: learners can draw on them as their needs change, rather than following a fixed ladder.</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Universal: High-quality, inclusive teaching for all learners.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Targeted: Extra support for learners who need more help, but not specialist provision.</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Targeted Plus: More intensive support, possibly involving external specialists.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Specialist: Specialist settings or provision for learners with the most complex needs.</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Learners can move between different layers as needed.</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The aim is to create clear pathways for support, reducing delays and uncertainty. This approach helps schools and colleges match support to learners’ needs and helps them to achieve.</a:t>
            </a:r>
          </a:p>
          <a:p>
            <a:r>
              <a:rPr lang="en-GB" sz="1200" b="0">
                <a:latin typeface="Arial" panose="020B0604020202020204" pitchFamily="34" charset="0"/>
                <a:cs typeface="Arial" panose="020B0604020202020204" pitchFamily="34" charset="0"/>
              </a:rPr>
              <a:t>Then explain: what this means for everyday practice, of teachers in particular:</a:t>
            </a:r>
          </a:p>
          <a:p>
            <a:pPr marL="171450" lvl="0" indent="-171450">
              <a:buFont typeface="Arial" panose="020B0604020202020204" pitchFamily="34" charset="0"/>
              <a:buChar char="•"/>
            </a:pPr>
            <a:r>
              <a:rPr lang="en-GB" sz="1200" b="0">
                <a:latin typeface="Arial" panose="020B0604020202020204" pitchFamily="34" charset="0"/>
                <a:cs typeface="Arial" panose="020B0604020202020204" pitchFamily="34" charset="0"/>
              </a:rPr>
              <a:t>Inclusive teaching is the first line of SEND provision. A strong Universal Offer should reduce the need for additional support.</a:t>
            </a:r>
          </a:p>
          <a:p>
            <a:pPr marL="171450" lvl="0" indent="-171450">
              <a:buFont typeface="Arial" panose="020B0604020202020204" pitchFamily="34" charset="0"/>
              <a:buChar char="•"/>
            </a:pPr>
            <a:r>
              <a:rPr lang="en-GB" sz="1200" b="0">
                <a:latin typeface="Arial" panose="020B0604020202020204" pitchFamily="34" charset="0"/>
                <a:cs typeface="Arial" panose="020B0604020202020204" pitchFamily="34" charset="0"/>
              </a:rPr>
              <a:t>Teachers and support staff help by: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Providing high-quality teaching for all learners.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Noticing learners who need extra help and making simple adaptations.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Supporting access to specialist help when needed, so all learners can benefit from the universal offer.</a:t>
            </a:r>
          </a:p>
          <a:p>
            <a:endParaRPr lang="en-GB" sz="1200" b="0">
              <a:latin typeface="Arial" panose="020B0604020202020204" pitchFamily="34" charset="0"/>
              <a:cs typeface="Arial" panose="020B0604020202020204" pitchFamily="34" charset="0"/>
            </a:endParaRPr>
          </a:p>
          <a:p>
            <a:r>
              <a:rPr lang="en-GB" sz="1200" b="0">
                <a:latin typeface="Arial" panose="020B0604020202020204" pitchFamily="34" charset="0"/>
                <a:cs typeface="Arial" panose="020B0604020202020204" pitchFamily="34" charset="0"/>
              </a:rPr>
              <a:t>Lead in: Let’s pause for a moment to reflect on some of these ideas…</a:t>
            </a:r>
          </a:p>
          <a:p>
            <a:endParaRPr lang="en-GB" sz="1200" b="0">
              <a:latin typeface="Arial" panose="020B0604020202020204" pitchFamily="34" charset="0"/>
              <a:cs typeface="Arial" panose="020B0604020202020204" pitchFamily="34" charset="0"/>
            </a:endParaRPr>
          </a:p>
          <a:p>
            <a:r>
              <a:rPr lang="en-GB" sz="1200" b="0">
                <a:latin typeface="Arial" panose="020B0604020202020204" pitchFamily="34" charset="0"/>
                <a:cs typeface="Arial" panose="020B0604020202020204" pitchFamily="34" charset="0"/>
              </a:rPr>
              <a:t>Source: Department for Education (2026b). SEND Reform: putting children and young people first</a:t>
            </a:r>
          </a:p>
          <a:p>
            <a:endParaRPr lang="en-GB" sz="1200" b="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ED5A78A-00ED-1628-BC17-59B2D26490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48787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5A5E-EA6D-E851-2E61-B02937D35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7577-8F7C-9BE7-1D40-73344F2C9B5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0735783-A185-D0EA-EB55-F0CC47152BA3}"/>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4211896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1426-A76C-E064-882D-DEC94BA56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AAFC8-F71A-6AE5-11EC-3BC4B2B022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11501D-77AE-CDDA-6CFB-B88DECA5F815}"/>
              </a:ext>
            </a:extLst>
          </p:cNvPr>
          <p:cNvSpPr>
            <a:spLocks noGrp="1"/>
          </p:cNvSpPr>
          <p:nvPr>
            <p:ph type="body" idx="1"/>
          </p:nvPr>
        </p:nvSpPr>
        <p:spPr/>
        <p:txBody>
          <a:bodyPr/>
          <a:lstStyle/>
          <a:p>
            <a:r>
              <a:rPr lang="en-GB" sz="1200" b="0">
                <a:solidFill>
                  <a:srgbClr val="000000"/>
                </a:solidFill>
                <a:latin typeface="Arial"/>
                <a:cs typeface="Arial"/>
              </a:rPr>
              <a:t>Slide Option: Reflection on inclusion</a:t>
            </a:r>
          </a:p>
          <a:p>
            <a:r>
              <a:rPr lang="en-GB" sz="1200" b="0">
                <a:solidFill>
                  <a:srgbClr val="000000"/>
                </a:solidFill>
                <a:latin typeface="Arial"/>
                <a:cs typeface="Arial"/>
              </a:rPr>
              <a:t>Guidance: Suggest picking one of these slides, depending your context</a:t>
            </a:r>
          </a:p>
          <a:p>
            <a:br>
              <a:rPr lang="en-GB" sz="1200" b="0">
                <a:solidFill>
                  <a:srgbClr val="000000"/>
                </a:solidFill>
                <a:latin typeface="Arial"/>
                <a:cs typeface="Arial"/>
              </a:rPr>
            </a:br>
            <a:r>
              <a:rPr lang="en-GB" sz="1200" b="0">
                <a:solidFill>
                  <a:srgbClr val="000000"/>
                </a:solidFill>
                <a:latin typeface="Arial"/>
                <a:cs typeface="Arial"/>
              </a:rPr>
              <a:t>Time: 2 minutes [32]</a:t>
            </a:r>
          </a:p>
          <a:p>
            <a:r>
              <a:rPr lang="en-GB" sz="1200" b="0">
                <a:solidFill>
                  <a:srgbClr val="000000"/>
                </a:solidFill>
                <a:latin typeface="Arial"/>
                <a:cs typeface="Arial"/>
              </a:rPr>
              <a:t>Purpose: To give staff an opportunity to reflect on own context.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a:solidFill>
                <a:srgbClr val="000000"/>
              </a:solidFill>
              <a:latin typeface="Arial"/>
              <a:cs typeface="Arial"/>
            </a:endParaRPr>
          </a:p>
          <a:p>
            <a:r>
              <a:rPr lang="en-GB" b="0">
                <a:solidFill>
                  <a:srgbClr val="000000"/>
                </a:solidFill>
                <a:latin typeface="Arial"/>
                <a:cs typeface="Arial"/>
              </a:rPr>
              <a:t>Lead in: Inclusive teaching is the foundation for the Universal offer – and that is what we’ll primarily focus on in the rest of this session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9DC02F9C-827E-D83A-025C-0B620FBB05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671994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A620-95CE-1D52-9F32-F75850B6F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48C27-AFEC-64C5-2644-D9A22688A4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9683037-6F06-E785-F942-886E1E239F51}"/>
              </a:ext>
            </a:extLst>
          </p:cNvPr>
          <p:cNvSpPr>
            <a:spLocks noGrp="1"/>
          </p:cNvSpPr>
          <p:nvPr>
            <p:ph type="body" idx="1"/>
          </p:nvPr>
        </p:nvSpPr>
        <p:spPr/>
        <p:txBody>
          <a:bodyPr/>
          <a:lstStyle/>
          <a:p>
            <a:r>
              <a:rPr lang="en-GB" sz="1200" b="0">
                <a:solidFill>
                  <a:srgbClr val="000000"/>
                </a:solidFill>
                <a:latin typeface="Arial"/>
                <a:cs typeface="Arial"/>
              </a:rPr>
              <a:t>Slide Option: Reflection on inclusion</a:t>
            </a:r>
          </a:p>
          <a:p>
            <a:r>
              <a:rPr lang="en-GB" sz="1200" b="0">
                <a:solidFill>
                  <a:srgbClr val="000000"/>
                </a:solidFill>
                <a:latin typeface="Arial"/>
                <a:cs typeface="Arial"/>
              </a:rPr>
              <a:t>Guidance:  Suggest picking of these slides, depending on the phase and focus within your context</a:t>
            </a:r>
          </a:p>
          <a:p>
            <a:br>
              <a:rPr lang="en-GB" sz="1200" b="0">
                <a:solidFill>
                  <a:srgbClr val="000000"/>
                </a:solidFill>
                <a:latin typeface="Arial"/>
                <a:cs typeface="Arial"/>
              </a:rPr>
            </a:br>
            <a:r>
              <a:rPr lang="en-GB" sz="1200" b="0">
                <a:solidFill>
                  <a:srgbClr val="000000"/>
                </a:solidFill>
                <a:latin typeface="Arial"/>
                <a:cs typeface="Arial"/>
              </a:rPr>
              <a:t>Time: 2 minutes [32]</a:t>
            </a:r>
          </a:p>
          <a:p>
            <a:r>
              <a:rPr lang="en-GB" sz="1200" b="0">
                <a:solidFill>
                  <a:srgbClr val="000000"/>
                </a:solidFill>
                <a:latin typeface="Arial"/>
                <a:cs typeface="Arial"/>
              </a:rPr>
              <a:t>Purpose: To give staff an opportunity to reflect on own context.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a:solidFill>
                <a:srgbClr val="000000"/>
              </a:solidFill>
              <a:latin typeface="Arial"/>
              <a:cs typeface="Arial"/>
            </a:endParaRPr>
          </a:p>
          <a:p>
            <a:r>
              <a:rPr lang="en-GB" b="0">
                <a:solidFill>
                  <a:srgbClr val="000000"/>
                </a:solidFill>
                <a:latin typeface="Arial"/>
                <a:cs typeface="Arial"/>
              </a:rPr>
              <a:t>Lead in: Inclusive teaching is the foundation for the Universal offer – and that is what we’ll primarily focus on in the rest of this session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AE7C1666-407B-547B-23AE-3034CC8398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20232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F416-D082-C55A-FFD3-FE41FA9EC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73586-5B85-44AC-42B9-EFC455FA96F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D2056ED-955A-4960-2E2E-FD652180191A}"/>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719799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226A-776B-BFCF-D29F-C4665F691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3F79-CA00-AEE2-1E31-BA3F3CB4068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410FAC-A2FD-BC38-6735-D5A985149678}"/>
              </a:ext>
            </a:extLst>
          </p:cNvPr>
          <p:cNvSpPr>
            <a:spLocks noGrp="1"/>
          </p:cNvSpPr>
          <p:nvPr>
            <p:ph type="body" idx="1"/>
          </p:nvPr>
        </p:nvSpPr>
        <p:spPr/>
        <p:txBody>
          <a:bodyPr>
            <a:noAutofit/>
          </a:bodyPr>
          <a:lstStyle/>
          <a:p>
            <a:r>
              <a:rPr lang="en-GB" b="0">
                <a:solidFill>
                  <a:srgbClr val="000000"/>
                </a:solidFill>
                <a:latin typeface="Arial"/>
                <a:cs typeface="Arial"/>
              </a:rPr>
              <a:t>Time: 2 minutes [34]</a:t>
            </a:r>
          </a:p>
          <a:p>
            <a:r>
              <a:rPr lang="en-GB" b="0">
                <a:solidFill>
                  <a:srgbClr val="000000"/>
                </a:solidFill>
                <a:latin typeface="Arial"/>
                <a:cs typeface="Arial"/>
              </a:rPr>
              <a:t>Purpose: To define.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[Give staff a moment to 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There is no single definition of inclusion (</a:t>
            </a:r>
            <a:r>
              <a:rPr lang="en-GB" sz="1200" kern="1200" err="1">
                <a:solidFill>
                  <a:schemeClr val="tx1"/>
                </a:solidFill>
                <a:effectLst/>
                <a:ea typeface="+mn-ea"/>
                <a:cs typeface="+mn-cs"/>
              </a:rPr>
              <a:t>Nilholm</a:t>
            </a:r>
            <a:r>
              <a:rPr lang="en-GB" sz="1200" kern="1200">
                <a:solidFill>
                  <a:schemeClr val="tx1"/>
                </a:solidFill>
                <a:effectLst/>
                <a:ea typeface="+mn-ea"/>
                <a:cs typeface="+mn-cs"/>
              </a:rPr>
              <a:t> &amp; Göransson, 2017), and each setting will likely have their 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 DfE’s definition is supported by 7 underpinning principles: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[CLICK x 7]</a:t>
            </a:r>
          </a:p>
          <a:p>
            <a:pPr marL="171450" indent="-171450">
              <a:buFont typeface="Arial" panose="020B0604020202020204" pitchFamily="34" charset="0"/>
              <a:buChar cha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An important feature to pull out of this definition, and the principles that sit underneath it, is that it does not only focus on inclusion for the sake of academic progress…</a:t>
            </a:r>
            <a:endParaRPr lang="en-GB" b="0" i="0" kern="1200">
              <a:solidFill>
                <a:srgbClr val="000000"/>
              </a:solidFill>
              <a:effectLst/>
              <a:latin typeface="Arial"/>
              <a:cs typeface="Arial"/>
            </a:endParaRPr>
          </a:p>
          <a:p>
            <a:r>
              <a:rPr lang="en-GB" b="0">
                <a:solidFill>
                  <a:srgbClr val="000000"/>
                </a:solidFill>
                <a:latin typeface="Arial"/>
                <a:cs typeface="Arial"/>
              </a:rPr>
              <a:t>. </a:t>
            </a:r>
          </a:p>
          <a:p>
            <a:pPr marL="8000" indent="-8000">
              <a:defRPr sz="1200">
                <a:solidFill>
                  <a:srgbClr val="000000"/>
                </a:solidFill>
                <a:latin typeface="Segoe UI"/>
              </a:defRPr>
            </a:pPr>
            <a:r>
              <a:rPr lang="en-GB" b="0">
                <a:solidFill>
                  <a:srgbClr val="000000"/>
                </a:solidFill>
                <a:latin typeface="Arial"/>
                <a:cs typeface="Arial"/>
              </a:rPr>
              <a:t>SOURCE</a:t>
            </a:r>
          </a:p>
          <a:p>
            <a:pPr marL="8000" indent="-8000">
              <a:defRPr sz="1200">
                <a:solidFill>
                  <a:srgbClr val="000000"/>
                </a:solidFill>
                <a:latin typeface="Segoe UI"/>
              </a:defRPr>
            </a:pPr>
            <a:r>
              <a:rPr lang="en-GB" sz="1200" b="0" i="0" kern="1200" err="1">
                <a:solidFill>
                  <a:schemeClr val="tx1"/>
                </a:solidFill>
                <a:effectLst/>
                <a:ea typeface="+mn-ea"/>
                <a:cs typeface="+mn-cs"/>
              </a:rPr>
              <a:t>Nilholm</a:t>
            </a:r>
            <a:r>
              <a:rPr lang="en-GB" sz="1200" b="0" i="0" kern="1200">
                <a:solidFill>
                  <a:schemeClr val="tx1"/>
                </a:solidFill>
                <a:effectLst/>
                <a:ea typeface="+mn-ea"/>
                <a:cs typeface="+mn-cs"/>
              </a:rPr>
              <a:t>, C. &amp; Göransson, K. (2017). What is meant by inclusion? An analysis of European and North American journal articles with high impact. </a:t>
            </a:r>
            <a:r>
              <a:rPr lang="en-GB" sz="1200" b="0" i="1" kern="1200">
                <a:solidFill>
                  <a:schemeClr val="tx1"/>
                </a:solidFill>
                <a:effectLst/>
                <a:ea typeface="+mn-ea"/>
                <a:cs typeface="+mn-cs"/>
              </a:rPr>
              <a:t>European Journal of Special Needs Education</a:t>
            </a:r>
            <a:r>
              <a:rPr lang="en-GB" sz="1200" b="0" i="0" kern="1200">
                <a:solidFill>
                  <a:schemeClr val="tx1"/>
                </a:solidFill>
                <a:effectLst/>
                <a:ea typeface="+mn-ea"/>
                <a:cs typeface="+mn-cs"/>
              </a:rPr>
              <a:t>, </a:t>
            </a:r>
            <a:r>
              <a:rPr lang="en-GB" sz="1200" b="0" i="1" kern="1200">
                <a:solidFill>
                  <a:schemeClr val="tx1"/>
                </a:solidFill>
                <a:effectLst/>
                <a:ea typeface="+mn-ea"/>
                <a:cs typeface="+mn-cs"/>
              </a:rPr>
              <a:t>32</a:t>
            </a:r>
            <a:r>
              <a:rPr lang="en-GB" sz="1200" b="0" i="0" kern="1200">
                <a:solidFill>
                  <a:schemeClr val="tx1"/>
                </a:solidFill>
                <a:effectLst/>
                <a:ea typeface="+mn-ea"/>
                <a:cs typeface="+mn-cs"/>
              </a:rPr>
              <a:t>(3), 437–451.</a:t>
            </a:r>
            <a:endParaRPr lang="en-GB"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69763C19-A3FC-75FD-86C3-312DA72C9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238504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92889-3CA0-8B56-4376-73B51667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2DACD-6FE9-B33B-D17D-209D7D2CE0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5A1363-0D78-8735-2405-FA712BE97A0E}"/>
              </a:ext>
            </a:extLst>
          </p:cNvPr>
          <p:cNvSpPr>
            <a:spLocks noGrp="1"/>
          </p:cNvSpPr>
          <p:nvPr>
            <p:ph type="body" idx="1"/>
          </p:nvPr>
        </p:nvSpPr>
        <p:spPr/>
        <p:txBody>
          <a:bodyPr>
            <a:noAutofit/>
          </a:bodyPr>
          <a:lstStyle/>
          <a:p>
            <a:r>
              <a:rPr lang="en-GB" b="0">
                <a:solidFill>
                  <a:srgbClr val="000000"/>
                </a:solidFill>
                <a:latin typeface="Arial"/>
                <a:cs typeface="Arial"/>
              </a:rPr>
              <a:t>Time: 2 minutes [36]</a:t>
            </a:r>
          </a:p>
          <a:p>
            <a:r>
              <a:rPr lang="en-GB" b="0">
                <a:solidFill>
                  <a:srgbClr val="000000"/>
                </a:solidFill>
                <a:latin typeface="Arial"/>
                <a:cs typeface="Arial"/>
              </a:rPr>
              <a:t>Purpose: To understand some key messages regarding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Guidance: </a:t>
            </a:r>
            <a:r>
              <a:rPr lang="en-GB" sz="1200" b="0">
                <a:solidFill>
                  <a:srgbClr val="000000"/>
                </a:solidFill>
                <a:latin typeface="Arial"/>
                <a:ea typeface="Arial"/>
                <a:cs typeface="Arial"/>
              </a:rPr>
              <a:t>Give staff time to read the slide. Then explain that… </a:t>
            </a:r>
            <a:r>
              <a:rPr lang="en-GB" b="0">
                <a:solidFill>
                  <a:srgbClr val="000000"/>
                </a:solidFill>
                <a:latin typeface="Arial"/>
                <a:cs typeface="Arial"/>
              </a:rPr>
              <a:t> </a:t>
            </a:r>
          </a:p>
          <a:p>
            <a:r>
              <a:rPr lang="en-GB" b="0">
                <a:solidFill>
                  <a:srgbClr val="000000"/>
                </a:solidFill>
                <a:latin typeface="Arial"/>
                <a:cs typeface="Arial"/>
              </a:rPr>
              <a:t>Suggested scripting: </a:t>
            </a:r>
          </a:p>
          <a:p>
            <a:pPr marL="171450" indent="-171450">
              <a:buFont typeface="Arial" panose="020B0604020202020204" pitchFamily="34" charset="0"/>
              <a:buChar char="•"/>
            </a:pPr>
            <a:r>
              <a:rPr lang="en-GB"/>
              <a:t>The aims of our work in inclusion are that every child can achieve and thrive.  When we break that aim down into the kinds of experiences and developmental outcomes we want for every learner, we might end up with three broad areas along these lines:</a:t>
            </a:r>
          </a:p>
          <a:p>
            <a:pPr marL="171450" indent="-171450">
              <a:buFont typeface="Arial" panose="020B0604020202020204" pitchFamily="34" charset="0"/>
              <a:buChar char="•"/>
            </a:pPr>
            <a:r>
              <a:rPr lang="en-GB" b="1"/>
              <a:t>Educational outcomes: </a:t>
            </a:r>
            <a:r>
              <a:rPr lang="en-GB"/>
              <a:t>we want all learners to make the best progress possible across academic, and vocational and technical subjects.  This is important for access to future opportunities. </a:t>
            </a:r>
          </a:p>
          <a:p>
            <a:pPr marL="171450" indent="-171450">
              <a:buFont typeface="Arial" panose="020B0604020202020204" pitchFamily="34" charset="0"/>
              <a:buChar char="•"/>
            </a:pPr>
            <a:r>
              <a:rPr lang="en-GB" b="1"/>
              <a:t>Personal development: </a:t>
            </a:r>
            <a:r>
              <a:rPr lang="en-GB"/>
              <a:t>we also want all learners to develop the key skills they need for day-to-day life beyond education. This includes developing their sense of self – their identity, their self-esteem and understanding of how to support and motivate themselves. This relates to the final broad area. </a:t>
            </a:r>
          </a:p>
          <a:p>
            <a:pPr marL="171450" indent="-171450">
              <a:buFont typeface="Arial" panose="020B0604020202020204" pitchFamily="34" charset="0"/>
              <a:buChar char="•"/>
            </a:pPr>
            <a:r>
              <a:rPr lang="en-GB" b="1"/>
              <a:t>Wellbeing and belonging: </a:t>
            </a:r>
            <a:r>
              <a:rPr lang="en-GB"/>
              <a:t>we want learners to feel that they are a valuable member of their community.  We want them to have a voice, to be able to make judgements and to develop strong and healthy peer support groups. We want learners to have a sense of belonging in their communities.  </a:t>
            </a:r>
          </a:p>
          <a:p>
            <a:pPr marL="171450" indent="-171450">
              <a:buFont typeface="Arial" panose="020B0604020202020204" pitchFamily="34" charset="0"/>
              <a:buChar char="•"/>
            </a:pPr>
            <a:r>
              <a:rPr lang="en-GB"/>
              <a:t>The reality of course, is that learners’ experiences have an impact across all of these areas and positive experiences in one area are likely to impact the others.  If we want learners to achieve and thrive, we need to consider how we support development across the three areas during learners’ experiences. </a:t>
            </a:r>
          </a:p>
          <a:p>
            <a:pPr marL="171450" indent="-171450">
              <a:buFont typeface="Arial" panose="020B0604020202020204" pitchFamily="34" charset="0"/>
              <a:buChar char="•"/>
            </a:pPr>
            <a:endParaRPr lang="en-GB" b="1"/>
          </a:p>
          <a:p>
            <a:r>
              <a:rPr lang="en-GB" b="1"/>
              <a:t>Lead in: </a:t>
            </a:r>
            <a:r>
              <a:rPr lang="en-GB"/>
              <a:t>Let’s reflect on how this might apply to our own context…</a:t>
            </a:r>
          </a:p>
        </p:txBody>
      </p:sp>
      <p:sp>
        <p:nvSpPr>
          <p:cNvPr id="4" name="Slide Number Placeholder 3">
            <a:extLst>
              <a:ext uri="{FF2B5EF4-FFF2-40B4-BE49-F238E27FC236}">
                <a16:creationId xmlns:a16="http://schemas.microsoft.com/office/drawing/2014/main" id="{507FEB11-7600-3141-4039-66DD199809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01864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D3629-F477-FF98-5097-B9A309392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453AC-2121-6AFA-C929-528BABB566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8DAE3F-E86D-8D18-A34A-79BBD525FE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Time: 10 minutes [48]</a:t>
            </a:r>
          </a:p>
          <a:p>
            <a:r>
              <a:rPr lang="en-GB" b="0">
                <a:solidFill>
                  <a:srgbClr val="000000"/>
                </a:solidFill>
                <a:latin typeface="Arial"/>
                <a:cs typeface="Arial"/>
              </a:rPr>
              <a:t>Purpose: To give staff an opportunity to think about the experiences of learners at their setting – both positive and more challenging ones.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six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a:t>
            </a:r>
            <a:r>
              <a:rPr lang="en-GB">
                <a:solidFill>
                  <a:srgbClr val="000000"/>
                </a:solidFill>
                <a:latin typeface="Arial"/>
                <a:cs typeface="Arial"/>
              </a:rPr>
              <a:t>given</a:t>
            </a:r>
            <a:r>
              <a:rPr lang="en-GB" b="0">
                <a:solidFill>
                  <a:srgbClr val="000000"/>
                </a:solidFill>
                <a:latin typeface="Arial"/>
                <a:cs typeface="Arial"/>
              </a:rPr>
              <a:t>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Educational outcomes matter – without them, learners’ options will be severely limited.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However, there are other ways in which we want our learners to develop.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Our approaches to inclusion need to reflect this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Let’s end by breaking down inclusion in a different way, this time by levels of inclusion…</a:t>
            </a:r>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9BCE3AA-4D27-4809-A029-E51D797B18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724735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9976-617E-AB4B-69CB-F456DB61A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DCF-371B-A744-53BC-4C185975E6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7F21AF-F7EB-E440-7E3B-2F303C43B6B8}"/>
              </a:ext>
            </a:extLst>
          </p:cNvPr>
          <p:cNvSpPr>
            <a:spLocks noGrp="1"/>
          </p:cNvSpPr>
          <p:nvPr>
            <p:ph type="body" idx="1"/>
          </p:nvPr>
        </p:nvSpPr>
        <p:spPr/>
        <p:txBody>
          <a:bodyPr>
            <a:noAutofit/>
          </a:bodyPr>
          <a:lstStyle/>
          <a:p>
            <a:r>
              <a:rPr lang="en-GB" b="0">
                <a:solidFill>
                  <a:srgbClr val="000000"/>
                </a:solidFill>
                <a:latin typeface="Arial"/>
                <a:cs typeface="Arial"/>
              </a:rPr>
              <a:t>Time: 2 minutes [50]</a:t>
            </a:r>
          </a:p>
          <a:p>
            <a:r>
              <a:rPr lang="en-GB" b="0">
                <a:solidFill>
                  <a:srgbClr val="000000"/>
                </a:solidFill>
                <a:latin typeface="Arial"/>
                <a:cs typeface="Arial"/>
              </a:rPr>
              <a:t>Purpose: To understand the different levels of inclusion.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indent="-171450">
              <a:buFont typeface="Arial" panose="020B0604020202020204" pitchFamily="34" charset="0"/>
              <a:buChar char="•"/>
              <a:defRPr/>
            </a:pPr>
            <a:r>
              <a:rPr lang="en-GB"/>
              <a:t>As previous discussion will have revealed, inclusion</a:t>
            </a:r>
            <a:r>
              <a:rPr lang="en-GB" sz="1200" kern="1200">
                <a:solidFill>
                  <a:schemeClr val="tx1"/>
                </a:solidFill>
                <a:effectLst/>
                <a:ea typeface="+mn-ea"/>
                <a:cs typeface="+mn-cs"/>
              </a:rPr>
              <a:t> is a very broad concept that can include topics such as equalities, inclusion bases, inspection frameworks and wider school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[CLICK] Inclusion policy – </a:t>
            </a:r>
            <a:r>
              <a:rPr lang="en-GB" b="0">
                <a:solidFill>
                  <a:srgbClr val="000000"/>
                </a:solidFill>
                <a:latin typeface="Arial"/>
                <a:cs typeface="Arial"/>
              </a:rPr>
              <a:t>these are decisions around inclusion determined by public bodies, and influence national funding priorities and frameworks.</a:t>
            </a:r>
            <a:endParaRPr lang="en-GB" b="0" i="0" kern="1200">
              <a:solidFill>
                <a:srgbClr val="000000"/>
              </a:solidFill>
              <a:effectLs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practice – these are decisions taken by settings on their vision and strategy for inclusion, as well as how they will approach the implementation.</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teaching – this is where we will focus our attention across the remaining sessions</a:t>
            </a:r>
            <a:r>
              <a:rPr lang="en-GB" sz="1200" b="0" kern="1200">
                <a:solidFill>
                  <a:srgbClr val="000000"/>
                </a:solidFill>
                <a:effectLst/>
                <a:latin typeface="Arial"/>
                <a:ea typeface="+mn-ea"/>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Let’s end with a reflection…</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0729C401-92B3-4F51-5161-C9248A655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6228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B2998-865F-C332-CE08-8C593F2E8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0D049-3FAB-C9C8-D6B6-07068CF16C2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287371C-E2FB-B7BE-24F6-BBAED6DC08E4}"/>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145299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a:solidFill>
                  <a:srgbClr val="000000"/>
                </a:solidFill>
                <a:latin typeface="Arial"/>
                <a:cs typeface="Arial"/>
              </a:rPr>
              <a:t>Reflection Option 1 – Takeaways from the session on supporting children and young people to achieve and thrive</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36</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73A2-1CD5-291C-B2EA-2F3AC775E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F871C-A42D-04BE-A35B-49458CA6C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A822D-86A8-6022-68B7-6D6D3BC42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2 – Broader reflections on systems and challenges regarding inclusion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C70F1F1-4108-B282-1175-5ADA379621C0}"/>
              </a:ext>
            </a:extLst>
          </p:cNvPr>
          <p:cNvSpPr>
            <a:spLocks noGrp="1"/>
          </p:cNvSpPr>
          <p:nvPr>
            <p:ph type="sldNum" sz="quarter" idx="5"/>
          </p:nvPr>
        </p:nvSpPr>
        <p:spPr/>
        <p:txBody>
          <a:bodyPr/>
          <a:lstStyle/>
          <a:p>
            <a:fld id="{5B3B3ED4-6500-7D46-AD43-AE190871C49C}" type="slidenum">
              <a:rPr lang="en-US" smtClean="0"/>
              <a:t>37</a:t>
            </a:fld>
            <a:endParaRPr lang="en-US"/>
          </a:p>
        </p:txBody>
      </p:sp>
    </p:spTree>
    <p:extLst>
      <p:ext uri="{BB962C8B-B14F-4D97-AF65-F5344CB8AC3E}">
        <p14:creationId xmlns:p14="http://schemas.microsoft.com/office/powerpoint/2010/main" val="581973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861DD-40E7-F3FF-AC8B-E6AA5803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B370-9CA2-650C-A55B-BBC970F76C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3E5837-1FB0-4B58-E55E-54F9E0306A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3 – Broader reflections the setting’s strengths and areas of development regarding inclusion</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4B82F3B-49EB-CC21-AC25-ABA36B5FA0D0}"/>
              </a:ext>
            </a:extLst>
          </p:cNvPr>
          <p:cNvSpPr>
            <a:spLocks noGrp="1"/>
          </p:cNvSpPr>
          <p:nvPr>
            <p:ph type="sldNum" sz="quarter" idx="5"/>
          </p:nvPr>
        </p:nvSpPr>
        <p:spPr/>
        <p:txBody>
          <a:bodyPr/>
          <a:lstStyle/>
          <a:p>
            <a:fld id="{5B3B3ED4-6500-7D46-AD43-AE190871C49C}" type="slidenum">
              <a:rPr lang="en-US" smtClean="0"/>
              <a:t>38</a:t>
            </a:fld>
            <a:endParaRPr lang="en-US"/>
          </a:p>
        </p:txBody>
      </p:sp>
    </p:spTree>
    <p:extLst>
      <p:ext uri="{BB962C8B-B14F-4D97-AF65-F5344CB8AC3E}">
        <p14:creationId xmlns:p14="http://schemas.microsoft.com/office/powerpoint/2010/main" val="1020326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33799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en-GB"/>
          </a:p>
        </p:txBody>
      </p:sp>
    </p:spTree>
    <p:extLst>
      <p:ext uri="{BB962C8B-B14F-4D97-AF65-F5344CB8AC3E}">
        <p14:creationId xmlns:p14="http://schemas.microsoft.com/office/powerpoint/2010/main" val="4118276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pic>
        <p:nvPicPr>
          <p:cNvPr id="7" name="Picture 6">
            <a:extLst>
              <a:ext uri="{FF2B5EF4-FFF2-40B4-BE49-F238E27FC236}">
                <a16:creationId xmlns:a16="http://schemas.microsoft.com/office/drawing/2014/main" id="{EDED6F84-2CA8-DE9E-71AF-B0015813F1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AI logo">
            <a:extLst>
              <a:ext uri="{FF2B5EF4-FFF2-40B4-BE49-F238E27FC236}">
                <a16:creationId xmlns:a16="http://schemas.microsoft.com/office/drawing/2014/main" id="{072A1D6C-8A7C-3F79-CFBF-30B399BC8C9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51775" y="685800"/>
            <a:ext cx="2253011" cy="822838"/>
          </a:xfrm>
          <a:prstGeom prst="rect">
            <a:avLst/>
          </a:prstGeom>
        </p:spPr>
      </p:pic>
      <p:sp>
        <p:nvSpPr>
          <p:cNvPr id="10" name="TextBox 9">
            <a:extLst>
              <a:ext uri="{FF2B5EF4-FFF2-40B4-BE49-F238E27FC236}">
                <a16:creationId xmlns:a16="http://schemas.microsoft.com/office/drawing/2014/main" id="{02D72A63-D9FB-C2C0-7318-EFF28C994E1F}"/>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spTree>
    <p:extLst>
      <p:ext uri="{BB962C8B-B14F-4D97-AF65-F5344CB8AC3E}">
        <p14:creationId xmlns:p14="http://schemas.microsoft.com/office/powerpoint/2010/main" val="279882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314575"/>
            <a:ext cx="4951601" cy="2526364"/>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DF225A5C-862D-A53E-5343-9372963345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7109816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2314575"/>
            <a:ext cx="7116763" cy="289234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95FD8638-CDCF-067C-2491-AF7C161F2DB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4472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48647"/>
            <a:ext cx="5276852" cy="2858275"/>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0FF89E55-57D2-F99E-DB38-EF6426DDE61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6446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9FAAD9B5-748D-844A-E3C0-9660C86663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3635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8264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9883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628306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0205411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91422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77234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07068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742051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920441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479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11180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9918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9177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7701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427325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10017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79873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4511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39090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91033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3539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77359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74868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2212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440529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196817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3800893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7" name="TextBox 6">
            <a:extLst>
              <a:ext uri="{FF2B5EF4-FFF2-40B4-BE49-F238E27FC236}">
                <a16:creationId xmlns:a16="http://schemas.microsoft.com/office/drawing/2014/main" id="{B3DDD861-BFC2-1DE2-58FA-E70605722229}"/>
              </a:ext>
            </a:extLst>
          </p:cNvPr>
          <p:cNvSpPr txBox="1"/>
          <p:nvPr userDrawn="1"/>
        </p:nvSpPr>
        <p:spPr>
          <a:xfrm>
            <a:off x="696206" y="3863876"/>
            <a:ext cx="7442199" cy="2308324"/>
          </a:xfrm>
          <a:prstGeom prst="rect">
            <a:avLst/>
          </a:prstGeom>
          <a:noFill/>
        </p:spPr>
        <p:txBody>
          <a:bodyPr wrap="square" rtlCol="0">
            <a:spAutoFit/>
          </a:body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22336843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65743770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 id="2147483877"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8" Type="http://schemas.openxmlformats.org/officeDocument/2006/relationships/hyperlink" Target="https://ifs.org.uk/sites/default/files/2024-06/The-state-of-education-IFS-Report-R317.pdf" TargetMode="External"/><Relationship Id="rId3" Type="http://schemas.openxmlformats.org/officeDocument/2006/relationships/hyperlink" Target="https://www.gov.uk/government/publications/parent-pupil-and-learner-voice-omnibus-surveys-for-2025-to-2026/parent-pupil-and-learner-voice-march-2026#school-belonging" TargetMode="External"/><Relationship Id="rId7" Type="http://schemas.openxmlformats.org/officeDocument/2006/relationships/hyperlink" Target="https://www.gov.uk/government/publications/inclusive-mainstream-fund-support-for-school-leaders/developing-an-inclusion-strategy-using-the-inclusive-mainstream-fund" TargetMode="External"/><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hyperlink" Target="https://explore-education-statistics.service.gov.uk/find-statistics/special-educational-needs-in-england/2024-25" TargetMode="External"/><Relationship Id="rId5" Type="http://schemas.openxmlformats.org/officeDocument/2006/relationships/hyperlink" Target="https://www.gov.uk/government/publications/every-child-achieving-and-thriving/every-child-achieving-and-thriving-html-version" TargetMode="External"/><Relationship Id="rId4" Type="http://schemas.openxmlformats.org/officeDocument/2006/relationships/hyperlink" Target="https://www.gov.uk/government/consultations/send-reform-putting-children-and-young-people-first/send-reform-putting-children-and-young-people-first-html-version" TargetMode="External"/><Relationship Id="rId9" Type="http://schemas.openxmlformats.org/officeDocument/2006/relationships/hyperlink" Target="https://www.impetus.org.uk/policy/youth-jobs-gap"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51342"/>
            <a:ext cx="5084050" cy="860575"/>
          </a:xfrm>
          <a:solidFill>
            <a:schemeClr val="accent1"/>
          </a:solidFill>
        </p:spPr>
        <p:txBody>
          <a:bodyPr/>
          <a:lstStyle/>
          <a:p>
            <a:r>
              <a:rPr lang="en-US"/>
              <a:t>Document explainer</a:t>
            </a: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1" y="1820051"/>
            <a:ext cx="10172700" cy="4062651"/>
          </a:xfrm>
          <a:prstGeom prst="rect">
            <a:avLst/>
          </a:prstGeom>
          <a:noFill/>
        </p:spPr>
        <p:txBody>
          <a:bodyPr wrap="square" lIns="91440" tIns="45720" rIns="91440" bIns="45720" anchor="t">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context for the SEND reforms and what is meant by inclusion.</a:t>
            </a:r>
            <a:endParaRPr lang="en-GB" sz="2000">
              <a:cs typeface="Arial"/>
            </a:endParaRPr>
          </a:p>
          <a:p>
            <a:pPr marL="180975" lvl="0" defTabSz="889000">
              <a:lnSpc>
                <a:spcPct val="90000"/>
              </a:lnSpc>
              <a:spcBef>
                <a:spcPct val="0"/>
              </a:spcBef>
              <a:spcAft>
                <a:spcPts val="1200"/>
              </a:spcAft>
              <a:buClr>
                <a:schemeClr val="tx2"/>
              </a:buClr>
            </a:pPr>
            <a:r>
              <a:rPr lang="en-GB" sz="2000" b="1"/>
              <a:t>Audience:</a:t>
            </a:r>
            <a:r>
              <a:rPr lang="en-GB" sz="2000"/>
              <a:t> FE teachers and support staff in post-16 settings.</a:t>
            </a:r>
            <a:endParaRPr lang="en-GB" sz="2000">
              <a:cs typeface="Arial"/>
            </a:endParaRPr>
          </a:p>
          <a:p>
            <a:pPr marL="180975" lvl="0" defTabSz="889000">
              <a:lnSpc>
                <a:spcPct val="90000"/>
              </a:lnSpc>
              <a:spcBef>
                <a:spcPct val="0"/>
              </a:spcBef>
              <a:spcAft>
                <a:spcPts val="1200"/>
              </a:spcAft>
              <a:buClr>
                <a:schemeClr val="tx2"/>
              </a:buClr>
            </a:pPr>
            <a:r>
              <a:rPr lang="en-GB" sz="2000" b="1"/>
              <a:t>How to use this document:</a:t>
            </a:r>
            <a:endParaRPr lang="en-GB" sz="2000" b="1">
              <a:cs typeface="Arial"/>
            </a:endParaRP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is the first of three introduction sessions focusing on SEND reforms, inclusive teaching and areas of development.</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session can be delivered in full or in parts, depending on the context of your setting and the structure of your planned professional development time. </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endParaRPr lang="en-GB" sz="2000">
              <a:cs typeface="Arial"/>
            </a:endParaRP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24DFF2-9A18-B21D-37CE-0F9CF776B76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D98F1F-B2B2-3C84-25C1-A6CE3BCE2BE0}"/>
              </a:ext>
            </a:extLst>
          </p:cNvPr>
          <p:cNvSpPr>
            <a:spLocks noGrp="1"/>
          </p:cNvSpPr>
          <p:nvPr>
            <p:ph type="title"/>
          </p:nvPr>
        </p:nvSpPr>
        <p:spPr/>
        <p:txBody>
          <a:bodyPr/>
          <a:lstStyle/>
          <a:p>
            <a:r>
              <a:rPr lang="en-US"/>
              <a:t>Facilitation guidance – timings </a:t>
            </a:r>
          </a:p>
        </p:txBody>
      </p:sp>
      <p:sp>
        <p:nvSpPr>
          <p:cNvPr id="4" name="Text Placeholder 3">
            <a:extLst>
              <a:ext uri="{FF2B5EF4-FFF2-40B4-BE49-F238E27FC236}">
                <a16:creationId xmlns:a16="http://schemas.microsoft.com/office/drawing/2014/main" id="{D7B19112-D5D0-9E25-3B3E-BB5098B3DD40}"/>
              </a:ext>
            </a:extLst>
          </p:cNvPr>
          <p:cNvSpPr>
            <a:spLocks noGrp="1"/>
          </p:cNvSpPr>
          <p:nvPr>
            <p:ph type="body" sz="quarter" idx="10"/>
          </p:nvPr>
        </p:nvSpPr>
        <p:spPr>
          <a:xfrm>
            <a:off x="709612" y="1736725"/>
            <a:ext cx="10529888" cy="4292600"/>
          </a:xfrm>
        </p:spPr>
        <p:txBody>
          <a:bodyPr>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to adapt this to slightly longer or shorter times as required (e.g., 75 mins or 50 mins) – </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354E2464-338E-9D7B-25BA-2647716486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531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E5D8-C986-6283-EC32-8C8D821C155F}"/>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B4F6B605-3145-E914-4DA2-4697EB93CF7C}"/>
              </a:ext>
            </a:extLst>
          </p:cNvPr>
          <p:cNvSpPr>
            <a:spLocks noGrp="1"/>
          </p:cNvSpPr>
          <p:nvPr>
            <p:ph type="ctrTitle"/>
          </p:nvPr>
        </p:nvSpPr>
        <p:spPr>
          <a:xfrm>
            <a:off x="685801" y="2527935"/>
            <a:ext cx="6403258" cy="3044190"/>
          </a:xfrm>
        </p:spPr>
        <p:txBody>
          <a:bodyPr lIns="91440" tIns="45720" rIns="91440" bIns="45720" anchor="b"/>
          <a:lstStyle/>
          <a:p>
            <a:br>
              <a:rPr lang="en-US" sz="4000" b="1">
                <a:solidFill>
                  <a:srgbClr val="006FB7"/>
                </a:solidFill>
                <a:latin typeface="Arial" panose="020B0604020202020204" pitchFamily="34" charset="0"/>
              </a:rPr>
            </a:br>
            <a:r>
              <a:rPr lang="en-US"/>
              <a:t>Supporting every young person to achieve and thrive</a:t>
            </a:r>
            <a:endParaRPr lang="en-US">
              <a:solidFill>
                <a:srgbClr val="0070C0"/>
              </a:solidFill>
              <a:latin typeface="Arial" panose="020B0604020202020204" pitchFamily="34" charset="0"/>
            </a:endParaRPr>
          </a:p>
        </p:txBody>
      </p:sp>
      <p:pic>
        <p:nvPicPr>
          <p:cNvPr id="6" name="Picture 5">
            <a:extLst>
              <a:ext uri="{FF2B5EF4-FFF2-40B4-BE49-F238E27FC236}">
                <a16:creationId xmlns:a16="http://schemas.microsoft.com/office/drawing/2014/main" id="{A4E6D8B5-AA4E-BB51-DAA1-4371BB7B59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21497" y="3003384"/>
            <a:ext cx="4210272" cy="3169271"/>
          </a:xfrm>
          <a:prstGeom prst="rect">
            <a:avLst/>
          </a:prstGeom>
        </p:spPr>
      </p:pic>
    </p:spTree>
    <p:extLst>
      <p:ext uri="{BB962C8B-B14F-4D97-AF65-F5344CB8AC3E}">
        <p14:creationId xmlns:p14="http://schemas.microsoft.com/office/powerpoint/2010/main" val="47021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052F-34BD-CEF3-3280-A299A88A47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6701DB-FF94-0B04-EDA0-45F52FB2CF51}"/>
              </a:ext>
            </a:extLst>
          </p:cNvPr>
          <p:cNvSpPr>
            <a:spLocks noGrp="1"/>
          </p:cNvSpPr>
          <p:nvPr>
            <p:ph type="title"/>
          </p:nvPr>
        </p:nvSpPr>
        <p:spPr>
          <a:xfrm>
            <a:off x="709612" y="697889"/>
            <a:ext cx="2534331" cy="2215173"/>
          </a:xfrm>
        </p:spPr>
        <p:txBody>
          <a:bodyPr/>
          <a:lstStyle/>
          <a:p>
            <a:r>
              <a:rPr lang="en-US">
                <a:latin typeface="Arial" panose="020B0604020202020204" pitchFamily="34" charset="0"/>
              </a:rPr>
              <a:t>Session timings</a:t>
            </a:r>
            <a:endParaRPr lang="en-US"/>
          </a:p>
        </p:txBody>
      </p:sp>
      <p:sp>
        <p:nvSpPr>
          <p:cNvPr id="6" name="Slide Number Placeholder 5">
            <a:extLst>
              <a:ext uri="{FF2B5EF4-FFF2-40B4-BE49-F238E27FC236}">
                <a16:creationId xmlns:a16="http://schemas.microsoft.com/office/drawing/2014/main" id="{4190D591-DE2F-06B5-09D2-BAE5DFCEAE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graphicFrame>
        <p:nvGraphicFramePr>
          <p:cNvPr id="7" name="Table 10">
            <a:extLst>
              <a:ext uri="{FF2B5EF4-FFF2-40B4-BE49-F238E27FC236}">
                <a16:creationId xmlns:a16="http://schemas.microsoft.com/office/drawing/2014/main" id="{76FA61A5-0489-6588-A2B2-0B56BA080B38}"/>
              </a:ext>
            </a:extLst>
          </p:cNvPr>
          <p:cNvGraphicFramePr>
            <a:graphicFrameLocks/>
          </p:cNvGraphicFramePr>
          <p:nvPr>
            <p:extLst>
              <p:ext uri="{D42A27DB-BD31-4B8C-83A1-F6EECF244321}">
                <p14:modId xmlns:p14="http://schemas.microsoft.com/office/powerpoint/2010/main" val="3393193161"/>
              </p:ext>
            </p:extLst>
          </p:nvPr>
        </p:nvGraphicFramePr>
        <p:xfrm>
          <a:off x="3487615" y="685800"/>
          <a:ext cx="8019720" cy="4191270"/>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US" sz="2000">
                          <a:latin typeface="+mn-lt"/>
                        </a:rPr>
                        <a:t>Introduction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6216696"/>
                  </a:ext>
                </a:extLst>
              </a:tr>
              <a:tr h="698046">
                <a:tc>
                  <a:txBody>
                    <a:bodyPr/>
                    <a:lstStyle/>
                    <a:p>
                      <a:pPr lvl="0">
                        <a:buNone/>
                      </a:pPr>
                      <a:r>
                        <a:rPr lang="en-GB" sz="2000" b="0" i="0" u="none" strike="noStrike" baseline="0" noProof="0">
                          <a:solidFill>
                            <a:schemeClr val="tx1"/>
                          </a:solidFill>
                          <a:latin typeface="+mn-lt"/>
                        </a:rPr>
                        <a:t>Why have the SEND Reforms been introduced?</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What is inclusion?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r h="698046">
                <a:tc>
                  <a:txBody>
                    <a:bodyPr/>
                    <a:lstStyle/>
                    <a:p>
                      <a:pPr lvl="0">
                        <a:buNone/>
                      </a:pPr>
                      <a:r>
                        <a:rPr lang="en-US" sz="2000">
                          <a:latin typeface="+mn-lt"/>
                        </a:rPr>
                        <a:t>Reflection questions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4139214"/>
                  </a:ext>
                </a:extLst>
              </a:tr>
            </a:tbl>
          </a:graphicData>
        </a:graphic>
      </p:graphicFrame>
    </p:spTree>
    <p:extLst>
      <p:ext uri="{BB962C8B-B14F-4D97-AF65-F5344CB8AC3E}">
        <p14:creationId xmlns:p14="http://schemas.microsoft.com/office/powerpoint/2010/main" val="125375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4A222-C189-9F3A-4EA9-5E9BEE43C2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78AA38-1DFD-9DC1-397C-50AF1F917F7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645D6843-9E4A-8DDE-C08C-D9BD1CBD373F}"/>
              </a:ext>
            </a:extLst>
          </p:cNvPr>
          <p:cNvSpPr>
            <a:spLocks noGrp="1"/>
          </p:cNvSpPr>
          <p:nvPr>
            <p:ph type="body" sz="quarter" idx="10"/>
          </p:nvPr>
        </p:nvSpPr>
        <p:spPr>
          <a:xfrm>
            <a:off x="709613" y="2314575"/>
            <a:ext cx="8654519"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a:cs typeface="Arial"/>
              </a:rPr>
              <a:t>to understand the context for the SEND reforms</a:t>
            </a:r>
          </a:p>
          <a:p>
            <a:pPr marL="342900" lvl="0" indent="-342900">
              <a:buClr>
                <a:srgbClr val="1D70B8"/>
              </a:buClr>
              <a:buFont typeface="Arial" panose="020B0604020202020204" pitchFamily="34" charset="0"/>
              <a:buChar char="&gt;"/>
            </a:pPr>
            <a:r>
              <a:rPr lang="en-GB">
                <a:cs typeface="Arial"/>
              </a:rPr>
              <a:t>to introduce what is meant by inclusion</a:t>
            </a:r>
          </a:p>
        </p:txBody>
      </p:sp>
      <p:sp>
        <p:nvSpPr>
          <p:cNvPr id="5" name="Slide Number Placeholder 4">
            <a:extLst>
              <a:ext uri="{FF2B5EF4-FFF2-40B4-BE49-F238E27FC236}">
                <a16:creationId xmlns:a16="http://schemas.microsoft.com/office/drawing/2014/main" id="{16402238-64F2-D33A-ADB3-C91DD3FE6A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4003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C4C8-4E93-97F5-2E7E-7611250E2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FB02D-D996-DA28-2C44-F1800D7AC1D9}"/>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Introduction to SEND reforms and inclusion</a:t>
            </a:r>
          </a:p>
        </p:txBody>
      </p:sp>
      <p:sp>
        <p:nvSpPr>
          <p:cNvPr id="3" name="Text Placeholder 2">
            <a:extLst>
              <a:ext uri="{FF2B5EF4-FFF2-40B4-BE49-F238E27FC236}">
                <a16:creationId xmlns:a16="http://schemas.microsoft.com/office/drawing/2014/main" id="{9506139F-DBAF-F57F-1A9C-905DFFB82761}"/>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Introduction</a:t>
            </a:r>
          </a:p>
        </p:txBody>
      </p:sp>
      <p:sp>
        <p:nvSpPr>
          <p:cNvPr id="12" name="Text Placeholder 3">
            <a:extLst>
              <a:ext uri="{FF2B5EF4-FFF2-40B4-BE49-F238E27FC236}">
                <a16:creationId xmlns:a16="http://schemas.microsoft.com/office/drawing/2014/main" id="{F155C88A-7482-987F-05EA-529E309DEB95}"/>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A70A4C26-5632-9AE2-51AA-504818BAA5EE}"/>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What is inclusion?</a:t>
            </a:r>
          </a:p>
        </p:txBody>
      </p:sp>
      <p:sp>
        <p:nvSpPr>
          <p:cNvPr id="5" name="Text Placeholder 4">
            <a:extLst>
              <a:ext uri="{FF2B5EF4-FFF2-40B4-BE49-F238E27FC236}">
                <a16:creationId xmlns:a16="http://schemas.microsoft.com/office/drawing/2014/main" id="{945CAAFF-2AD2-EFD5-2A31-598401F3CE34}"/>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C334E4DC-5098-8405-B4C3-26B3D1F165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64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Facilitation guidance - learner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685800" y="1736724"/>
            <a:ext cx="10687567" cy="2987791"/>
          </a:xfrm>
        </p:spPr>
        <p:txBody>
          <a:bodyPr vert="horz" lIns="0" tIns="0" rIns="0" bIns="0" rtlCol="0" anchor="t">
            <a:noAutofit/>
          </a:bodyPr>
          <a:lstStyle/>
          <a:p>
            <a:r>
              <a:rPr lang="en-GB"/>
              <a:t>The following slides are hidden so that you can choose which option to use. Remember to unhide the slide you choose before you start facilitating the session. </a:t>
            </a:r>
          </a:p>
          <a:p>
            <a:r>
              <a:rPr lang="en-GB"/>
              <a:t>The hidden slides are intended to illustrate the impact of learners’ positive experiences of further education; particularly their perception of belonging and ability to achieve and thrive.</a:t>
            </a:r>
          </a:p>
          <a:p>
            <a:r>
              <a:rPr lang="en-GB"/>
              <a:t>You may wish to use quotes from your own setting in place of these suggestions. Where you use your own quotes, it is important that they reflect the following:</a:t>
            </a:r>
          </a:p>
          <a:p>
            <a:pPr>
              <a:spcAft>
                <a:spcPts val="0"/>
              </a:spcAft>
            </a:pPr>
            <a:r>
              <a:rPr lang="en-GB"/>
              <a:t>They present positive development on the part of the learner, rather than focusing on their difficulties and challenges.</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47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C7D3C-F3AB-382C-FEF9-DFC5904B8A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6BE80-E398-26AF-458B-F4099A37C876}"/>
              </a:ext>
            </a:extLst>
          </p:cNvPr>
          <p:cNvSpPr>
            <a:spLocks noGrp="1"/>
          </p:cNvSpPr>
          <p:nvPr>
            <p:ph type="title"/>
          </p:nvPr>
        </p:nvSpPr>
        <p:spPr>
          <a:xfrm>
            <a:off x="709611" y="-842961"/>
            <a:ext cx="9689983" cy="1027112"/>
          </a:xfrm>
        </p:spPr>
        <p:txBody>
          <a:bodyPr/>
          <a:lstStyle/>
          <a:p>
            <a:r>
              <a:rPr lang="en-GB"/>
              <a:t>Learner voice from your own context</a:t>
            </a:r>
          </a:p>
        </p:txBody>
      </p:sp>
      <p:sp>
        <p:nvSpPr>
          <p:cNvPr id="2" name="Title 3">
            <a:extLst>
              <a:ext uri="{FF2B5EF4-FFF2-40B4-BE49-F238E27FC236}">
                <a16:creationId xmlns:a16="http://schemas.microsoft.com/office/drawing/2014/main" id="{ADE04144-51AD-450F-8EFD-E398296E4751}"/>
              </a:ext>
            </a:extLst>
          </p:cNvPr>
          <p:cNvSpPr txBox="1">
            <a:spLocks/>
          </p:cNvSpPr>
          <p:nvPr/>
        </p:nvSpPr>
        <p:spPr>
          <a:xfrm>
            <a:off x="709612" y="721519"/>
            <a:ext cx="8246129"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Learner voice…</a:t>
            </a:r>
          </a:p>
        </p:txBody>
      </p:sp>
      <p:sp>
        <p:nvSpPr>
          <p:cNvPr id="3" name="Text Placeholder 2">
            <a:extLst>
              <a:ext uri="{FF2B5EF4-FFF2-40B4-BE49-F238E27FC236}">
                <a16:creationId xmlns:a16="http://schemas.microsoft.com/office/drawing/2014/main" id="{326F1F50-898F-DF15-254D-D8460A003066}"/>
              </a:ext>
            </a:extLst>
          </p:cNvPr>
          <p:cNvSpPr>
            <a:spLocks noGrp="1"/>
          </p:cNvSpPr>
          <p:nvPr>
            <p:ph type="body" sz="quarter" idx="10"/>
          </p:nvPr>
        </p:nvSpPr>
        <p:spPr>
          <a:xfrm>
            <a:off x="709612" y="1863726"/>
            <a:ext cx="10563224" cy="3257550"/>
          </a:xfrm>
        </p:spPr>
        <p:txBody>
          <a:bodyPr/>
          <a:lstStyle/>
          <a:p>
            <a:pPr lvl="0"/>
            <a:r>
              <a:rPr lang="en-GB" sz="2400"/>
              <a:t>[Insert your own example]</a:t>
            </a:r>
          </a:p>
          <a:p>
            <a:pPr lvl="0" algn="r"/>
            <a:r>
              <a:rPr lang="en-GB" sz="2400"/>
              <a:t>[year group]</a:t>
            </a:r>
          </a:p>
        </p:txBody>
      </p:sp>
      <p:sp>
        <p:nvSpPr>
          <p:cNvPr id="5" name="Slide Number Placeholder 4">
            <a:extLst>
              <a:ext uri="{FF2B5EF4-FFF2-40B4-BE49-F238E27FC236}">
                <a16:creationId xmlns:a16="http://schemas.microsoft.com/office/drawing/2014/main" id="{86FBA25C-EF35-B982-5C37-395471BF6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563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A836E1-965F-D878-C703-385C93784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8CFA9-48E7-8315-5154-93C3B27916D7}"/>
              </a:ext>
            </a:extLst>
          </p:cNvPr>
          <p:cNvSpPr>
            <a:spLocks noGrp="1"/>
          </p:cNvSpPr>
          <p:nvPr>
            <p:ph type="title"/>
          </p:nvPr>
        </p:nvSpPr>
        <p:spPr>
          <a:xfrm>
            <a:off x="709612" y="-879239"/>
            <a:ext cx="8325206" cy="1027112"/>
          </a:xfrm>
        </p:spPr>
        <p:txBody>
          <a:bodyPr/>
          <a:lstStyle/>
          <a:p>
            <a:r>
              <a:rPr lang="en-GB"/>
              <a:t>Learner voice (A-level learner)</a:t>
            </a:r>
          </a:p>
        </p:txBody>
      </p:sp>
      <p:sp>
        <p:nvSpPr>
          <p:cNvPr id="2" name="Title 3">
            <a:extLst>
              <a:ext uri="{FF2B5EF4-FFF2-40B4-BE49-F238E27FC236}">
                <a16:creationId xmlns:a16="http://schemas.microsoft.com/office/drawing/2014/main" id="{E3F0BA9A-A6B1-CFD2-0F75-32805E570E96}"/>
              </a:ext>
            </a:extLst>
          </p:cNvPr>
          <p:cNvSpPr txBox="1">
            <a:spLocks/>
          </p:cNvSpPr>
          <p:nvPr/>
        </p:nvSpPr>
        <p:spPr>
          <a:xfrm>
            <a:off x="709612" y="709612"/>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Learner voice…</a:t>
            </a:r>
          </a:p>
        </p:txBody>
      </p:sp>
      <p:sp>
        <p:nvSpPr>
          <p:cNvPr id="3" name="Text Placeholder 2">
            <a:extLst>
              <a:ext uri="{FF2B5EF4-FFF2-40B4-BE49-F238E27FC236}">
                <a16:creationId xmlns:a16="http://schemas.microsoft.com/office/drawing/2014/main" id="{D017D5AB-E0EA-149E-5037-E8C1C37A9AED}"/>
              </a:ext>
            </a:extLst>
          </p:cNvPr>
          <p:cNvSpPr>
            <a:spLocks noGrp="1"/>
          </p:cNvSpPr>
          <p:nvPr>
            <p:ph type="body" sz="quarter" idx="10"/>
          </p:nvPr>
        </p:nvSpPr>
        <p:spPr>
          <a:xfrm>
            <a:off x="709611" y="2325687"/>
            <a:ext cx="10796589" cy="3257550"/>
          </a:xfrm>
        </p:spPr>
        <p:txBody>
          <a:bodyPr/>
          <a:lstStyle/>
          <a:p>
            <a:pPr lvl="0"/>
            <a:r>
              <a:rPr lang="en-GB" sz="2400"/>
              <a:t>"When I started sixth form, I wasn’t sure what to expect, but it’s been a really good experience so far. I like that we go more in-depth into what we’re learning about…[and] we often have group discussions where we share ideas for our essays and projects…this has helped me become more confident when talking in front of other people.”</a:t>
            </a:r>
          </a:p>
          <a:p>
            <a:pPr lvl="0"/>
            <a:endParaRPr lang="en-GB" sz="2400"/>
          </a:p>
          <a:p>
            <a:pPr lvl="0" algn="r"/>
            <a:r>
              <a:rPr lang="en-GB" sz="2400"/>
              <a:t>A level learner </a:t>
            </a:r>
          </a:p>
          <a:p>
            <a:pPr lvl="0" algn="r"/>
            <a:endParaRPr lang="en-GB" sz="2400"/>
          </a:p>
          <a:p>
            <a:pPr lvl="0"/>
            <a:endParaRPr lang="en-GB" sz="2400"/>
          </a:p>
          <a:p>
            <a:pPr lvl="0"/>
            <a:endParaRPr lang="en-GB" sz="2400"/>
          </a:p>
          <a:p>
            <a:pPr lvl="0"/>
            <a:endParaRPr lang="en-GB" sz="2400">
              <a:highlight>
                <a:srgbClr val="FFFF00"/>
              </a:highlight>
            </a:endParaRPr>
          </a:p>
        </p:txBody>
      </p:sp>
      <p:sp>
        <p:nvSpPr>
          <p:cNvPr id="5" name="Slide Number Placeholder 4">
            <a:extLst>
              <a:ext uri="{FF2B5EF4-FFF2-40B4-BE49-F238E27FC236}">
                <a16:creationId xmlns:a16="http://schemas.microsoft.com/office/drawing/2014/main" id="{18179246-4490-2465-5A3D-536ED6BC50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1889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2FBCA6-C4A4-D28D-B3FB-1818CF5F25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12B8F4-01F2-5918-D829-59D50E38CB25}"/>
              </a:ext>
            </a:extLst>
          </p:cNvPr>
          <p:cNvSpPr>
            <a:spLocks noGrp="1"/>
          </p:cNvSpPr>
          <p:nvPr>
            <p:ph type="title"/>
          </p:nvPr>
        </p:nvSpPr>
        <p:spPr>
          <a:xfrm>
            <a:off x="709612" y="-791641"/>
            <a:ext cx="8511390" cy="1027112"/>
          </a:xfrm>
        </p:spPr>
        <p:txBody>
          <a:bodyPr/>
          <a:lstStyle/>
          <a:p>
            <a:r>
              <a:rPr lang="en-GB"/>
              <a:t>Learner voice (BTEC learner)</a:t>
            </a:r>
          </a:p>
        </p:txBody>
      </p:sp>
      <p:sp>
        <p:nvSpPr>
          <p:cNvPr id="2" name="Title 3">
            <a:extLst>
              <a:ext uri="{FF2B5EF4-FFF2-40B4-BE49-F238E27FC236}">
                <a16:creationId xmlns:a16="http://schemas.microsoft.com/office/drawing/2014/main" id="{07C5FF11-EAFB-E143-3F59-DD378223C424}"/>
              </a:ext>
            </a:extLst>
          </p:cNvPr>
          <p:cNvSpPr txBox="1">
            <a:spLocks/>
          </p:cNvSpPr>
          <p:nvPr/>
        </p:nvSpPr>
        <p:spPr>
          <a:xfrm>
            <a:off x="709612" y="709613"/>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Learner voice…</a:t>
            </a:r>
          </a:p>
        </p:txBody>
      </p:sp>
      <p:sp>
        <p:nvSpPr>
          <p:cNvPr id="3" name="Text Placeholder 2">
            <a:extLst>
              <a:ext uri="{FF2B5EF4-FFF2-40B4-BE49-F238E27FC236}">
                <a16:creationId xmlns:a16="http://schemas.microsoft.com/office/drawing/2014/main" id="{234C0AAD-59BB-2D84-374C-A3375B000BC7}"/>
              </a:ext>
            </a:extLst>
          </p:cNvPr>
          <p:cNvSpPr>
            <a:spLocks noGrp="1"/>
          </p:cNvSpPr>
          <p:nvPr>
            <p:ph type="body" sz="quarter" idx="10"/>
          </p:nvPr>
        </p:nvSpPr>
        <p:spPr>
          <a:xfrm>
            <a:off x="709199" y="2325600"/>
            <a:ext cx="10797001" cy="3257550"/>
          </a:xfrm>
        </p:spPr>
        <p:txBody>
          <a:bodyPr/>
          <a:lstStyle/>
          <a:p>
            <a:pPr lvl="0"/>
            <a:r>
              <a:rPr lang="en-GB" sz="2400"/>
              <a:t>"Doing a BTEC has made a big difference for me. I enjoy learning in a way that’s practical and hands-on…[the] teachers treat us like adults and listen to our ideas. On my course, we get to work on real projects with local employers…I feel more confident about my future now, because I’m building skills that I’ll be able to use at work.”</a:t>
            </a:r>
          </a:p>
          <a:p>
            <a:pPr lvl="0"/>
            <a:endParaRPr lang="en-GB" sz="2400"/>
          </a:p>
          <a:p>
            <a:pPr lvl="0" algn="r"/>
            <a:r>
              <a:rPr lang="en-GB" sz="2400"/>
              <a:t>BTEC learner</a:t>
            </a:r>
          </a:p>
          <a:p>
            <a:pPr lvl="0"/>
            <a:endParaRPr lang="en-GB" sz="2400"/>
          </a:p>
          <a:p>
            <a:pPr lvl="0"/>
            <a:endParaRPr lang="en-GB" sz="2400"/>
          </a:p>
          <a:p>
            <a:pPr lvl="0"/>
            <a:endParaRPr lang="en-GB" sz="2400"/>
          </a:p>
          <a:p>
            <a:pPr lvl="0"/>
            <a:endParaRPr lang="en-GB" sz="2400"/>
          </a:p>
          <a:p>
            <a:pPr lvl="0"/>
            <a:endParaRPr lang="en-GB" sz="2400"/>
          </a:p>
          <a:p>
            <a:pPr lvl="0"/>
            <a:endParaRPr lang="en-GB" sz="2400"/>
          </a:p>
          <a:p>
            <a:pPr lvl="0"/>
            <a:endParaRPr lang="en-GB" sz="2400"/>
          </a:p>
        </p:txBody>
      </p:sp>
      <p:sp>
        <p:nvSpPr>
          <p:cNvPr id="5" name="Slide Number Placeholder 4">
            <a:extLst>
              <a:ext uri="{FF2B5EF4-FFF2-40B4-BE49-F238E27FC236}">
                <a16:creationId xmlns:a16="http://schemas.microsoft.com/office/drawing/2014/main" id="{8FBB2F2B-2A6C-B76B-6591-56CDE74B05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09163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D495D-487B-06E9-397A-1AAB666009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B94222-8B5E-8371-4476-6ED97166EF38}"/>
              </a:ext>
            </a:extLst>
          </p:cNvPr>
          <p:cNvSpPr>
            <a:spLocks noGrp="1"/>
          </p:cNvSpPr>
          <p:nvPr>
            <p:ph type="title"/>
          </p:nvPr>
        </p:nvSpPr>
        <p:spPr>
          <a:xfrm>
            <a:off x="709612" y="709613"/>
            <a:ext cx="8081963" cy="1027112"/>
          </a:xfrm>
        </p:spPr>
        <p:txBody>
          <a:bodyPr/>
          <a:lstStyle/>
          <a:p>
            <a:r>
              <a:rPr lang="en-GB"/>
              <a:t>Supporting every young person to achieve and thrive</a:t>
            </a:r>
          </a:p>
        </p:txBody>
      </p:sp>
      <p:sp>
        <p:nvSpPr>
          <p:cNvPr id="3" name="Text Placeholder 2">
            <a:extLst>
              <a:ext uri="{FF2B5EF4-FFF2-40B4-BE49-F238E27FC236}">
                <a16:creationId xmlns:a16="http://schemas.microsoft.com/office/drawing/2014/main" id="{B99365D2-F779-2292-1478-E98F8FE350F4}"/>
              </a:ext>
            </a:extLst>
          </p:cNvPr>
          <p:cNvSpPr>
            <a:spLocks noGrp="1"/>
          </p:cNvSpPr>
          <p:nvPr>
            <p:ph type="body" sz="quarter" idx="10"/>
          </p:nvPr>
        </p:nvSpPr>
        <p:spPr>
          <a:xfrm>
            <a:off x="709612" y="2314575"/>
            <a:ext cx="9791699" cy="3128962"/>
          </a:xfrm>
        </p:spPr>
        <p:txBody>
          <a:bodyPr/>
          <a:lstStyle/>
          <a:p>
            <a:pPr>
              <a:buClr>
                <a:srgbClr val="17B5EA"/>
              </a:buClr>
            </a:pPr>
            <a:r>
              <a:rPr lang="en-GB"/>
              <a:t>Colleges and schools in England are already making a positive difference to children and young people’s lives every day:</a:t>
            </a:r>
          </a:p>
          <a:p>
            <a:pPr marL="342900" indent="-342900">
              <a:buClr>
                <a:srgbClr val="1D70B8"/>
              </a:buClr>
              <a:buFont typeface="Arial" panose="020B0604020202020204" pitchFamily="34" charset="0"/>
              <a:buChar char="&gt;"/>
            </a:pPr>
            <a:r>
              <a:rPr lang="en-GB"/>
              <a:t>There are only a handful of countries that are both better performing and more equal than England (Farquharson et al., 2024).</a:t>
            </a:r>
          </a:p>
          <a:p>
            <a:pPr marL="342900" indent="-342900">
              <a:buClr>
                <a:srgbClr val="1D70B8"/>
              </a:buClr>
              <a:buFont typeface="Arial" panose="020B0604020202020204" pitchFamily="34" charset="0"/>
              <a:buChar char="&gt;"/>
            </a:pPr>
            <a:r>
              <a:rPr lang="en-GB"/>
              <a:t>Over the last 10 to 15 years, literacy and numeracy skills in England have improved significantly relative to other high-income countries (Farquharson et al., 2024).</a:t>
            </a:r>
          </a:p>
          <a:p>
            <a:pPr marL="342900" indent="-342900">
              <a:buClr>
                <a:srgbClr val="1D70B8"/>
              </a:buClr>
              <a:buFont typeface="Arial" panose="020B0604020202020204" pitchFamily="34" charset="0"/>
              <a:buChar char="&gt;"/>
            </a:pPr>
            <a:r>
              <a:rPr lang="en-GB"/>
              <a:t>The majority of young people look forward to attending their place of study ‘most days’ or ‘every day’ (DfE, 2026a).</a:t>
            </a:r>
          </a:p>
          <a:p>
            <a:pPr>
              <a:buClr>
                <a:srgbClr val="1D70B8"/>
              </a:buClr>
            </a:pPr>
            <a:endParaRPr lang="en-GB"/>
          </a:p>
        </p:txBody>
      </p:sp>
      <p:sp>
        <p:nvSpPr>
          <p:cNvPr id="5" name="Slide Number Placeholder 4">
            <a:extLst>
              <a:ext uri="{FF2B5EF4-FFF2-40B4-BE49-F238E27FC236}">
                <a16:creationId xmlns:a16="http://schemas.microsoft.com/office/drawing/2014/main" id="{056C8AD7-F477-EDD2-5938-247AD3A156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6580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3AB2-F7EB-A406-FD6F-5596B4A3B3A7}"/>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2BDAFB9-B857-8999-F0D0-C9134747CBC9}"/>
              </a:ext>
            </a:extLst>
          </p:cNvPr>
          <p:cNvSpPr>
            <a:spLocks noGrp="1"/>
          </p:cNvSpPr>
          <p:nvPr>
            <p:ph type="title"/>
          </p:nvPr>
        </p:nvSpPr>
        <p:spPr>
          <a:xfrm>
            <a:off x="1751798" y="-1085126"/>
            <a:ext cx="9757814" cy="1027112"/>
          </a:xfrm>
        </p:spPr>
        <p:txBody>
          <a:bodyPr/>
          <a:lstStyle/>
          <a:p>
            <a:r>
              <a:rPr lang="en-US">
                <a:latin typeface="Arial" panose="020B0604020202020204" pitchFamily="34" charset="0"/>
              </a:rPr>
              <a:t>Reflections on learners’ experiences of their setting</a:t>
            </a:r>
            <a:endParaRPr lang="en-US"/>
          </a:p>
        </p:txBody>
      </p:sp>
      <p:sp>
        <p:nvSpPr>
          <p:cNvPr id="2" name="Title 4">
            <a:extLst>
              <a:ext uri="{FF2B5EF4-FFF2-40B4-BE49-F238E27FC236}">
                <a16:creationId xmlns:a16="http://schemas.microsoft.com/office/drawing/2014/main" id="{5E33713D-9AA0-F979-B0CC-16A3ECD5AEF2}"/>
              </a:ext>
            </a:extLst>
          </p:cNvPr>
          <p:cNvSpPr txBox="1">
            <a:spLocks/>
          </p:cNvSpPr>
          <p:nvPr/>
        </p:nvSpPr>
        <p:spPr>
          <a:xfrm>
            <a:off x="1751798" y="66195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0C6B5E6C-C66E-9531-98D3-6B5177F718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DFBF1F93-DCCE-92AE-5A40-604235F3BE28}"/>
              </a:ext>
            </a:extLst>
          </p:cNvPr>
          <p:cNvSpPr>
            <a:spLocks noGrp="1"/>
          </p:cNvSpPr>
          <p:nvPr>
            <p:ph type="body" sz="quarter" idx="10"/>
          </p:nvPr>
        </p:nvSpPr>
        <p:spPr>
          <a:xfrm>
            <a:off x="690564" y="2922588"/>
            <a:ext cx="7135811" cy="2659062"/>
          </a:xfrm>
        </p:spPr>
        <p:txBody>
          <a:bodyPr/>
          <a:lstStyle/>
          <a:p>
            <a:pPr marL="342900" indent="-342900" fontAlgn="t">
              <a:lnSpc>
                <a:spcPct val="100000"/>
              </a:lnSpc>
              <a:buClr>
                <a:srgbClr val="1D70B8"/>
              </a:buClr>
              <a:buFont typeface="Arial" panose="020B0604020202020204" pitchFamily="34" charset="0"/>
              <a:buChar char="&gt;"/>
            </a:pPr>
            <a:r>
              <a:rPr lang="en-GB"/>
              <a:t>What are some of the best experiences some of your learners are having within your setting?</a:t>
            </a:r>
          </a:p>
          <a:p>
            <a:pPr marL="342900" indent="-342900" fontAlgn="t">
              <a:lnSpc>
                <a:spcPct val="100000"/>
              </a:lnSpc>
              <a:buClr>
                <a:srgbClr val="1D70B8"/>
              </a:buClr>
              <a:buFont typeface="Arial" panose="020B0604020202020204" pitchFamily="34" charset="0"/>
              <a:buChar char="&gt;"/>
            </a:pPr>
            <a:r>
              <a:rPr lang="en-GB"/>
              <a:t>What are some of the most difficult experiences some of your learners are having within your setting?</a:t>
            </a:r>
          </a:p>
          <a:p>
            <a:pPr marL="342900" indent="-342900" fontAlgn="t">
              <a:lnSpc>
                <a:spcPct val="100000"/>
              </a:lnSpc>
              <a:buClr>
                <a:srgbClr val="1D70B8"/>
              </a:buClr>
              <a:buFont typeface="Arial" panose="020B0604020202020204" pitchFamily="34" charset="0"/>
              <a:buChar char="&gt;"/>
            </a:pPr>
            <a:endParaRPr lang="en-GB" i="1"/>
          </a:p>
        </p:txBody>
      </p:sp>
      <p:sp>
        <p:nvSpPr>
          <p:cNvPr id="5" name="Slide Number Placeholder 4">
            <a:extLst>
              <a:ext uri="{FF2B5EF4-FFF2-40B4-BE49-F238E27FC236}">
                <a16:creationId xmlns:a16="http://schemas.microsoft.com/office/drawing/2014/main" id="{4094D091-D6F7-6677-E14F-8FB34460C2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1370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3A2B-B207-2A4F-0ABC-B2BB72B8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1987-69E8-D86F-A803-57D01E8B2AE4}"/>
              </a:ext>
            </a:extLst>
          </p:cNvPr>
          <p:cNvSpPr>
            <a:spLocks noGrp="1"/>
          </p:cNvSpPr>
          <p:nvPr>
            <p:ph type="title"/>
          </p:nvPr>
        </p:nvSpPr>
        <p:spPr>
          <a:xfrm>
            <a:off x="461911" y="-1132554"/>
            <a:ext cx="10800000" cy="1027112"/>
          </a:xfrm>
        </p:spPr>
        <p:txBody>
          <a:bodyPr/>
          <a:lstStyle/>
          <a:p>
            <a:r>
              <a:rPr lang="en-GB"/>
              <a:t>Why have the SEND reforms been introduced?</a:t>
            </a:r>
          </a:p>
        </p:txBody>
      </p:sp>
      <p:sp>
        <p:nvSpPr>
          <p:cNvPr id="3" name="Text Placeholder 2">
            <a:extLst>
              <a:ext uri="{FF2B5EF4-FFF2-40B4-BE49-F238E27FC236}">
                <a16:creationId xmlns:a16="http://schemas.microsoft.com/office/drawing/2014/main" id="{DF1394FF-B044-096A-7DCD-0DCAD2C0A9D7}"/>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ACCAF257-5323-3B49-FC74-F063C27513E1}"/>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F438BAA8-500F-F96D-71AE-23BD824AA728}"/>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AED55167-1967-4A0E-1BA1-4353E0443AF9}"/>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53EFD459-D3F6-4AC0-AB14-36877713CD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305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E9276-3B0F-0A3A-22FB-91EB664BEF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C693B6-C361-9418-AE54-5C09FFC4B359}"/>
              </a:ext>
            </a:extLst>
          </p:cNvPr>
          <p:cNvSpPr>
            <a:spLocks noGrp="1"/>
          </p:cNvSpPr>
          <p:nvPr>
            <p:ph type="title"/>
          </p:nvPr>
        </p:nvSpPr>
        <p:spPr/>
        <p:txBody>
          <a:bodyPr/>
          <a:lstStyle/>
          <a:p>
            <a:r>
              <a:rPr lang="en-GB"/>
              <a:t>Context for the reforms</a:t>
            </a:r>
          </a:p>
        </p:txBody>
      </p:sp>
      <p:sp>
        <p:nvSpPr>
          <p:cNvPr id="3" name="Text Placeholder 2">
            <a:extLst>
              <a:ext uri="{FF2B5EF4-FFF2-40B4-BE49-F238E27FC236}">
                <a16:creationId xmlns:a16="http://schemas.microsoft.com/office/drawing/2014/main" id="{5DA09257-2F7B-99C3-D3A5-AD177FE3329C}"/>
              </a:ext>
            </a:extLst>
          </p:cNvPr>
          <p:cNvSpPr>
            <a:spLocks noGrp="1"/>
          </p:cNvSpPr>
          <p:nvPr>
            <p:ph type="body" sz="quarter" idx="10"/>
          </p:nvPr>
        </p:nvSpPr>
        <p:spPr>
          <a:xfrm>
            <a:off x="709613" y="1546399"/>
            <a:ext cx="6376987" cy="3660878"/>
          </a:xfrm>
        </p:spPr>
        <p:txBody>
          <a:bodyPr vert="horz" lIns="0" tIns="0" rIns="0" bIns="0" rtlCol="0" anchor="t">
            <a:noAutofit/>
          </a:bodyPr>
          <a:lstStyle/>
          <a:p>
            <a:pPr>
              <a:buClr>
                <a:srgbClr val="17B5EA"/>
              </a:buClr>
            </a:pPr>
            <a:r>
              <a:rPr lang="en-GB"/>
              <a:t>Whilst the FE sector has a solid foundation when it comes to inclusion, the SEND reform consultation and white paper identify a number of challenges (DfE 2026b &amp; c):</a:t>
            </a:r>
          </a:p>
          <a:p>
            <a:pPr marL="342900" indent="-342900">
              <a:buClr>
                <a:srgbClr val="1D70B8"/>
              </a:buClr>
              <a:buFont typeface="Arial" panose="020B0604020202020204" pitchFamily="34" charset="0"/>
              <a:buChar char="&gt;"/>
            </a:pPr>
            <a:r>
              <a:rPr lang="en-GB"/>
              <a:t>increasing numbers of learners identified with special educational needs and disabilities (SEND)</a:t>
            </a:r>
          </a:p>
          <a:p>
            <a:pPr marL="342900" indent="-342900">
              <a:buClr>
                <a:srgbClr val="1D70B8"/>
              </a:buClr>
              <a:buFont typeface="Arial" panose="020B0604020202020204" pitchFamily="34" charset="0"/>
              <a:buChar char="&gt;"/>
            </a:pPr>
            <a:r>
              <a:rPr lang="en-GB"/>
              <a:t>the destinations gap between young people with SEN and those without has increased over the last four years to 8.1 percentage points (84.4% compared with 92.5%).</a:t>
            </a:r>
          </a:p>
          <a:p>
            <a:pPr marL="342900" indent="-342900">
              <a:buClr>
                <a:srgbClr val="1D70B8"/>
              </a:buClr>
              <a:buFont typeface="Arial" panose="020B0604020202020204" pitchFamily="34" charset="0"/>
              <a:buChar char="&gt;"/>
            </a:pPr>
            <a:r>
              <a:rPr lang="en-GB"/>
              <a:t>young people with SEND are around 80% more likely to be NEET</a:t>
            </a:r>
          </a:p>
          <a:p>
            <a:pPr marL="342900" indent="-342900">
              <a:buClr>
                <a:srgbClr val="1D70B8"/>
              </a:buClr>
              <a:buFont typeface="Arial" panose="020B0604020202020204" pitchFamily="34" charset="0"/>
              <a:buChar char="&gt;"/>
            </a:pPr>
            <a:r>
              <a:rPr lang="en-GB"/>
              <a:t>rising costs and pressure on schools and colleges</a:t>
            </a:r>
          </a:p>
        </p:txBody>
      </p:sp>
      <p:sp>
        <p:nvSpPr>
          <p:cNvPr id="5" name="Slide Number Placeholder 4">
            <a:extLst>
              <a:ext uri="{FF2B5EF4-FFF2-40B4-BE49-F238E27FC236}">
                <a16:creationId xmlns:a16="http://schemas.microsoft.com/office/drawing/2014/main" id="{7BB0DDF3-8B9F-169C-6409-4DB5630C81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pic>
        <p:nvPicPr>
          <p:cNvPr id="2" name="Picture 1" descr="The SEND reform page on the Department for education.">
            <a:extLst>
              <a:ext uri="{FF2B5EF4-FFF2-40B4-BE49-F238E27FC236}">
                <a16:creationId xmlns:a16="http://schemas.microsoft.com/office/drawing/2014/main" id="{0774534E-9EFA-A5BC-AA15-0E768A3AF877}"/>
              </a:ext>
            </a:extLst>
          </p:cNvPr>
          <p:cNvPicPr>
            <a:picLocks noChangeAspect="1"/>
          </p:cNvPicPr>
          <p:nvPr/>
        </p:nvPicPr>
        <p:blipFill>
          <a:blip r:embed="rId3"/>
          <a:srcRect r="299"/>
          <a:stretch>
            <a:fillRect/>
          </a:stretch>
        </p:blipFill>
        <p:spPr>
          <a:xfrm>
            <a:off x="7464717" y="1257865"/>
            <a:ext cx="4037085" cy="4910839"/>
          </a:xfrm>
          <a:prstGeom prst="rect">
            <a:avLst/>
          </a:prstGeom>
          <a:ln w="19050">
            <a:solidFill>
              <a:schemeClr val="accent5"/>
            </a:solidFill>
          </a:ln>
        </p:spPr>
      </p:pic>
    </p:spTree>
    <p:extLst>
      <p:ext uri="{BB962C8B-B14F-4D97-AF65-F5344CB8AC3E}">
        <p14:creationId xmlns:p14="http://schemas.microsoft.com/office/powerpoint/2010/main" val="3435330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1713AD0-89B9-1534-8C86-3E89C211893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5E5CD10-E29E-DA99-636C-2A7F79E598AD}"/>
              </a:ext>
            </a:extLst>
          </p:cNvPr>
          <p:cNvSpPr>
            <a:spLocks noGrp="1"/>
          </p:cNvSpPr>
          <p:nvPr>
            <p:ph type="body" sz="quarter" idx="10"/>
          </p:nvPr>
        </p:nvSpPr>
        <p:spPr>
          <a:xfrm>
            <a:off x="690564" y="1299633"/>
            <a:ext cx="10768012" cy="5072592"/>
          </a:xfrm>
        </p:spPr>
        <p:txBody>
          <a:bodyPr vert="horz" lIns="0" tIns="0" rIns="0" bIns="0" rtlCol="0" anchor="t">
            <a:noAutofit/>
          </a:bodyPr>
          <a:lstStyle/>
          <a:p>
            <a:r>
              <a:rPr lang="en-GB" sz="1600"/>
              <a:t>I</a:t>
            </a:r>
            <a:r>
              <a:rPr lang="en-GB" sz="1800"/>
              <a:t>n the section looking at SEND reforms, there are optional slides related to the national picture in the context of SEND and background. </a:t>
            </a:r>
          </a:p>
          <a:p>
            <a:r>
              <a:rPr lang="en-GB" sz="1800"/>
              <a:t>The following slides are hidden so that you can choose which activity to use. Remember to unhide the slide you choose before you start facilitating the session. It is suggested that you select one or two of these slides, picking the ones you think will be most relevant to your setting’s priorities or your audience’s phase/context.</a:t>
            </a:r>
          </a:p>
          <a:p>
            <a:r>
              <a:rPr lang="en-GB" sz="1800"/>
              <a:t>The last of these slides invites you to consider sharing data from your own context. For example, this might be data related to learner outcomes illustrating whether there is a similar gap compared to national outcomes.</a:t>
            </a:r>
          </a:p>
          <a:p>
            <a:r>
              <a:rPr lang="en-GB" sz="1800"/>
              <a:t>Where you include local data, we would recommend constraint given the sessions timings. For example, sharing a single slide of data you feel would help illustrate the local context of the SEND reforms. </a:t>
            </a:r>
          </a:p>
          <a:p>
            <a:r>
              <a:rPr lang="en-GB" sz="1800"/>
              <a:t>This might involve: A bar graph illustrating the difference in outcomes between learners with SEND or with disadvantaged backgrounds compared to their peers. Simply presenting percentages of learners achieving a ‘good’ outcome, comparing those with SEND or with disadvantaged backgrounds and their peers.</a:t>
            </a:r>
          </a:p>
          <a:p>
            <a:pPr lvl="0"/>
            <a:r>
              <a:rPr lang="en-GB" sz="1800" b="1"/>
              <a:t>Examples are provided on the next hidden slides.</a:t>
            </a:r>
          </a:p>
          <a:p>
            <a:pPr>
              <a:lnSpc>
                <a:spcPct val="100000"/>
              </a:lnSpc>
            </a:pPr>
            <a:endParaRPr lang="en-GB" sz="1800"/>
          </a:p>
        </p:txBody>
      </p:sp>
      <p:sp>
        <p:nvSpPr>
          <p:cNvPr id="5" name="Title 4">
            <a:extLst>
              <a:ext uri="{FF2B5EF4-FFF2-40B4-BE49-F238E27FC236}">
                <a16:creationId xmlns:a16="http://schemas.microsoft.com/office/drawing/2014/main" id="{933981BB-1900-469C-0DEC-8D6215E7DA86}"/>
              </a:ext>
            </a:extLst>
          </p:cNvPr>
          <p:cNvSpPr>
            <a:spLocks noGrp="1"/>
          </p:cNvSpPr>
          <p:nvPr>
            <p:ph type="title"/>
          </p:nvPr>
        </p:nvSpPr>
        <p:spPr/>
        <p:txBody>
          <a:bodyPr/>
          <a:lstStyle/>
          <a:p>
            <a:r>
              <a:rPr lang="en-US"/>
              <a:t>Facilitation guidance – hidden slides</a:t>
            </a:r>
          </a:p>
        </p:txBody>
      </p:sp>
      <p:sp>
        <p:nvSpPr>
          <p:cNvPr id="3" name="Slide Number Placeholder 2">
            <a:extLst>
              <a:ext uri="{FF2B5EF4-FFF2-40B4-BE49-F238E27FC236}">
                <a16:creationId xmlns:a16="http://schemas.microsoft.com/office/drawing/2014/main" id="{6BB3E3DA-B0E2-53A2-87B4-3F4253E536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357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68371E-4D91-918C-03FF-48413848FC72}"/>
            </a:ext>
          </a:extLst>
        </p:cNvPr>
        <p:cNvGrpSpPr/>
        <p:nvPr/>
      </p:nvGrpSpPr>
      <p:grpSpPr>
        <a:xfrm>
          <a:off x="0" y="0"/>
          <a:ext cx="0" cy="0"/>
          <a:chOff x="0" y="0"/>
          <a:chExt cx="0" cy="0"/>
        </a:xfrm>
      </p:grpSpPr>
      <p:sp>
        <p:nvSpPr>
          <p:cNvPr id="2" name="Title 1" descr="Destinations of 2023 study leavers from the state-funded mainstream colleges in England, broken down by LLDD status.">
            <a:extLst>
              <a:ext uri="{FF2B5EF4-FFF2-40B4-BE49-F238E27FC236}">
                <a16:creationId xmlns:a16="http://schemas.microsoft.com/office/drawing/2014/main" id="{41CAB143-E69F-072C-A180-730AC9EB762C}"/>
              </a:ext>
            </a:extLst>
          </p:cNvPr>
          <p:cNvSpPr txBox="1">
            <a:spLocks noGrp="1"/>
          </p:cNvSpPr>
          <p:nvPr>
            <p:ph type="title" idx="4294967295"/>
          </p:nvPr>
        </p:nvSpPr>
        <p:spPr>
          <a:xfrm>
            <a:off x="685800" y="685800"/>
            <a:ext cx="4068793" cy="37548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tx1"/>
                </a:solidFill>
                <a:effectLst/>
                <a:uLnTx/>
                <a:uFillTx/>
                <a:latin typeface="+mn-lt"/>
                <a:ea typeface="+mn-ea"/>
                <a:cs typeface="+mn-cs"/>
              </a:rPr>
              <a:t>College students with learning difficulties or disabilities were less likely to have a sustained destination</a:t>
            </a:r>
            <a:endParaRPr kumimoji="0" lang="en-GB" sz="1800" b="0" i="0" u="none" strike="noStrike" kern="1200" cap="none" spc="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a:ln>
                  <a:noFill/>
                </a:ln>
                <a:solidFill>
                  <a:schemeClr val="tx1"/>
                </a:solidFill>
                <a:effectLst/>
                <a:uLnTx/>
                <a:uFillTx/>
                <a:latin typeface="+mn-lt"/>
                <a:ea typeface="+mn-ea"/>
                <a:cs typeface="+mn-cs"/>
              </a:rPr>
            </a:br>
            <a:r>
              <a:rPr kumimoji="0" lang="en-GB" sz="2000" b="0" i="0" u="none" strike="noStrike" kern="1200" cap="none" spc="0" normalizeH="0" baseline="0" noProof="0">
                <a:ln>
                  <a:noFill/>
                </a:ln>
                <a:solidFill>
                  <a:schemeClr val="tx1"/>
                </a:solidFill>
                <a:effectLst/>
                <a:uLnTx/>
                <a:uFillTx/>
                <a:latin typeface="+mn-lt"/>
                <a:ea typeface="+mn-ea"/>
                <a:cs typeface="+mn-cs"/>
              </a:rPr>
              <a:t>Destinations of 2023 study leavers from the state-funded mainstream colleges in England, broken down by LLDD status</a:t>
            </a:r>
            <a:endParaRPr kumimoji="0" lang="en-GB" sz="1800" b="0" i="0" u="none" strike="noStrike" kern="1200" cap="none" spc="0" normalizeH="0" baseline="0" noProof="0">
              <a:ln>
                <a:noFill/>
              </a:ln>
              <a:solidFill>
                <a:schemeClr val="tx1"/>
              </a:solidFill>
              <a:effectLst/>
              <a:uLnTx/>
              <a:uFillTx/>
              <a:latin typeface="+mn-lt"/>
              <a:ea typeface="+mn-ea"/>
              <a:cs typeface="Arial"/>
            </a:endParaRPr>
          </a:p>
        </p:txBody>
      </p:sp>
      <p:pic>
        <p:nvPicPr>
          <p:cNvPr id="3" name="Picture 2" descr="The destinations of 2023 study leavers from the state-funded mainstream colleges in England, broken down by LLDD status.">
            <a:extLst>
              <a:ext uri="{FF2B5EF4-FFF2-40B4-BE49-F238E27FC236}">
                <a16:creationId xmlns:a16="http://schemas.microsoft.com/office/drawing/2014/main" id="{54FAAD9D-CC34-229E-057F-A337618C239D}"/>
              </a:ext>
            </a:extLst>
          </p:cNvPr>
          <p:cNvPicPr>
            <a:picLocks noChangeAspect="1"/>
          </p:cNvPicPr>
          <p:nvPr/>
        </p:nvPicPr>
        <p:blipFill>
          <a:blip r:embed="rId3"/>
          <a:stretch>
            <a:fillRect/>
          </a:stretch>
        </p:blipFill>
        <p:spPr>
          <a:xfrm>
            <a:off x="4858520" y="368563"/>
            <a:ext cx="6908938" cy="4797011"/>
          </a:xfrm>
          <a:prstGeom prst="rect">
            <a:avLst/>
          </a:prstGeom>
        </p:spPr>
      </p:pic>
      <p:sp>
        <p:nvSpPr>
          <p:cNvPr id="6" name="Slide Number Placeholder 5">
            <a:extLst>
              <a:ext uri="{FF2B5EF4-FFF2-40B4-BE49-F238E27FC236}">
                <a16:creationId xmlns:a16="http://schemas.microsoft.com/office/drawing/2014/main" id="{EB340DBA-689E-2D32-3CF5-583EA9EC7C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21023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0FC226-E6E8-F75B-F55F-709D9C3CF9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F52326-E7DE-8FDF-41D1-906F830C74EE}"/>
              </a:ext>
            </a:extLst>
          </p:cNvPr>
          <p:cNvSpPr txBox="1">
            <a:spLocks noGrp="1"/>
          </p:cNvSpPr>
          <p:nvPr>
            <p:ph type="title" idx="4294967295"/>
          </p:nvPr>
        </p:nvSpPr>
        <p:spPr>
          <a:xfrm>
            <a:off x="685800" y="685800"/>
            <a:ext cx="3678238" cy="49244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tx1"/>
                </a:solidFill>
                <a:effectLst/>
                <a:uLnTx/>
                <a:uFillTx/>
                <a:latin typeface="+mn-lt"/>
                <a:ea typeface="+mn-ea"/>
                <a:cs typeface="+mn-cs"/>
              </a:rPr>
              <a:t>Disadvantaged learners are less likely to have sustained destinations than non-disadvantaged students</a:t>
            </a:r>
            <a:endParaRPr kumimoji="0" lang="en-US" sz="1800" b="0" i="0" u="none" strike="noStrike" kern="1200" cap="none" spc="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a:ln>
                  <a:noFill/>
                </a:ln>
                <a:solidFill>
                  <a:schemeClr val="tx1"/>
                </a:solidFill>
                <a:effectLst/>
                <a:uLnTx/>
                <a:uFillTx/>
                <a:latin typeface="+mn-lt"/>
                <a:ea typeface="+mn-ea"/>
                <a:cs typeface="+mn-cs"/>
              </a:rPr>
            </a:br>
            <a:r>
              <a:rPr kumimoji="0" lang="en-GB" sz="2000" b="0" i="0" u="none" strike="noStrike" kern="1200" cap="none" spc="0" normalizeH="0" baseline="0" noProof="0">
                <a:ln>
                  <a:noFill/>
                </a:ln>
                <a:solidFill>
                  <a:schemeClr val="tx1"/>
                </a:solidFill>
                <a:effectLst/>
                <a:uLnTx/>
                <a:uFillTx/>
                <a:latin typeface="+mn-lt"/>
                <a:ea typeface="+mn-ea"/>
                <a:cs typeface="+mn-cs"/>
              </a:rPr>
              <a:t>Destinations of 2023 study leavers from the state-funded mainstream colleges in England, broken down by disadvantage status</a:t>
            </a:r>
            <a:endParaRPr kumimoji="0" lang="en-GB" sz="1800" b="0" i="0" u="none" strike="noStrike" kern="1200" cap="none" spc="0" normalizeH="0" baseline="0" noProof="0">
              <a:ln>
                <a:noFill/>
              </a:ln>
              <a:solidFill>
                <a:schemeClr val="tx1"/>
              </a:solidFill>
              <a:effectLst/>
              <a:uLnTx/>
              <a:uFillTx/>
              <a:latin typeface="+mn-lt"/>
              <a:ea typeface="+mn-ea"/>
              <a:cs typeface="+mn-cs"/>
            </a:endParaRPr>
          </a:p>
        </p:txBody>
      </p:sp>
      <p:pic>
        <p:nvPicPr>
          <p:cNvPr id="2" name="Picture 1" descr="Destinations of 2023 study leavers from the state-funded mainstream colleges in England, broken down by disadvantage status.">
            <a:extLst>
              <a:ext uri="{FF2B5EF4-FFF2-40B4-BE49-F238E27FC236}">
                <a16:creationId xmlns:a16="http://schemas.microsoft.com/office/drawing/2014/main" id="{B7F0B112-52D1-C44A-0E53-05AFDC807CA1}"/>
              </a:ext>
            </a:extLst>
          </p:cNvPr>
          <p:cNvPicPr>
            <a:picLocks noChangeAspect="1"/>
          </p:cNvPicPr>
          <p:nvPr/>
        </p:nvPicPr>
        <p:blipFill>
          <a:blip r:embed="rId3"/>
          <a:stretch>
            <a:fillRect/>
          </a:stretch>
        </p:blipFill>
        <p:spPr>
          <a:xfrm>
            <a:off x="4455742" y="374057"/>
            <a:ext cx="7050458" cy="4384560"/>
          </a:xfrm>
          <a:prstGeom prst="rect">
            <a:avLst/>
          </a:prstGeom>
        </p:spPr>
      </p:pic>
      <p:sp>
        <p:nvSpPr>
          <p:cNvPr id="6" name="Slide Number Placeholder 5">
            <a:extLst>
              <a:ext uri="{FF2B5EF4-FFF2-40B4-BE49-F238E27FC236}">
                <a16:creationId xmlns:a16="http://schemas.microsoft.com/office/drawing/2014/main" id="{5BDB75B2-1930-27FB-3838-0BEE58ADAF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6283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D2E4608-D72B-8DA7-6119-79A947728F12}"/>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Segoe UI" panose="020B0502040204020203" pitchFamily="34" charset="0"/>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The percentage of children with and without SEN with a sustainable post-16 destination</a:t>
            </a:r>
            <a:endPar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endParaRPr>
          </a:p>
        </p:txBody>
      </p:sp>
      <p:pic>
        <p:nvPicPr>
          <p:cNvPr id="4" name="Picture 3" descr="The percentage of children with and without SEN sustainable a post-16 destination.">
            <a:extLst>
              <a:ext uri="{FF2B5EF4-FFF2-40B4-BE49-F238E27FC236}">
                <a16:creationId xmlns:a16="http://schemas.microsoft.com/office/drawing/2014/main" id="{FBB5C9CC-8C9C-DD5D-1A7E-DEE52B0A524D}"/>
              </a:ext>
            </a:extLst>
          </p:cNvPr>
          <p:cNvPicPr>
            <a:picLocks noChangeAspect="1"/>
          </p:cNvPicPr>
          <p:nvPr/>
        </p:nvPicPr>
        <p:blipFill>
          <a:blip r:embed="rId3"/>
          <a:srcRect t="5619"/>
          <a:stretch>
            <a:fillRect/>
          </a:stretch>
        </p:blipFill>
        <p:spPr>
          <a:xfrm>
            <a:off x="604375" y="1637972"/>
            <a:ext cx="10764176" cy="4911116"/>
          </a:xfrm>
          <a:prstGeom prst="rect">
            <a:avLst/>
          </a:prstGeom>
        </p:spPr>
      </p:pic>
    </p:spTree>
    <p:extLst>
      <p:ext uri="{BB962C8B-B14F-4D97-AF65-F5344CB8AC3E}">
        <p14:creationId xmlns:p14="http://schemas.microsoft.com/office/powerpoint/2010/main" val="4076067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6BCF65-AC99-688A-8999-0A8CD2373C43}"/>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7F11F313-07B6-B70A-36A3-061122E34735}"/>
              </a:ext>
            </a:extLst>
          </p:cNvPr>
          <p:cNvSpPr>
            <a:spLocks noGrp="1"/>
          </p:cNvSpPr>
          <p:nvPr>
            <p:ph type="title" idx="4294967295"/>
          </p:nvPr>
        </p:nvSpPr>
        <p:spPr>
          <a:xfrm>
            <a:off x="709612" y="709613"/>
            <a:ext cx="10796589" cy="10200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Segoe UI" panose="020B0502040204020203" pitchFamily="34" charset="0"/>
                <a:ea typeface="+mj-ea"/>
                <a:cs typeface="Segoe UI" panose="020B0502040204020203" pitchFamily="34" charset="0"/>
              </a:defRPr>
            </a:lvl1pPr>
          </a:lstStyle>
          <a:p>
            <a:pPr>
              <a:defRPr/>
            </a:pPr>
            <a:r>
              <a:rPr kumimoji="0" lang="en-GB"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Numbers of learners with statements/ EHCPs 2010 </a:t>
            </a:r>
            <a:r>
              <a:rPr lang="en-GB" sz="2800">
                <a:solidFill>
                  <a:schemeClr val="tx1"/>
                </a:solidFill>
                <a:latin typeface="Arial" panose="020B0604020202020204" pitchFamily="34" charset="0"/>
                <a:cs typeface="Arial" panose="020B0604020202020204" pitchFamily="34" charset="0"/>
              </a:rPr>
              <a:t>to 2025</a:t>
            </a:r>
            <a:endParaRPr kumimoji="0" lang="en-GB"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endParaRPr>
          </a:p>
        </p:txBody>
      </p:sp>
      <p:pic>
        <p:nvPicPr>
          <p:cNvPr id="3" name="Picture 2" descr="A graph showing that the number of learners with statements and ECHPs has been increasing for all children and learners, including learners grouped in the 15-19 and 20-25 age range. ">
            <a:extLst>
              <a:ext uri="{FF2B5EF4-FFF2-40B4-BE49-F238E27FC236}">
                <a16:creationId xmlns:a16="http://schemas.microsoft.com/office/drawing/2014/main" id="{83067DDB-FB8C-56D6-32F2-DDE0DE108C04}"/>
              </a:ext>
            </a:extLst>
          </p:cNvPr>
          <p:cNvPicPr>
            <a:picLocks noChangeAspect="1"/>
          </p:cNvPicPr>
          <p:nvPr/>
        </p:nvPicPr>
        <p:blipFill>
          <a:blip r:embed="rId3"/>
          <a:srcRect t="2206" b="2206"/>
          <a:stretch>
            <a:fillRect/>
          </a:stretch>
        </p:blipFill>
        <p:spPr>
          <a:xfrm>
            <a:off x="511623" y="1500188"/>
            <a:ext cx="11192566" cy="5016286"/>
          </a:xfrm>
          <a:prstGeom prst="rect">
            <a:avLst/>
          </a:prstGeom>
        </p:spPr>
      </p:pic>
      <p:sp>
        <p:nvSpPr>
          <p:cNvPr id="6" name="Slide Number Placeholder 5">
            <a:extLst>
              <a:ext uri="{FF2B5EF4-FFF2-40B4-BE49-F238E27FC236}">
                <a16:creationId xmlns:a16="http://schemas.microsoft.com/office/drawing/2014/main" id="{BCB0052A-8492-1163-035D-A3A5E27A12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171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5D7ECB-0FFF-0778-8098-9CFC2A2AE9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C8BB94-16E3-E72C-002B-D70AEBE2E62A}"/>
              </a:ext>
            </a:extLst>
          </p:cNvPr>
          <p:cNvSpPr>
            <a:spLocks noGrp="1"/>
          </p:cNvSpPr>
          <p:nvPr>
            <p:ph type="title"/>
          </p:nvPr>
        </p:nvSpPr>
        <p:spPr>
          <a:xfrm>
            <a:off x="709612" y="-895420"/>
            <a:ext cx="10800000" cy="1027112"/>
          </a:xfrm>
        </p:spPr>
        <p:txBody>
          <a:bodyPr/>
          <a:lstStyle/>
          <a:p>
            <a:r>
              <a:rPr lang="en-GB"/>
              <a:t>Our context (adapt for your context)</a:t>
            </a:r>
          </a:p>
        </p:txBody>
      </p:sp>
      <p:sp>
        <p:nvSpPr>
          <p:cNvPr id="2" name="Title 3">
            <a:extLst>
              <a:ext uri="{FF2B5EF4-FFF2-40B4-BE49-F238E27FC236}">
                <a16:creationId xmlns:a16="http://schemas.microsoft.com/office/drawing/2014/main" id="{CC57A3DA-4B40-DC82-8DA7-4CD690181F9C}"/>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sp>
        <p:nvSpPr>
          <p:cNvPr id="3" name="Text Placeholder 2">
            <a:extLst>
              <a:ext uri="{FF2B5EF4-FFF2-40B4-BE49-F238E27FC236}">
                <a16:creationId xmlns:a16="http://schemas.microsoft.com/office/drawing/2014/main" id="{0DA67583-3B29-7CC5-14D6-67BF17818E9F}"/>
              </a:ext>
            </a:extLst>
          </p:cNvPr>
          <p:cNvSpPr>
            <a:spLocks noGrp="1"/>
          </p:cNvSpPr>
          <p:nvPr>
            <p:ph type="body" sz="quarter" idx="10"/>
          </p:nvPr>
        </p:nvSpPr>
        <p:spPr/>
        <p:txBody>
          <a:bodyPr/>
          <a:lstStyle/>
          <a:p>
            <a:pPr marL="342900" indent="-342900">
              <a:buClr>
                <a:schemeClr val="accent1"/>
              </a:buClr>
              <a:buFont typeface="Arial" panose="020B0604020202020204" pitchFamily="34" charset="0"/>
              <a:buChar char="&gt;"/>
            </a:pPr>
            <a:r>
              <a:rPr lang="en-GB" sz="2400" b="1"/>
              <a:t>…</a:t>
            </a: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p:txBody>
      </p:sp>
      <p:sp>
        <p:nvSpPr>
          <p:cNvPr id="5" name="Slide Number Placeholder 4">
            <a:extLst>
              <a:ext uri="{FF2B5EF4-FFF2-40B4-BE49-F238E27FC236}">
                <a16:creationId xmlns:a16="http://schemas.microsoft.com/office/drawing/2014/main" id="{FCC07B2B-BC30-5A21-38BD-AEE5D3DEBB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619711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D56CA1-B34C-7540-FF97-90AA91F07F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958C47-11F6-B41A-0B01-86AF230DB5BE}"/>
              </a:ext>
            </a:extLst>
          </p:cNvPr>
          <p:cNvSpPr>
            <a:spLocks noGrp="1"/>
          </p:cNvSpPr>
          <p:nvPr>
            <p:ph type="title"/>
          </p:nvPr>
        </p:nvSpPr>
        <p:spPr>
          <a:xfrm>
            <a:off x="583161" y="-1027112"/>
            <a:ext cx="10800000" cy="1027112"/>
          </a:xfrm>
        </p:spPr>
        <p:txBody>
          <a:bodyPr/>
          <a:lstStyle/>
          <a:p>
            <a:r>
              <a:rPr lang="en-GB"/>
              <a:t>Our context (headlines)</a:t>
            </a:r>
          </a:p>
        </p:txBody>
      </p:sp>
      <p:sp>
        <p:nvSpPr>
          <p:cNvPr id="2" name="Title 3">
            <a:extLst>
              <a:ext uri="{FF2B5EF4-FFF2-40B4-BE49-F238E27FC236}">
                <a16:creationId xmlns:a16="http://schemas.microsoft.com/office/drawing/2014/main" id="{8CC501F1-E4F2-298D-F196-75CFD412374E}"/>
              </a:ext>
            </a:extLst>
          </p:cNvPr>
          <p:cNvSpPr txBox="1">
            <a:spLocks/>
          </p:cNvSpPr>
          <p:nvPr/>
        </p:nvSpPr>
        <p:spPr>
          <a:xfrm>
            <a:off x="709612" y="722997"/>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pic>
        <p:nvPicPr>
          <p:cNvPr id="33" name="Picture 32">
            <a:extLst>
              <a:ext uri="{FF2B5EF4-FFF2-40B4-BE49-F238E27FC236}">
                <a16:creationId xmlns:a16="http://schemas.microsoft.com/office/drawing/2014/main" id="{3FFAFB26-0AE5-7BC2-6F0D-94D97C8A930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62813" y="1858909"/>
            <a:ext cx="2108308" cy="2108308"/>
          </a:xfrm>
          <a:prstGeom prst="rect">
            <a:avLst/>
          </a:prstGeom>
        </p:spPr>
      </p:pic>
      <p:sp>
        <p:nvSpPr>
          <p:cNvPr id="24" name="Text Placeholder 2">
            <a:extLst>
              <a:ext uri="{FF2B5EF4-FFF2-40B4-BE49-F238E27FC236}">
                <a16:creationId xmlns:a16="http://schemas.microsoft.com/office/drawing/2014/main" id="{0A30E331-E2F0-47AE-E293-BC812B50B509}"/>
              </a:ext>
            </a:extLst>
          </p:cNvPr>
          <p:cNvSpPr txBox="1">
            <a:spLocks/>
          </p:cNvSpPr>
          <p:nvPr/>
        </p:nvSpPr>
        <p:spPr>
          <a:xfrm>
            <a:off x="685798" y="4541839"/>
            <a:ext cx="3462339" cy="1630362"/>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Across GCSE resit examinations, the gap has grown over the past X years</a:t>
            </a: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pic>
        <p:nvPicPr>
          <p:cNvPr id="36" name="Picture 35">
            <a:extLst>
              <a:ext uri="{FF2B5EF4-FFF2-40B4-BE49-F238E27FC236}">
                <a16:creationId xmlns:a16="http://schemas.microsoft.com/office/drawing/2014/main" id="{AEF852EC-78A9-5A2F-AA52-B220E8F51AF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55458" y="1835042"/>
            <a:ext cx="2108308" cy="2108308"/>
          </a:xfrm>
          <a:prstGeom prst="rect">
            <a:avLst/>
          </a:prstGeom>
        </p:spPr>
      </p:pic>
      <p:sp>
        <p:nvSpPr>
          <p:cNvPr id="27" name="Text Placeholder 2">
            <a:extLst>
              <a:ext uri="{FF2B5EF4-FFF2-40B4-BE49-F238E27FC236}">
                <a16:creationId xmlns:a16="http://schemas.microsoft.com/office/drawing/2014/main" id="{A49EF3B4-759B-A369-AD96-601C9FC7241B}"/>
              </a:ext>
            </a:extLst>
          </p:cNvPr>
          <p:cNvSpPr txBox="1">
            <a:spLocks/>
          </p:cNvSpPr>
          <p:nvPr/>
        </p:nvSpPr>
        <p:spPr>
          <a:xfrm>
            <a:off x="4364038" y="4541839"/>
            <a:ext cx="3450791" cy="1630362"/>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Learners with SEND were</a:t>
            </a:r>
            <a:r>
              <a:rPr lang="en-GB">
                <a:solidFill>
                  <a:srgbClr val="0C0D0D"/>
                </a:solidFill>
                <a:latin typeface="Arial" panose="020B0604020202020204" pitchFamily="34" charset="0"/>
                <a:cs typeface="Arial" panose="020B0604020202020204" pitchFamily="34" charset="0"/>
              </a:rPr>
              <a:t> X%</a:t>
            </a: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 more likely to mention that they felt worried about attending college or expressed low satisfaction levels.</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pic>
        <p:nvPicPr>
          <p:cNvPr id="31" name="Picture 30">
            <a:extLst>
              <a:ext uri="{FF2B5EF4-FFF2-40B4-BE49-F238E27FC236}">
                <a16:creationId xmlns:a16="http://schemas.microsoft.com/office/drawing/2014/main" id="{AE457B79-0656-40CE-9619-8B784A0FA62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20879" y="1858909"/>
            <a:ext cx="2108308" cy="2108308"/>
          </a:xfrm>
          <a:prstGeom prst="rect">
            <a:avLst/>
          </a:prstGeom>
        </p:spPr>
      </p:pic>
      <p:sp>
        <p:nvSpPr>
          <p:cNvPr id="29" name="Text Placeholder 2">
            <a:extLst>
              <a:ext uri="{FF2B5EF4-FFF2-40B4-BE49-F238E27FC236}">
                <a16:creationId xmlns:a16="http://schemas.microsoft.com/office/drawing/2014/main" id="{E92C8251-2C3C-EE7B-39DF-9EA46364B12F}"/>
              </a:ext>
            </a:extLst>
          </p:cNvPr>
          <p:cNvSpPr txBox="1">
            <a:spLocks/>
          </p:cNvSpPr>
          <p:nvPr/>
        </p:nvSpPr>
        <p:spPr>
          <a:xfrm>
            <a:off x="8067350" y="4541839"/>
            <a:ext cx="3438850" cy="1630362"/>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This is particularly pronounced in Level 2 courses, where engagement for learners with SEND averages out X% lower than their peers</a:t>
            </a: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219DE1D6-02C8-C030-0DA3-FB2FEAA001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8390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B6F75A-07D1-B5E9-0F24-E9B91D9CE0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C5C614-B986-6D47-C5FB-01F0DE37F040}"/>
              </a:ext>
            </a:extLst>
          </p:cNvPr>
          <p:cNvSpPr>
            <a:spLocks noGrp="1"/>
          </p:cNvSpPr>
          <p:nvPr>
            <p:ph type="title"/>
          </p:nvPr>
        </p:nvSpPr>
        <p:spPr>
          <a:xfrm>
            <a:off x="706201" y="-587393"/>
            <a:ext cx="10800000" cy="1027112"/>
          </a:xfrm>
        </p:spPr>
        <p:txBody>
          <a:bodyPr/>
          <a:lstStyle/>
          <a:p>
            <a:r>
              <a:rPr lang="en-GB"/>
              <a:t>Our context (with detail)</a:t>
            </a:r>
          </a:p>
        </p:txBody>
      </p:sp>
      <p:sp>
        <p:nvSpPr>
          <p:cNvPr id="2" name="Title 3">
            <a:extLst>
              <a:ext uri="{FF2B5EF4-FFF2-40B4-BE49-F238E27FC236}">
                <a16:creationId xmlns:a16="http://schemas.microsoft.com/office/drawing/2014/main" id="{D368A647-EF82-B497-C25A-6BE553395A26}"/>
              </a:ext>
            </a:extLst>
          </p:cNvPr>
          <p:cNvSpPr txBox="1">
            <a:spLocks/>
          </p:cNvSpPr>
          <p:nvPr/>
        </p:nvSpPr>
        <p:spPr>
          <a:xfrm>
            <a:off x="682388"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graphicFrame>
        <p:nvGraphicFramePr>
          <p:cNvPr id="6" name="Table 5">
            <a:extLst>
              <a:ext uri="{FF2B5EF4-FFF2-40B4-BE49-F238E27FC236}">
                <a16:creationId xmlns:a16="http://schemas.microsoft.com/office/drawing/2014/main" id="{C7AFC7A8-8583-6890-BE79-0E9DE5C42B2D}"/>
              </a:ext>
            </a:extLst>
          </p:cNvPr>
          <p:cNvGraphicFramePr>
            <a:graphicFrameLocks noGrp="1"/>
          </p:cNvGraphicFramePr>
          <p:nvPr>
            <p:extLst>
              <p:ext uri="{D42A27DB-BD31-4B8C-83A1-F6EECF244321}">
                <p14:modId xmlns:p14="http://schemas.microsoft.com/office/powerpoint/2010/main" val="4286835277"/>
              </p:ext>
            </p:extLst>
          </p:nvPr>
        </p:nvGraphicFramePr>
        <p:xfrm>
          <a:off x="688932" y="1531946"/>
          <a:ext cx="10328689" cy="4370360"/>
        </p:xfrm>
        <a:graphic>
          <a:graphicData uri="http://schemas.openxmlformats.org/drawingml/2006/table">
            <a:tbl>
              <a:tblPr firstRow="1" bandRow="1">
                <a:tableStyleId>{2D5ABB26-0587-4C30-8999-92F81FD0307C}</a:tableStyleId>
              </a:tblPr>
              <a:tblGrid>
                <a:gridCol w="4797468">
                  <a:extLst>
                    <a:ext uri="{9D8B030D-6E8A-4147-A177-3AD203B41FA5}">
                      <a16:colId xmlns:a16="http://schemas.microsoft.com/office/drawing/2014/main" val="2684978801"/>
                    </a:ext>
                  </a:extLst>
                </a:gridCol>
                <a:gridCol w="5531221">
                  <a:extLst>
                    <a:ext uri="{9D8B030D-6E8A-4147-A177-3AD203B41FA5}">
                      <a16:colId xmlns:a16="http://schemas.microsoft.com/office/drawing/2014/main" val="632896338"/>
                    </a:ext>
                  </a:extLst>
                </a:gridCol>
              </a:tblGrid>
              <a:tr h="365760">
                <a:tc>
                  <a:txBody>
                    <a:bodyPr/>
                    <a:lstStyle/>
                    <a:p>
                      <a:r>
                        <a:rPr lang="en-GB" sz="2000" b="1"/>
                        <a:t>Headline</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2000" b="1"/>
                        <a:t>Detail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40011576"/>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Learners with SEND perform significantly lower than peers without SEND</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Across GCSE resit examinations, the gap has grown over the past X years.</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39814765"/>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Recent surveys show learners with SEND have the lowest satisfaction</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a:t>Learners with SEND were X% more likely to mention that they felt worried about attending college or expressed low satisfaction levels.</a:t>
                      </a:r>
                    </a:p>
                    <a:p>
                      <a:endParaRPr lang="en-GB" sz="2000"/>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235090214"/>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Whilst engagement has improved, it hasn’t for learners with SEND</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This is particularly pronounced in Level 2 courses, where engagement for learners with SEND averages out X% lower than their peers.</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09856305"/>
                  </a:ext>
                </a:extLst>
              </a:tr>
            </a:tbl>
          </a:graphicData>
        </a:graphic>
      </p:graphicFrame>
      <p:sp>
        <p:nvSpPr>
          <p:cNvPr id="5" name="Slide Number Placeholder 4">
            <a:extLst>
              <a:ext uri="{FF2B5EF4-FFF2-40B4-BE49-F238E27FC236}">
                <a16:creationId xmlns:a16="http://schemas.microsoft.com/office/drawing/2014/main" id="{3BD15418-B199-3DEA-8DF7-117DF21BA2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60844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074C-AAC0-6FE0-879F-0C3E07FD66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0F9330-4884-E2B9-BC39-A56038B9CE33}"/>
              </a:ext>
            </a:extLst>
          </p:cNvPr>
          <p:cNvSpPr>
            <a:spLocks noGrp="1"/>
          </p:cNvSpPr>
          <p:nvPr>
            <p:ph type="title"/>
          </p:nvPr>
        </p:nvSpPr>
        <p:spPr/>
        <p:txBody>
          <a:bodyPr/>
          <a:lstStyle/>
          <a:p>
            <a:r>
              <a:rPr lang="en-GB"/>
              <a:t>Principles and overall aims</a:t>
            </a:r>
          </a:p>
        </p:txBody>
      </p:sp>
      <p:sp>
        <p:nvSpPr>
          <p:cNvPr id="3" name="Text Placeholder 2">
            <a:extLst>
              <a:ext uri="{FF2B5EF4-FFF2-40B4-BE49-F238E27FC236}">
                <a16:creationId xmlns:a16="http://schemas.microsoft.com/office/drawing/2014/main" id="{EA1E8C1B-C29D-122B-66DA-178E4D164424}"/>
              </a:ext>
            </a:extLst>
          </p:cNvPr>
          <p:cNvSpPr>
            <a:spLocks noGrp="1"/>
          </p:cNvSpPr>
          <p:nvPr>
            <p:ph type="body" sz="quarter" idx="10"/>
          </p:nvPr>
        </p:nvSpPr>
        <p:spPr>
          <a:xfrm>
            <a:off x="682388" y="1453316"/>
            <a:ext cx="10800000" cy="3441707"/>
          </a:xfrm>
        </p:spPr>
        <p:txBody>
          <a:bodyPr vert="horz" lIns="0" tIns="0" rIns="0" bIns="0" rtlCol="0" anchor="t">
            <a:noAutofit/>
          </a:bodyPr>
          <a:lstStyle/>
          <a:p>
            <a:pPr>
              <a:buClr>
                <a:srgbClr val="17B5EA"/>
              </a:buClr>
            </a:pPr>
            <a:r>
              <a:rPr lang="en-GB">
                <a:cs typeface="Arial"/>
              </a:rPr>
              <a:t>SEND reform aims to create a system that helps all young people succeed in a fast-changing world and move confidently into adulthood, further education, training or employment, and succeed in a fast-changing world. </a:t>
            </a:r>
          </a:p>
          <a:p>
            <a:pPr>
              <a:buClr>
                <a:srgbClr val="17B5EA"/>
              </a:buClr>
            </a:pPr>
            <a:r>
              <a:rPr lang="en-GB">
                <a:cs typeface="Arial"/>
              </a:rPr>
              <a:t>Reform Principles:</a:t>
            </a:r>
          </a:p>
          <a:p>
            <a:pPr marL="342900" indent="-342900">
              <a:buClr>
                <a:srgbClr val="1D70B8"/>
              </a:buClr>
              <a:buFont typeface="Arial" panose="020B0604020202020204" pitchFamily="34" charset="0"/>
              <a:buChar char="&gt;"/>
            </a:pPr>
            <a:r>
              <a:rPr lang="en-GB" b="1">
                <a:cs typeface="Arial"/>
              </a:rPr>
              <a:t>Early: </a:t>
            </a:r>
            <a:r>
              <a:rPr lang="en-GB">
                <a:cs typeface="Arial"/>
              </a:rPr>
              <a:t>young people should receive the support they need as soon as possible.</a:t>
            </a:r>
          </a:p>
          <a:p>
            <a:pPr marL="342900" indent="-342900">
              <a:buClr>
                <a:srgbClr val="1D70B8"/>
              </a:buClr>
              <a:buFont typeface="Arial" panose="020B0604020202020204" pitchFamily="34" charset="0"/>
              <a:buChar char="&gt;"/>
            </a:pPr>
            <a:r>
              <a:rPr lang="en-GB" b="1">
                <a:cs typeface="Arial"/>
              </a:rPr>
              <a:t>Local: </a:t>
            </a:r>
            <a:r>
              <a:rPr lang="en-GB">
                <a:cs typeface="Arial"/>
              </a:rPr>
              <a:t>young people with SEND should be able to learn at an education setting close to their home.</a:t>
            </a:r>
          </a:p>
          <a:p>
            <a:pPr marL="342900" indent="-342900">
              <a:buClr>
                <a:srgbClr val="1D70B8"/>
              </a:buClr>
              <a:buFont typeface="Arial" panose="020B0604020202020204" pitchFamily="34" charset="0"/>
              <a:buChar char="&gt;"/>
            </a:pPr>
            <a:r>
              <a:rPr lang="en-GB" b="1">
                <a:cs typeface="Arial"/>
              </a:rPr>
              <a:t>Fair:</a:t>
            </a:r>
            <a:r>
              <a:rPr lang="en-GB">
                <a:cs typeface="Arial"/>
              </a:rPr>
              <a:t> fairer and more consistent SEND system.</a:t>
            </a:r>
          </a:p>
          <a:p>
            <a:pPr marL="342900" indent="-342900">
              <a:buClr>
                <a:srgbClr val="1D70B8"/>
              </a:buClr>
              <a:buFont typeface="Arial" panose="020B0604020202020204" pitchFamily="34" charset="0"/>
              <a:buChar char="&gt;"/>
            </a:pPr>
            <a:r>
              <a:rPr lang="en-GB" b="1">
                <a:cs typeface="Arial"/>
              </a:rPr>
              <a:t>Effective: </a:t>
            </a:r>
            <a:r>
              <a:rPr lang="en-GB">
                <a:cs typeface="Arial"/>
              </a:rPr>
              <a:t>reforms should be grounded in evidence.</a:t>
            </a:r>
          </a:p>
          <a:p>
            <a:pPr marL="342900" indent="-342900">
              <a:buClr>
                <a:srgbClr val="1D70B8"/>
              </a:buClr>
              <a:buFont typeface="Arial" panose="020B0604020202020204" pitchFamily="34" charset="0"/>
              <a:buChar char="&gt;"/>
            </a:pPr>
            <a:r>
              <a:rPr lang="en-GB" b="1">
                <a:cs typeface="Arial"/>
              </a:rPr>
              <a:t>Shared: </a:t>
            </a:r>
            <a:r>
              <a:rPr lang="en-GB">
                <a:cs typeface="Arial"/>
              </a:rPr>
              <a:t>improved partnership between sectors to deliver better experiences and outcomes for young people, including putting the voices of learners at the heart of decision making.</a:t>
            </a:r>
          </a:p>
          <a:p>
            <a:endParaRPr lang="en-GB"/>
          </a:p>
        </p:txBody>
      </p:sp>
      <p:sp>
        <p:nvSpPr>
          <p:cNvPr id="5" name="Slide Number Placeholder 4">
            <a:extLst>
              <a:ext uri="{FF2B5EF4-FFF2-40B4-BE49-F238E27FC236}">
                <a16:creationId xmlns:a16="http://schemas.microsoft.com/office/drawing/2014/main" id="{7084C573-608B-D2E7-F97F-43F5A1278F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98617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CD571-988F-45C6-8E8D-5AE8DB0E27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26FF2B-DBE3-FEEE-993B-086982D0DDD6}"/>
              </a:ext>
            </a:extLst>
          </p:cNvPr>
          <p:cNvSpPr>
            <a:spLocks noGrp="1"/>
          </p:cNvSpPr>
          <p:nvPr>
            <p:ph type="title"/>
          </p:nvPr>
        </p:nvSpPr>
        <p:spPr>
          <a:xfrm>
            <a:off x="709612" y="709613"/>
            <a:ext cx="4283302" cy="1027112"/>
          </a:xfrm>
        </p:spPr>
        <p:txBody>
          <a:bodyPr/>
          <a:lstStyle/>
          <a:p>
            <a:r>
              <a:rPr lang="en-US"/>
              <a:t>Areas of development</a:t>
            </a:r>
          </a:p>
        </p:txBody>
      </p:sp>
      <p:sp>
        <p:nvSpPr>
          <p:cNvPr id="4" name="Text Placeholder 2">
            <a:extLst>
              <a:ext uri="{FF2B5EF4-FFF2-40B4-BE49-F238E27FC236}">
                <a16:creationId xmlns:a16="http://schemas.microsoft.com/office/drawing/2014/main" id="{9468B7AE-A4A3-E040-31DB-21B5996BF59B}"/>
              </a:ext>
            </a:extLst>
          </p:cNvPr>
          <p:cNvSpPr>
            <a:spLocks noGrp="1"/>
          </p:cNvSpPr>
          <p:nvPr>
            <p:ph type="body" sz="quarter" idx="10"/>
          </p:nvPr>
        </p:nvSpPr>
        <p:spPr>
          <a:xfrm>
            <a:off x="685800" y="2314575"/>
            <a:ext cx="5300663" cy="3064887"/>
          </a:xfrm>
        </p:spPr>
        <p:txBody>
          <a:bodyPr/>
          <a:lstStyle/>
          <a:p>
            <a:pPr marL="342900" indent="-342900">
              <a:buClr>
                <a:schemeClr val="accent1"/>
              </a:buClr>
              <a:buFont typeface="Arial" panose="020B0604020202020204" pitchFamily="34" charset="0"/>
              <a:buChar char="&gt;"/>
            </a:pPr>
            <a:r>
              <a:rPr lang="en-GB"/>
              <a:t>replaces ‘Areas of Need’</a:t>
            </a:r>
          </a:p>
          <a:p>
            <a:pPr marL="342900" indent="-342900">
              <a:buClr>
                <a:schemeClr val="accent1"/>
              </a:buClr>
              <a:buFont typeface="Arial" panose="020B0604020202020204" pitchFamily="34" charset="0"/>
              <a:buChar char="&gt;"/>
            </a:pPr>
            <a:r>
              <a:rPr lang="en-GB"/>
              <a:t>recognises both learner strengths and challenges</a:t>
            </a:r>
          </a:p>
          <a:p>
            <a:pPr marL="342900" indent="-342900">
              <a:buClr>
                <a:schemeClr val="accent1"/>
              </a:buClr>
              <a:buFont typeface="Arial" panose="020B0604020202020204" pitchFamily="34" charset="0"/>
              <a:buChar char="&gt;"/>
            </a:pPr>
            <a:r>
              <a:rPr lang="en-GB"/>
              <a:t>reflects key areas of child development</a:t>
            </a:r>
          </a:p>
          <a:p>
            <a:pPr marL="342900" indent="-342900">
              <a:buClr>
                <a:schemeClr val="accent1"/>
              </a:buClr>
              <a:buFont typeface="Arial" panose="020B0604020202020204" pitchFamily="34" charset="0"/>
              <a:buChar char="&gt;"/>
            </a:pPr>
            <a:r>
              <a:rPr lang="en-GB"/>
              <a:t>help us to understand a broader array of need, especially those that have a diagnosis</a:t>
            </a:r>
          </a:p>
          <a:p>
            <a:pPr marL="342900" indent="-342900">
              <a:buClr>
                <a:schemeClr val="accent1"/>
              </a:buClr>
              <a:buFont typeface="Arial" panose="020B0604020202020204" pitchFamily="34" charset="0"/>
              <a:buChar char="&gt;"/>
            </a:pPr>
            <a:r>
              <a:rPr lang="en-GB"/>
              <a:t>supporting educators to make the environment work harder for all young people</a:t>
            </a:r>
          </a:p>
          <a:p>
            <a:endParaRPr lang="en-GB" sz="2400"/>
          </a:p>
        </p:txBody>
      </p:sp>
      <p:pic>
        <p:nvPicPr>
          <p:cNvPr id="5" name="Picture 4" descr="The five areas of development.">
            <a:extLst>
              <a:ext uri="{FF2B5EF4-FFF2-40B4-BE49-F238E27FC236}">
                <a16:creationId xmlns:a16="http://schemas.microsoft.com/office/drawing/2014/main" id="{4EC7D406-4A61-CBE1-D351-F3FFFF584529}"/>
              </a:ext>
            </a:extLst>
          </p:cNvPr>
          <p:cNvPicPr>
            <a:picLocks noChangeAspect="1"/>
          </p:cNvPicPr>
          <p:nvPr/>
        </p:nvPicPr>
        <p:blipFill>
          <a:blip r:embed="rId3"/>
          <a:srcRect r="-177"/>
          <a:stretch>
            <a:fillRect/>
          </a:stretch>
        </p:blipFill>
        <p:spPr>
          <a:xfrm>
            <a:off x="6203950" y="690563"/>
            <a:ext cx="5303820" cy="5057385"/>
          </a:xfrm>
          <a:prstGeom prst="rect">
            <a:avLst/>
          </a:prstGeom>
        </p:spPr>
      </p:pic>
      <p:sp>
        <p:nvSpPr>
          <p:cNvPr id="6" name="Slide Number Placeholder 5">
            <a:extLst>
              <a:ext uri="{FF2B5EF4-FFF2-40B4-BE49-F238E27FC236}">
                <a16:creationId xmlns:a16="http://schemas.microsoft.com/office/drawing/2014/main" id="{9454A65A-7D16-42CB-F35C-7E2984EB65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3991C41-196B-2F27-FB26-F04B8BF1AF1E}"/>
              </a:ext>
            </a:extLst>
          </p:cNvPr>
          <p:cNvSpPr txBox="1"/>
          <p:nvPr/>
        </p:nvSpPr>
        <p:spPr>
          <a:xfrm>
            <a:off x="7162801" y="5905827"/>
            <a:ext cx="4343400" cy="523220"/>
          </a:xfrm>
          <a:prstGeom prst="rect">
            <a:avLst/>
          </a:prstGeom>
          <a:noFill/>
        </p:spPr>
        <p:txBody>
          <a:bodyPr wrap="square">
            <a:spAutoFit/>
          </a:bodyPr>
          <a:lstStyle/>
          <a:p>
            <a:r>
              <a:rPr lang="en-GB" sz="1400">
                <a:cs typeface="Segoe UI"/>
              </a:rPr>
              <a:t>Note: The categories are subject to change following the SEND Reform consultation</a:t>
            </a:r>
          </a:p>
        </p:txBody>
      </p:sp>
    </p:spTree>
    <p:extLst>
      <p:ext uri="{BB962C8B-B14F-4D97-AF65-F5344CB8AC3E}">
        <p14:creationId xmlns:p14="http://schemas.microsoft.com/office/powerpoint/2010/main" val="3423982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121A-2B11-381B-24D8-65F8FFC52E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A2C270-C3D5-73F3-3F3D-7260EF97DAEE}"/>
              </a:ext>
            </a:extLst>
          </p:cNvPr>
          <p:cNvSpPr>
            <a:spLocks noGrp="1"/>
          </p:cNvSpPr>
          <p:nvPr>
            <p:ph type="title"/>
          </p:nvPr>
        </p:nvSpPr>
        <p:spPr>
          <a:xfrm>
            <a:off x="709613" y="709613"/>
            <a:ext cx="10771185" cy="1220447"/>
          </a:xfrm>
        </p:spPr>
        <p:txBody>
          <a:bodyPr anchor="t">
            <a:normAutofit/>
          </a:bodyPr>
          <a:lstStyle/>
          <a:p>
            <a:r>
              <a:rPr lang="en-US"/>
              <a:t>The universal offer and layers of support</a:t>
            </a:r>
          </a:p>
        </p:txBody>
      </p:sp>
      <p:sp>
        <p:nvSpPr>
          <p:cNvPr id="7" name="Isosceles Triangle 6" descr="The universal offer and layers of support in practice">
            <a:extLst>
              <a:ext uri="{FF2B5EF4-FFF2-40B4-BE49-F238E27FC236}">
                <a16:creationId xmlns:a16="http://schemas.microsoft.com/office/drawing/2014/main" id="{8222D924-5C90-67F0-FC5B-12D09345A503}"/>
              </a:ext>
            </a:extLst>
          </p:cNvPr>
          <p:cNvSpPr/>
          <p:nvPr/>
        </p:nvSpPr>
        <p:spPr>
          <a:xfrm rot="10800000">
            <a:off x="709612" y="3022599"/>
            <a:ext cx="1757361" cy="3149600"/>
          </a:xfrm>
          <a:prstGeom prst="triangle">
            <a:avLst>
              <a:gd name="adj" fmla="val 5058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descr="The universal offer and layers of support in practice. ">
            <a:extLst>
              <a:ext uri="{FF2B5EF4-FFF2-40B4-BE49-F238E27FC236}">
                <a16:creationId xmlns:a16="http://schemas.microsoft.com/office/drawing/2014/main" id="{2016D68C-85AE-FDED-1ED8-68CF1E4AE1C2}"/>
              </a:ext>
            </a:extLst>
          </p:cNvPr>
          <p:cNvGraphicFramePr>
            <a:graphicFrameLocks noGrp="1"/>
          </p:cNvGraphicFramePr>
          <p:nvPr>
            <p:extLst>
              <p:ext uri="{D42A27DB-BD31-4B8C-83A1-F6EECF244321}">
                <p14:modId xmlns:p14="http://schemas.microsoft.com/office/powerpoint/2010/main" val="2445912095"/>
              </p:ext>
            </p:extLst>
          </p:nvPr>
        </p:nvGraphicFramePr>
        <p:xfrm>
          <a:off x="709613" y="1476375"/>
          <a:ext cx="10796588" cy="4672012"/>
        </p:xfrm>
        <a:graphic>
          <a:graphicData uri="http://schemas.openxmlformats.org/drawingml/2006/table">
            <a:tbl>
              <a:tblPr firstRow="1">
                <a:noFill/>
              </a:tblPr>
              <a:tblGrid>
                <a:gridCol w="1754179">
                  <a:extLst>
                    <a:ext uri="{9D8B030D-6E8A-4147-A177-3AD203B41FA5}">
                      <a16:colId xmlns:a16="http://schemas.microsoft.com/office/drawing/2014/main" val="587757094"/>
                    </a:ext>
                  </a:extLst>
                </a:gridCol>
                <a:gridCol w="1889132">
                  <a:extLst>
                    <a:ext uri="{9D8B030D-6E8A-4147-A177-3AD203B41FA5}">
                      <a16:colId xmlns:a16="http://schemas.microsoft.com/office/drawing/2014/main" val="1694583056"/>
                    </a:ext>
                  </a:extLst>
                </a:gridCol>
                <a:gridCol w="7153277">
                  <a:extLst>
                    <a:ext uri="{9D8B030D-6E8A-4147-A177-3AD203B41FA5}">
                      <a16:colId xmlns:a16="http://schemas.microsoft.com/office/drawing/2014/main" val="674074587"/>
                    </a:ext>
                  </a:extLst>
                </a:gridCol>
              </a:tblGrid>
              <a:tr h="423391">
                <a:tc>
                  <a:txBody>
                    <a:bodyPr/>
                    <a:lstStyle/>
                    <a:p>
                      <a:pPr marL="0" algn="ctr">
                        <a:buNone/>
                      </a:pPr>
                      <a:r>
                        <a:rPr lang="en-GB" sz="1600" b="1" cap="none" spc="0">
                          <a:solidFill>
                            <a:schemeClr val="tx2"/>
                          </a:solidFill>
                          <a:effectLst/>
                        </a:rPr>
                        <a:t>Layer</a:t>
                      </a:r>
                      <a:endParaRPr lang="en-GB" sz="1600" cap="none" spc="0">
                        <a:solidFill>
                          <a:schemeClr val="tx2"/>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buNone/>
                      </a:pPr>
                      <a:r>
                        <a:rPr lang="en-GB" sz="1600" b="1" cap="none" spc="0">
                          <a:solidFill>
                            <a:schemeClr val="tx2"/>
                          </a:solidFill>
                          <a:effectLst/>
                        </a:rPr>
                        <a:t>Who it's for</a:t>
                      </a:r>
                      <a:endParaRPr lang="en-GB" sz="1600" cap="none" spc="0">
                        <a:solidFill>
                          <a:schemeClr val="tx2"/>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buNone/>
                      </a:pPr>
                      <a:r>
                        <a:rPr lang="en-GB" sz="1600" b="1" cap="none" spc="0">
                          <a:solidFill>
                            <a:schemeClr val="tx2"/>
                          </a:solidFill>
                          <a:effectLst/>
                        </a:rPr>
                        <a:t>What it looks like</a:t>
                      </a:r>
                      <a:endParaRPr lang="en-GB" sz="1600" cap="none" spc="0">
                        <a:solidFill>
                          <a:schemeClr val="tx2"/>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4317529"/>
                  </a:ext>
                </a:extLst>
              </a:tr>
              <a:tr h="1130259">
                <a:tc>
                  <a:txBody>
                    <a:bodyPr/>
                    <a:lstStyle/>
                    <a:p>
                      <a:pPr marL="0" algn="ctr">
                        <a:buNone/>
                      </a:pPr>
                      <a:r>
                        <a:rPr lang="en-GB" sz="1600" b="1" cap="none" spc="0">
                          <a:solidFill>
                            <a:schemeClr val="tx1"/>
                          </a:solidFill>
                          <a:effectLst/>
                        </a:rPr>
                        <a:t>Universal Offer</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3F7"/>
                    </a:solidFill>
                  </a:tcPr>
                </a:tc>
                <a:tc>
                  <a:txBody>
                    <a:bodyPr/>
                    <a:lstStyle/>
                    <a:p>
                      <a:pPr marL="0">
                        <a:buNone/>
                      </a:pPr>
                      <a:r>
                        <a:rPr lang="en-GB" sz="1600" cap="none" spc="0">
                          <a:solidFill>
                            <a:schemeClr val="tx1"/>
                          </a:solidFill>
                          <a:effectLst/>
                        </a:rPr>
                        <a:t>All learners, in every mainstream setting</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Inclusive teaching, calm environments, and early help, delivered through everyday classroom practice. Most learner’s needs will be met at this level.</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550941"/>
                  </a:ext>
                </a:extLst>
              </a:tr>
              <a:tr h="1099610">
                <a:tc>
                  <a:txBody>
                    <a:bodyPr/>
                    <a:lstStyle/>
                    <a:p>
                      <a:pPr marL="0" algn="ctr">
                        <a:buNone/>
                      </a:pPr>
                      <a:r>
                        <a:rPr lang="en-GB" sz="1600" b="1" cap="none" spc="0">
                          <a:solidFill>
                            <a:schemeClr val="tx1"/>
                          </a:solidFill>
                          <a:effectLst/>
                        </a:rPr>
                        <a:t>Targeted</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Learners with ongoing, commonly occurring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Structured support such as small-group speech and language work or help managing sensory needs. Recorded in a digital Individual Support Plan (ISP), agreed with the young person.</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187681"/>
                  </a:ext>
                </a:extLst>
              </a:tr>
              <a:tr h="889068">
                <a:tc>
                  <a:txBody>
                    <a:bodyPr/>
                    <a:lstStyle/>
                    <a:p>
                      <a:pPr marL="0" algn="ctr">
                        <a:buNone/>
                      </a:pPr>
                      <a:r>
                        <a:rPr lang="en-GB" sz="1600" b="1" cap="none" spc="0">
                          <a:solidFill>
                            <a:schemeClr val="tx1"/>
                          </a:solidFill>
                          <a:effectLst/>
                        </a:rPr>
                        <a:t>Targeted Plus</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Learners needing specialist input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cap="none" spc="0" normalizeH="0" baseline="0" noProof="0">
                          <a:ln>
                            <a:noFill/>
                          </a:ln>
                          <a:solidFill>
                            <a:srgbClr val="0C0D0D"/>
                          </a:solidFill>
                          <a:effectLst/>
                          <a:uLnTx/>
                          <a:uFillTx/>
                          <a:latin typeface="+mn-lt"/>
                          <a:ea typeface="+mn-ea"/>
                          <a:cs typeface="+mn-cs"/>
                        </a:rPr>
                        <a:t>Young</a:t>
                      </a:r>
                      <a:r>
                        <a:rPr kumimoji="0" lang="en-GB" sz="1600" b="0" i="0" u="none" strike="noStrike" kern="1200" cap="none" spc="0" normalizeH="0" baseline="0" noProof="0">
                          <a:ln>
                            <a:noFill/>
                          </a:ln>
                          <a:solidFill>
                            <a:srgbClr val="0C0D0D"/>
                          </a:solidFill>
                          <a:effectLst/>
                          <a:uLnTx/>
                          <a:uFillTx/>
                          <a:latin typeface="+mn-lt"/>
                          <a:ea typeface="+mn-ea"/>
                          <a:cs typeface="+mn-cs"/>
                        </a:rPr>
                        <a:t> people get targeted plus provision from their setting, with input from education and health professionals. Support may include access to ‘base support’.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289407"/>
                  </a:ext>
                </a:extLst>
              </a:tr>
              <a:tr h="1129684">
                <a:tc>
                  <a:txBody>
                    <a:bodyPr/>
                    <a:lstStyle/>
                    <a:p>
                      <a:pPr marL="0" algn="ctr">
                        <a:buNone/>
                      </a:pPr>
                      <a:r>
                        <a:rPr lang="en-GB" sz="1600" b="1" cap="none" spc="0">
                          <a:solidFill>
                            <a:schemeClr val="tx1"/>
                          </a:solidFill>
                          <a:effectLst/>
                        </a:rPr>
                        <a:t>Specialist</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Learners with the most complex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kern="1200" cap="none" spc="0" normalizeH="0" baseline="0" noProof="0">
                          <a:ln>
                            <a:noFill/>
                          </a:ln>
                          <a:solidFill>
                            <a:srgbClr val="0C0D0D"/>
                          </a:solidFill>
                          <a:effectLst/>
                          <a:uLnTx/>
                          <a:uFillTx/>
                          <a:latin typeface="+mn-lt"/>
                          <a:ea typeface="+mn-ea"/>
                          <a:cs typeface="+mn-cs"/>
                        </a:rPr>
                        <a:t>Young</a:t>
                      </a:r>
                      <a:r>
                        <a:rPr kumimoji="0" lang="en-GB" sz="1600" b="0" i="0" u="none" strike="noStrike" kern="1200" cap="none" spc="0" normalizeH="0" baseline="0" noProof="0">
                          <a:ln>
                            <a:noFill/>
                          </a:ln>
                          <a:solidFill>
                            <a:srgbClr val="0C0D0D"/>
                          </a:solidFill>
                          <a:effectLst/>
                          <a:uLnTx/>
                          <a:uFillTx/>
                          <a:latin typeface="+mn-lt"/>
                          <a:ea typeface="+mn-ea"/>
                          <a:cs typeface="+mn-cs"/>
                        </a:rPr>
                        <a:t> people receive specialist support through EHCP in a mainstream or a special setting, if they require provision set out in one of the new nationally defined Specialist Provision Packages, support may be delivered through a ‘specialist base’.</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0599192"/>
                  </a:ext>
                </a:extLst>
              </a:tr>
            </a:tbl>
          </a:graphicData>
        </a:graphic>
      </p:graphicFrame>
      <p:sp>
        <p:nvSpPr>
          <p:cNvPr id="6" name="Slide Number Placeholder 5">
            <a:extLst>
              <a:ext uri="{FF2B5EF4-FFF2-40B4-BE49-F238E27FC236}">
                <a16:creationId xmlns:a16="http://schemas.microsoft.com/office/drawing/2014/main" id="{4BD71C15-A10B-D106-3EF7-6325CF17DB46}"/>
              </a:ext>
            </a:extLst>
          </p:cNvPr>
          <p:cNvSpPr>
            <a:spLocks noGrp="1"/>
          </p:cNvSpPr>
          <p:nvPr>
            <p:ph type="sldNum" sz="quarter" idx="12"/>
          </p:nvPr>
        </p:nvSpPr>
        <p:spPr>
          <a:xfrm>
            <a:off x="11017621" y="6172200"/>
            <a:ext cx="488580" cy="446400"/>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BA634521-C80F-DA4F-BE98-7119B7CE3C87}" type="slidenum">
              <a:rPr kumimoji="0" lang="en-US" b="0" i="0" u="none" strike="noStrike" kern="1200" cap="none" spc="0" normalizeH="0" baseline="0" noProof="0" dirty="0" smtClean="0">
                <a:ln>
                  <a:noFill/>
                </a:ln>
                <a:effectLst/>
                <a:uLnTx/>
                <a:uFillTx/>
              </a:rPr>
              <a:pPr marL="0" marR="0" lvl="0" indent="0" defTabSz="914400" rtl="0" eaLnBrk="1" fontAlgn="auto" latinLnBrk="0" hangingPunct="1">
                <a:spcBef>
                  <a:spcPts val="0"/>
                </a:spcBef>
                <a:spcAft>
                  <a:spcPts val="600"/>
                </a:spcAft>
                <a:buClrTx/>
                <a:buSzTx/>
                <a:buFontTx/>
                <a:buNone/>
                <a:tabLst/>
                <a:defRPr/>
              </a:pPr>
              <a:t>25</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984638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082A05-9C7C-22FD-4790-38E567278F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04CDEF-8E04-6B9C-4611-B64B47668155}"/>
              </a:ext>
            </a:extLst>
          </p:cNvPr>
          <p:cNvSpPr>
            <a:spLocks noGrp="1"/>
          </p:cNvSpPr>
          <p:nvPr>
            <p:ph type="title"/>
          </p:nvPr>
        </p:nvSpPr>
        <p:spPr/>
        <p:txBody>
          <a:bodyPr/>
          <a:lstStyle/>
          <a:p>
            <a:r>
              <a:rPr lang="en-US"/>
              <a:t>Facilitation guidance – SEND reform reflection options</a:t>
            </a:r>
          </a:p>
        </p:txBody>
      </p:sp>
      <p:sp>
        <p:nvSpPr>
          <p:cNvPr id="4" name="Text Placeholder 3">
            <a:extLst>
              <a:ext uri="{FF2B5EF4-FFF2-40B4-BE49-F238E27FC236}">
                <a16:creationId xmlns:a16="http://schemas.microsoft.com/office/drawing/2014/main" id="{D31A434E-AFE2-F639-7211-1DAC1883B4DA}"/>
              </a:ext>
            </a:extLst>
          </p:cNvPr>
          <p:cNvSpPr>
            <a:spLocks noGrp="1"/>
          </p:cNvSpPr>
          <p:nvPr>
            <p:ph type="body" sz="quarter" idx="10"/>
          </p:nvPr>
        </p:nvSpPr>
        <p:spPr>
          <a:xfrm>
            <a:off x="685800" y="2098674"/>
            <a:ext cx="10444087" cy="2959403"/>
          </a:xfrm>
        </p:spPr>
        <p:txBody>
          <a:bodyPr vert="horz" lIns="0" tIns="0" rIns="0" bIns="0" rtlCol="0" anchor="t">
            <a:noAutofit/>
          </a:bodyPr>
          <a:lstStyle/>
          <a:p>
            <a:pPr>
              <a:lnSpc>
                <a:spcPct val="100000"/>
              </a:lnSpc>
            </a:pPr>
            <a:r>
              <a:rPr lang="en-GB"/>
              <a:t>In this section we have looked at SEND reforms, there is an option at this point for some broader discussion regarding the reforms and your own context. </a:t>
            </a:r>
          </a:p>
          <a:p>
            <a:pPr lvl="0">
              <a:lnSpc>
                <a:spcPct val="100000"/>
              </a:lnSpc>
            </a:pPr>
            <a:r>
              <a:rPr lang="en-GB" b="1"/>
              <a:t>The following slides are hidden so that you can choose which activity to use</a:t>
            </a:r>
            <a:r>
              <a:rPr lang="en-GB"/>
              <a:t>. Remember to unhide the slide you choose before you start facilitating the session.</a:t>
            </a:r>
          </a:p>
          <a:p>
            <a:pPr lvl="0">
              <a:lnSpc>
                <a:spcPct val="100000"/>
              </a:lnSpc>
            </a:pPr>
            <a:r>
              <a:rPr lang="en-GB"/>
              <a:t>The reflection options are: </a:t>
            </a:r>
          </a:p>
          <a:p>
            <a:pPr marL="457200" indent="-457200">
              <a:lnSpc>
                <a:spcPct val="100000"/>
              </a:lnSpc>
              <a:buClr>
                <a:schemeClr val="accent2"/>
              </a:buClr>
              <a:buAutoNum type="arabicPeriod"/>
            </a:pPr>
            <a:r>
              <a:rPr lang="en-GB" b="1"/>
              <a:t>Reflecting on inclusion within your context </a:t>
            </a:r>
          </a:p>
          <a:p>
            <a:pPr marL="457200" lvl="0" indent="-457200">
              <a:lnSpc>
                <a:spcPct val="100000"/>
              </a:lnSpc>
              <a:buClr>
                <a:schemeClr val="accent2"/>
              </a:buClr>
              <a:buAutoNum type="arabicPeriod"/>
            </a:pPr>
            <a:r>
              <a:rPr lang="en-GB" b="1"/>
              <a:t>Reflecting on the reforms and which feel most important within your context.</a:t>
            </a:r>
          </a:p>
          <a:p>
            <a:pPr lvl="0">
              <a:lnSpc>
                <a:spcPct val="100000"/>
              </a:lnSpc>
            </a:pPr>
            <a:endParaRPr lang="en-GB"/>
          </a:p>
          <a:p>
            <a:pPr lvl="0">
              <a:lnSpc>
                <a:spcPct val="100000"/>
              </a:lnSpc>
            </a:pPr>
            <a:endParaRPr lang="en-GB"/>
          </a:p>
          <a:p>
            <a:pPr>
              <a:lnSpc>
                <a:spcPct val="100000"/>
              </a:lnSpc>
            </a:pPr>
            <a:endParaRPr lang="en-GB"/>
          </a:p>
        </p:txBody>
      </p:sp>
      <p:sp>
        <p:nvSpPr>
          <p:cNvPr id="3" name="Slide Number Placeholder 2">
            <a:extLst>
              <a:ext uri="{FF2B5EF4-FFF2-40B4-BE49-F238E27FC236}">
                <a16:creationId xmlns:a16="http://schemas.microsoft.com/office/drawing/2014/main" id="{39AC5E8C-36F9-A576-4FBB-961B6DF757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68471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C684BB-F0B2-9DB9-EB7D-D0E2DD9C0C4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1E41139-6E0A-6F97-7D60-3DBC3D8387F6}"/>
              </a:ext>
            </a:extLst>
          </p:cNvPr>
          <p:cNvSpPr>
            <a:spLocks noGrp="1"/>
          </p:cNvSpPr>
          <p:nvPr>
            <p:ph type="title"/>
          </p:nvPr>
        </p:nvSpPr>
        <p:spPr>
          <a:xfrm>
            <a:off x="1751798" y="-1032533"/>
            <a:ext cx="9757814" cy="1027112"/>
          </a:xfrm>
        </p:spPr>
        <p:txBody>
          <a:bodyPr/>
          <a:lstStyle/>
          <a:p>
            <a:r>
              <a:rPr lang="en-US">
                <a:latin typeface="Arial" panose="020B0604020202020204" pitchFamily="34" charset="0"/>
              </a:rPr>
              <a:t>Reflection on the universal offer and your role</a:t>
            </a:r>
            <a:endParaRPr lang="en-US"/>
          </a:p>
        </p:txBody>
      </p:sp>
      <p:sp>
        <p:nvSpPr>
          <p:cNvPr id="2" name="Title 4">
            <a:extLst>
              <a:ext uri="{FF2B5EF4-FFF2-40B4-BE49-F238E27FC236}">
                <a16:creationId xmlns:a16="http://schemas.microsoft.com/office/drawing/2014/main" id="{2F61AC63-48E9-E967-C693-DCCFE4F67BF1}"/>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62574323-830E-5FC8-B78F-19C3E75DAF0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BC1E5536-619A-729D-2FF2-FC12E81E9E1A}"/>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is meant by the universal offer and layers of support?</a:t>
            </a:r>
          </a:p>
          <a:p>
            <a:pPr marL="342900" indent="-342900" fontAlgn="t">
              <a:lnSpc>
                <a:spcPct val="100000"/>
              </a:lnSpc>
              <a:buClr>
                <a:srgbClr val="1D70B8"/>
              </a:buClr>
              <a:buFont typeface="Arial" panose="020B0604020202020204" pitchFamily="34" charset="0"/>
              <a:buChar char="&gt;"/>
            </a:pPr>
            <a:r>
              <a:rPr lang="en-GB"/>
              <a:t>What does this mean for you in your role?</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6F72631-A75A-38BB-32DA-AB529EB9E4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87490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C1880D-B451-B094-DD5C-C2C5A7D1CD7A}"/>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3E8A0731-06EF-5105-A0E5-602F6840160F}"/>
              </a:ext>
            </a:extLst>
          </p:cNvPr>
          <p:cNvSpPr>
            <a:spLocks noGrp="1"/>
          </p:cNvSpPr>
          <p:nvPr>
            <p:ph type="title"/>
          </p:nvPr>
        </p:nvSpPr>
        <p:spPr>
          <a:xfrm>
            <a:off x="1748387" y="-1027112"/>
            <a:ext cx="9757814" cy="1027112"/>
          </a:xfrm>
        </p:spPr>
        <p:txBody>
          <a:bodyPr/>
          <a:lstStyle/>
          <a:p>
            <a:r>
              <a:rPr lang="en-US">
                <a:latin typeface="Arial" panose="020B0604020202020204" pitchFamily="34" charset="0"/>
              </a:rPr>
              <a:t>Reflection on national challenges and the reforms</a:t>
            </a:r>
            <a:endParaRPr lang="en-US"/>
          </a:p>
        </p:txBody>
      </p:sp>
      <p:sp>
        <p:nvSpPr>
          <p:cNvPr id="2" name="Title 4">
            <a:extLst>
              <a:ext uri="{FF2B5EF4-FFF2-40B4-BE49-F238E27FC236}">
                <a16:creationId xmlns:a16="http://schemas.microsoft.com/office/drawing/2014/main" id="{268BA43D-58C6-144E-6726-50B569B19DEB}"/>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87925AE8-90A7-24F3-60B0-FEEFA4237F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1EA15478-214D-665B-38D8-A08C4F369EC9}"/>
              </a:ext>
            </a:extLst>
          </p:cNvPr>
          <p:cNvSpPr>
            <a:spLocks noGrp="1"/>
          </p:cNvSpPr>
          <p:nvPr>
            <p:ph type="body" sz="quarter" idx="10"/>
          </p:nvPr>
        </p:nvSpPr>
        <p:spPr>
          <a:xfrm>
            <a:off x="695237" y="2913063"/>
            <a:ext cx="11253058" cy="2659062"/>
          </a:xfrm>
        </p:spPr>
        <p:txBody>
          <a:bodyPr vert="horz" lIns="0" tIns="0" rIns="0" bIns="0" rtlCol="0" anchor="t">
            <a:noAutofit/>
          </a:bodyPr>
          <a:lstStyle/>
          <a:p>
            <a:pPr marL="342900" indent="-342900" fontAlgn="t">
              <a:lnSpc>
                <a:spcPct val="100000"/>
              </a:lnSpc>
              <a:buClr>
                <a:srgbClr val="1D70B8"/>
              </a:buClr>
              <a:buFont typeface="Arial" panose="020B0604020202020204" pitchFamily="34" charset="0"/>
              <a:buChar char="&gt;"/>
            </a:pPr>
            <a:r>
              <a:rPr lang="en-GB"/>
              <a:t>Do the national challenges discussed align with your own experiences?</a:t>
            </a:r>
          </a:p>
          <a:p>
            <a:pPr marL="342900" indent="-342900" fontAlgn="t">
              <a:lnSpc>
                <a:spcPct val="100000"/>
              </a:lnSpc>
              <a:buClr>
                <a:srgbClr val="1D70B8"/>
              </a:buClr>
              <a:buFont typeface="Arial" panose="020B0604020202020204" pitchFamily="34" charset="0"/>
              <a:buChar char="&gt;"/>
            </a:pPr>
            <a:r>
              <a:rPr lang="en-GB"/>
              <a:t>Which reforms strike you as especially important in our context?</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7A636CA-38BC-02CC-F001-860124C708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13653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FDA0-5A37-3D1A-3513-F82FDAAE2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D62C8-C665-D4E9-B7C9-C1E44950CA3B}"/>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Introducing the ‘What is inclusion?’ section</a:t>
            </a:r>
          </a:p>
        </p:txBody>
      </p:sp>
      <p:sp>
        <p:nvSpPr>
          <p:cNvPr id="3" name="Text Placeholder 2">
            <a:extLst>
              <a:ext uri="{FF2B5EF4-FFF2-40B4-BE49-F238E27FC236}">
                <a16:creationId xmlns:a16="http://schemas.microsoft.com/office/drawing/2014/main" id="{77DC27CA-AB6C-45E5-334D-398D02755916}"/>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E7E6608D-0286-4CC4-8593-DC8D60250212}"/>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380288D5-E7AB-C28B-C5A9-DB96D11D66D0}"/>
              </a:ext>
            </a:extLst>
          </p:cNvPr>
          <p:cNvSpPr txBox="1">
            <a:spLocks/>
          </p:cNvSpPr>
          <p:nvPr/>
        </p:nvSpPr>
        <p:spPr>
          <a:xfrm>
            <a:off x="700976" y="3117357"/>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72464935-6AF2-CDEB-E61A-4B41AEA8D338}"/>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3D5D85A1-B95D-E297-5F65-E99298F426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05605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CB2B6-FC4D-6FBE-52E9-323064325D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4F649B-4198-5941-9416-0F49B0638677}"/>
              </a:ext>
            </a:extLst>
          </p:cNvPr>
          <p:cNvSpPr>
            <a:spLocks noGrp="1"/>
          </p:cNvSpPr>
          <p:nvPr>
            <p:ph type="title"/>
          </p:nvPr>
        </p:nvSpPr>
        <p:spPr/>
        <p:txBody>
          <a:bodyPr/>
          <a:lstStyle/>
          <a:p>
            <a:r>
              <a:rPr lang="en-GB"/>
              <a:t>What is inclusion?</a:t>
            </a:r>
          </a:p>
        </p:txBody>
      </p:sp>
      <p:sp>
        <p:nvSpPr>
          <p:cNvPr id="8" name="TextBox 7">
            <a:extLst>
              <a:ext uri="{FF2B5EF4-FFF2-40B4-BE49-F238E27FC236}">
                <a16:creationId xmlns:a16="http://schemas.microsoft.com/office/drawing/2014/main" id="{64AEB5BF-6A36-52D5-7FC3-132BB19CA782}"/>
              </a:ext>
            </a:extLst>
          </p:cNvPr>
          <p:cNvSpPr txBox="1"/>
          <p:nvPr/>
        </p:nvSpPr>
        <p:spPr>
          <a:xfrm>
            <a:off x="584200" y="1739180"/>
            <a:ext cx="1043341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Inclusion in mainstream education means all staff supporting the learning, wellbeing, and safety needs of all children [and young people] so they belong, achieve, and thrive.</a:t>
            </a:r>
          </a:p>
        </p:txBody>
      </p:sp>
      <p:sp>
        <p:nvSpPr>
          <p:cNvPr id="3" name="Text Placeholder 2">
            <a:extLst>
              <a:ext uri="{FF2B5EF4-FFF2-40B4-BE49-F238E27FC236}">
                <a16:creationId xmlns:a16="http://schemas.microsoft.com/office/drawing/2014/main" id="{BA64956A-A7CA-0BF4-BDAA-F0E915D4FAA1}"/>
              </a:ext>
            </a:extLst>
          </p:cNvPr>
          <p:cNvSpPr>
            <a:spLocks noGrp="1"/>
          </p:cNvSpPr>
          <p:nvPr>
            <p:ph type="body" sz="quarter" idx="10"/>
          </p:nvPr>
        </p:nvSpPr>
        <p:spPr>
          <a:xfrm>
            <a:off x="709610" y="2733676"/>
            <a:ext cx="9920290" cy="446402"/>
          </a:xfrm>
        </p:spPr>
        <p:txBody>
          <a:bodyPr/>
          <a:lstStyle/>
          <a:p>
            <a:pPr>
              <a:buClr>
                <a:srgbClr val="006FB7"/>
              </a:buClr>
            </a:pPr>
            <a:r>
              <a:rPr lang="en-GB"/>
              <a:t>The Department for Education (2026e) suggests 7 principles of inclusion:</a:t>
            </a:r>
          </a:p>
        </p:txBody>
      </p:sp>
      <p:sp>
        <p:nvSpPr>
          <p:cNvPr id="11" name="Text Placeholder 2">
            <a:extLst>
              <a:ext uri="{FF2B5EF4-FFF2-40B4-BE49-F238E27FC236}">
                <a16:creationId xmlns:a16="http://schemas.microsoft.com/office/drawing/2014/main" id="{8DA74966-8AE1-30E9-0597-B995A854C8DA}"/>
              </a:ext>
            </a:extLst>
          </p:cNvPr>
          <p:cNvSpPr txBox="1">
            <a:spLocks/>
          </p:cNvSpPr>
          <p:nvPr/>
        </p:nvSpPr>
        <p:spPr>
          <a:xfrm>
            <a:off x="709610" y="3181904"/>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ambitious leadership and governance that embeds inclusion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2" name="Text Placeholder 2">
            <a:extLst>
              <a:ext uri="{FF2B5EF4-FFF2-40B4-BE49-F238E27FC236}">
                <a16:creationId xmlns:a16="http://schemas.microsoft.com/office/drawing/2014/main" id="{5C572C50-D355-616C-1FD0-77A7828E00BD}"/>
              </a:ext>
            </a:extLst>
          </p:cNvPr>
          <p:cNvSpPr txBox="1">
            <a:spLocks/>
          </p:cNvSpPr>
          <p:nvPr/>
        </p:nvSpPr>
        <p:spPr>
          <a:xfrm>
            <a:off x="709610" y="3628305"/>
            <a:ext cx="10308009" cy="42586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evidence-based support prioritising early intervention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2" name="Text Placeholder 2">
            <a:extLst>
              <a:ext uri="{FF2B5EF4-FFF2-40B4-BE49-F238E27FC236}">
                <a16:creationId xmlns:a16="http://schemas.microsoft.com/office/drawing/2014/main" id="{6BCA69A1-1DC6-E937-DA9E-8DC0A3C5211B}"/>
              </a:ext>
            </a:extLst>
          </p:cNvPr>
          <p:cNvSpPr txBox="1">
            <a:spLocks/>
          </p:cNvSpPr>
          <p:nvPr/>
        </p:nvSpPr>
        <p:spPr>
          <a:xfrm>
            <a:off x="709610" y="4054170"/>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high-quality inclusive teaching</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6" name="Text Placeholder 2">
            <a:extLst>
              <a:ext uri="{FF2B5EF4-FFF2-40B4-BE49-F238E27FC236}">
                <a16:creationId xmlns:a16="http://schemas.microsoft.com/office/drawing/2014/main" id="{F45A318E-969F-CCAF-BE51-0E040B5806B7}"/>
              </a:ext>
            </a:extLst>
          </p:cNvPr>
          <p:cNvSpPr txBox="1">
            <a:spLocks/>
          </p:cNvSpPr>
          <p:nvPr/>
        </p:nvSpPr>
        <p:spPr>
          <a:xfrm>
            <a:off x="709610" y="4500571"/>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enriching provision that all learners can access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9" name="Text Placeholder 2">
            <a:extLst>
              <a:ext uri="{FF2B5EF4-FFF2-40B4-BE49-F238E27FC236}">
                <a16:creationId xmlns:a16="http://schemas.microsoft.com/office/drawing/2014/main" id="{DD0B3CAA-D765-9E9C-4745-B01816F92E5C}"/>
              </a:ext>
            </a:extLst>
          </p:cNvPr>
          <p:cNvSpPr txBox="1">
            <a:spLocks/>
          </p:cNvSpPr>
          <p:nvPr/>
        </p:nvSpPr>
        <p:spPr>
          <a:xfrm>
            <a:off x="709610" y="4946971"/>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 safe, respectful culture fostering belonging, attendance, and participation in learning</a:t>
            </a:r>
          </a:p>
        </p:txBody>
      </p:sp>
      <p:sp>
        <p:nvSpPr>
          <p:cNvPr id="10" name="Text Placeholder 2">
            <a:extLst>
              <a:ext uri="{FF2B5EF4-FFF2-40B4-BE49-F238E27FC236}">
                <a16:creationId xmlns:a16="http://schemas.microsoft.com/office/drawing/2014/main" id="{4C7CF53B-8FE7-ADC3-2F2D-0FFF0D2DB5F3}"/>
              </a:ext>
            </a:extLst>
          </p:cNvPr>
          <p:cNvSpPr txBox="1">
            <a:spLocks/>
          </p:cNvSpPr>
          <p:nvPr/>
        </p:nvSpPr>
        <p:spPr>
          <a:xfrm>
            <a:off x="709610" y="539337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strong partnerships with families and wider services, where appropriate</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3" name="Text Placeholder 2">
            <a:extLst>
              <a:ext uri="{FF2B5EF4-FFF2-40B4-BE49-F238E27FC236}">
                <a16:creationId xmlns:a16="http://schemas.microsoft.com/office/drawing/2014/main" id="{5CC8B197-731A-289B-4883-15A108BFEE3E}"/>
              </a:ext>
            </a:extLst>
          </p:cNvPr>
          <p:cNvSpPr txBox="1">
            <a:spLocks/>
          </p:cNvSpPr>
          <p:nvPr/>
        </p:nvSpPr>
        <p:spPr>
          <a:xfrm>
            <a:off x="709610" y="583977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inclusive environments with continuous improvements to accessibility</a:t>
            </a:r>
          </a:p>
        </p:txBody>
      </p:sp>
      <p:sp>
        <p:nvSpPr>
          <p:cNvPr id="5" name="Slide Number Placeholder 4">
            <a:extLst>
              <a:ext uri="{FF2B5EF4-FFF2-40B4-BE49-F238E27FC236}">
                <a16:creationId xmlns:a16="http://schemas.microsoft.com/office/drawing/2014/main" id="{D42CCDF8-31C8-1762-5FB9-887C1112AA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848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P spid="2" grpId="0"/>
      <p:bldP spid="6" grpId="0"/>
      <p:bldP spid="9" grpId="0"/>
      <p:bldP spid="10"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0E77-EA09-E267-725E-16B358239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86A22-FE2E-ED97-A581-9BE196FAF7C4}"/>
              </a:ext>
            </a:extLst>
          </p:cNvPr>
          <p:cNvSpPr>
            <a:spLocks noGrp="1"/>
          </p:cNvSpPr>
          <p:nvPr>
            <p:ph type="title"/>
          </p:nvPr>
        </p:nvSpPr>
        <p:spPr/>
        <p:txBody>
          <a:bodyPr/>
          <a:lstStyle/>
          <a:p>
            <a:r>
              <a:rPr lang="en-GB"/>
              <a:t>Inclusion</a:t>
            </a:r>
          </a:p>
        </p:txBody>
      </p:sp>
      <p:grpSp>
        <p:nvGrpSpPr>
          <p:cNvPr id="2" name="Group 1" descr="A venn diagram of 3 overlapping circles, the circles are titled Academic outcomes, Personal development and wellbeing, and Citizenship">
            <a:extLst>
              <a:ext uri="{FF2B5EF4-FFF2-40B4-BE49-F238E27FC236}">
                <a16:creationId xmlns:a16="http://schemas.microsoft.com/office/drawing/2014/main" id="{FA5D5D38-2232-61CC-C507-3F5A110896E0}"/>
              </a:ext>
            </a:extLst>
          </p:cNvPr>
          <p:cNvGrpSpPr/>
          <p:nvPr/>
        </p:nvGrpSpPr>
        <p:grpSpPr>
          <a:xfrm>
            <a:off x="3787240" y="709613"/>
            <a:ext cx="6344717" cy="5462588"/>
            <a:chOff x="2247289" y="348112"/>
            <a:chExt cx="7393716" cy="6365741"/>
          </a:xfrm>
        </p:grpSpPr>
        <p:sp>
          <p:nvSpPr>
            <p:cNvPr id="3" name="Oval 2">
              <a:extLst>
                <a:ext uri="{FF2B5EF4-FFF2-40B4-BE49-F238E27FC236}">
                  <a16:creationId xmlns:a16="http://schemas.microsoft.com/office/drawing/2014/main" id="{C5F51549-0F37-6F03-71CD-4CF1140608D9}"/>
                </a:ext>
              </a:extLst>
            </p:cNvPr>
            <p:cNvSpPr/>
            <p:nvPr/>
          </p:nvSpPr>
          <p:spPr>
            <a:xfrm>
              <a:off x="2247289" y="2706476"/>
              <a:ext cx="4127108" cy="4007377"/>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Personal development </a:t>
              </a:r>
              <a:br>
                <a:rPr kumimoji="0" lang="en-GB" sz="22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br>
              <a:r>
                <a:rPr kumimoji="0" lang="en-GB" sz="22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and preparation for adult life</a:t>
              </a:r>
            </a:p>
          </p:txBody>
        </p:sp>
        <p:sp>
          <p:nvSpPr>
            <p:cNvPr id="7" name="Oval 6">
              <a:extLst>
                <a:ext uri="{FF2B5EF4-FFF2-40B4-BE49-F238E27FC236}">
                  <a16:creationId xmlns:a16="http://schemas.microsoft.com/office/drawing/2014/main" id="{3FF5C605-2DDA-61C1-7EFD-2A82499928A6}"/>
                </a:ext>
              </a:extLst>
            </p:cNvPr>
            <p:cNvSpPr/>
            <p:nvPr/>
          </p:nvSpPr>
          <p:spPr>
            <a:xfrm>
              <a:off x="5513896" y="2706476"/>
              <a:ext cx="4127109" cy="4007377"/>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2400">
                  <a:solidFill>
                    <a:srgbClr val="000000"/>
                  </a:solidFill>
                  <a:latin typeface="Segoe UI"/>
                </a:rPr>
                <a:t>Wellbeing and belonging</a:t>
              </a:r>
            </a:p>
          </p:txBody>
        </p:sp>
        <p:sp>
          <p:nvSpPr>
            <p:cNvPr id="9" name="Oval 8">
              <a:extLst>
                <a:ext uri="{FF2B5EF4-FFF2-40B4-BE49-F238E27FC236}">
                  <a16:creationId xmlns:a16="http://schemas.microsoft.com/office/drawing/2014/main" id="{FFFDA036-8F5C-341D-F2C9-729EC40BB415}"/>
                </a:ext>
              </a:extLst>
            </p:cNvPr>
            <p:cNvSpPr/>
            <p:nvPr/>
          </p:nvSpPr>
          <p:spPr>
            <a:xfrm>
              <a:off x="3962612" y="348112"/>
              <a:ext cx="4001171" cy="3766027"/>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Educational outcomes</a:t>
              </a:r>
            </a:p>
          </p:txBody>
        </p:sp>
      </p:grpSp>
      <p:sp>
        <p:nvSpPr>
          <p:cNvPr id="12" name="TextBox 11">
            <a:extLst>
              <a:ext uri="{FF2B5EF4-FFF2-40B4-BE49-F238E27FC236}">
                <a16:creationId xmlns:a16="http://schemas.microsoft.com/office/drawing/2014/main" id="{32C68855-8ED6-8A77-74AD-F3928ED9D2FC}"/>
              </a:ext>
            </a:extLst>
          </p:cNvPr>
          <p:cNvSpPr txBox="1"/>
          <p:nvPr/>
        </p:nvSpPr>
        <p:spPr>
          <a:xfrm>
            <a:off x="3471333" y="6351980"/>
            <a:ext cx="6976533" cy="276999"/>
          </a:xfrm>
          <a:prstGeom prst="rect">
            <a:avLst/>
          </a:prstGeom>
          <a:noFill/>
        </p:spPr>
        <p:txBody>
          <a:bodyPr wrap="square">
            <a:spAutoFit/>
          </a:bodyPr>
          <a:lstStyle/>
          <a:p>
            <a:pPr>
              <a:buClr>
                <a:srgbClr val="17B5EA"/>
              </a:buClr>
            </a:pPr>
            <a:r>
              <a:rPr lang="en-GB" sz="1200"/>
              <a:t>An example of how we might think about whether a pupil feels like they “belong, achieve and thrive”.  </a:t>
            </a:r>
          </a:p>
        </p:txBody>
      </p:sp>
      <p:sp>
        <p:nvSpPr>
          <p:cNvPr id="5" name="Slide Number Placeholder 4">
            <a:extLst>
              <a:ext uri="{FF2B5EF4-FFF2-40B4-BE49-F238E27FC236}">
                <a16:creationId xmlns:a16="http://schemas.microsoft.com/office/drawing/2014/main" id="{ADC80F41-C5CB-B696-45E9-F54FC034B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48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84AF-6D6D-B3A6-B3F8-4B102738B619}"/>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BFF3D5F-FC9C-AE77-35FC-6E3205004995}"/>
              </a:ext>
            </a:extLst>
          </p:cNvPr>
          <p:cNvSpPr>
            <a:spLocks noGrp="1"/>
          </p:cNvSpPr>
          <p:nvPr>
            <p:ph type="title"/>
          </p:nvPr>
        </p:nvSpPr>
        <p:spPr>
          <a:xfrm>
            <a:off x="1748387" y="-677323"/>
            <a:ext cx="9757814" cy="1027112"/>
          </a:xfrm>
        </p:spPr>
        <p:txBody>
          <a:bodyPr/>
          <a:lstStyle/>
          <a:p>
            <a:r>
              <a:rPr lang="en-US">
                <a:latin typeface="Arial" panose="020B0604020202020204" pitchFamily="34" charset="0"/>
              </a:rPr>
              <a:t>Reflection on areas of inclusion</a:t>
            </a:r>
            <a:endParaRPr lang="en-US"/>
          </a:p>
        </p:txBody>
      </p:sp>
      <p:sp>
        <p:nvSpPr>
          <p:cNvPr id="4" name="Title 4">
            <a:extLst>
              <a:ext uri="{FF2B5EF4-FFF2-40B4-BE49-F238E27FC236}">
                <a16:creationId xmlns:a16="http://schemas.microsoft.com/office/drawing/2014/main" id="{D5A32C8F-2B63-5101-07F6-68F0AF0126CC}"/>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E75304E6-F557-5F84-6F53-88F3C3926BC8}"/>
              </a:ext>
            </a:extLst>
          </p:cNvPr>
          <p:cNvSpPr>
            <a:spLocks noGrp="1"/>
          </p:cNvSpPr>
          <p:nvPr>
            <p:ph type="body" sz="quarter" idx="10"/>
          </p:nvPr>
        </p:nvSpPr>
        <p:spPr>
          <a:xfrm>
            <a:off x="709614" y="2314575"/>
            <a:ext cx="4432866" cy="3257550"/>
          </a:xfrm>
        </p:spPr>
        <p:txBody>
          <a:bodyPr/>
          <a:lstStyle/>
          <a:p>
            <a:pPr marL="342900" indent="-342900" fontAlgn="t">
              <a:lnSpc>
                <a:spcPct val="100000"/>
              </a:lnSpc>
              <a:buClr>
                <a:srgbClr val="1D70B8"/>
              </a:buClr>
              <a:buFont typeface="Arial" panose="020B0604020202020204" pitchFamily="34" charset="0"/>
              <a:buChar char="&gt;"/>
            </a:pPr>
            <a:r>
              <a:rPr lang="en-GB">
                <a:ea typeface="Calibri"/>
              </a:rPr>
              <a:t>Across which of these three areas do you think your setting is strongest?</a:t>
            </a:r>
          </a:p>
          <a:p>
            <a:pPr marL="342900" indent="-342900" fontAlgn="t">
              <a:lnSpc>
                <a:spcPct val="100000"/>
              </a:lnSpc>
              <a:buClr>
                <a:srgbClr val="1D70B8"/>
              </a:buClr>
              <a:buFont typeface="Arial" panose="020B0604020202020204" pitchFamily="34" charset="0"/>
              <a:buChar char="&gt;"/>
            </a:pPr>
            <a:r>
              <a:rPr lang="en-GB">
                <a:ea typeface="Calibri"/>
              </a:rPr>
              <a:t>Where do you think your setting could strengthen?</a:t>
            </a:r>
          </a:p>
          <a:p>
            <a:endParaRPr lang="en-GB"/>
          </a:p>
        </p:txBody>
      </p:sp>
      <p:grpSp>
        <p:nvGrpSpPr>
          <p:cNvPr id="2" name="Group 1" descr="Venn diagram showing the intersection between academic outcomes, personal development and citizenship.&#10;">
            <a:extLst>
              <a:ext uri="{FF2B5EF4-FFF2-40B4-BE49-F238E27FC236}">
                <a16:creationId xmlns:a16="http://schemas.microsoft.com/office/drawing/2014/main" id="{358856F1-C52C-99A1-95DD-D9D84FBAA9CB}"/>
              </a:ext>
            </a:extLst>
          </p:cNvPr>
          <p:cNvGrpSpPr/>
          <p:nvPr/>
        </p:nvGrpSpPr>
        <p:grpSpPr>
          <a:xfrm>
            <a:off x="6203952" y="914400"/>
            <a:ext cx="5302251" cy="4538151"/>
            <a:chOff x="5982722" y="1609725"/>
            <a:chExt cx="5012091" cy="4327818"/>
          </a:xfrm>
        </p:grpSpPr>
        <p:sp>
          <p:nvSpPr>
            <p:cNvPr id="3" name="Oval 2">
              <a:extLst>
                <a:ext uri="{FF2B5EF4-FFF2-40B4-BE49-F238E27FC236}">
                  <a16:creationId xmlns:a16="http://schemas.microsoft.com/office/drawing/2014/main" id="{50449213-8A0B-0E58-10AD-F3A4CA4E9A29}"/>
                </a:ext>
              </a:extLst>
            </p:cNvPr>
            <p:cNvSpPr/>
            <p:nvPr/>
          </p:nvSpPr>
          <p:spPr>
            <a:xfrm>
              <a:off x="5982722" y="3287722"/>
              <a:ext cx="2673255" cy="2649820"/>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Personal development and preparation for adult life</a:t>
              </a:r>
            </a:p>
          </p:txBody>
        </p:sp>
        <p:sp>
          <p:nvSpPr>
            <p:cNvPr id="6" name="Oval 5">
              <a:extLst>
                <a:ext uri="{FF2B5EF4-FFF2-40B4-BE49-F238E27FC236}">
                  <a16:creationId xmlns:a16="http://schemas.microsoft.com/office/drawing/2014/main" id="{49BEADD4-80A3-2501-6495-F9D93F8B9C2F}"/>
                </a:ext>
              </a:extLst>
            </p:cNvPr>
            <p:cNvSpPr/>
            <p:nvPr/>
          </p:nvSpPr>
          <p:spPr>
            <a:xfrm>
              <a:off x="8321558" y="3287722"/>
              <a:ext cx="2673255" cy="2649821"/>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Wellbeing and belonging</a:t>
              </a:r>
            </a:p>
          </p:txBody>
        </p:sp>
        <p:sp>
          <p:nvSpPr>
            <p:cNvPr id="11" name="Oval 10">
              <a:extLst>
                <a:ext uri="{FF2B5EF4-FFF2-40B4-BE49-F238E27FC236}">
                  <a16:creationId xmlns:a16="http://schemas.microsoft.com/office/drawing/2014/main" id="{395DEDCA-FDC9-BBD8-4B98-6A9290B5976B}"/>
                </a:ext>
              </a:extLst>
            </p:cNvPr>
            <p:cNvSpPr/>
            <p:nvPr/>
          </p:nvSpPr>
          <p:spPr>
            <a:xfrm>
              <a:off x="7088698" y="1609725"/>
              <a:ext cx="2723939" cy="2631486"/>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mn-cs"/>
                </a:rPr>
                <a:t>Educational outcomes</a:t>
              </a:r>
            </a:p>
          </p:txBody>
        </p:sp>
      </p:grpSp>
      <p:pic>
        <p:nvPicPr>
          <p:cNvPr id="10" name="Picture 9">
            <a:extLst>
              <a:ext uri="{FF2B5EF4-FFF2-40B4-BE49-F238E27FC236}">
                <a16:creationId xmlns:a16="http://schemas.microsoft.com/office/drawing/2014/main" id="{99377124-450B-1FB8-B5D9-7C188446C3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69B94B2D-089D-C3FE-FD83-A137DFFAC8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930432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895A-4144-D86A-7C99-B7CB12F81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E9AC7-B603-E1A2-7EE7-D6D8E31944B0}"/>
              </a:ext>
            </a:extLst>
          </p:cNvPr>
          <p:cNvSpPr>
            <a:spLocks noGrp="1"/>
          </p:cNvSpPr>
          <p:nvPr>
            <p:ph type="title"/>
          </p:nvPr>
        </p:nvSpPr>
        <p:spPr/>
        <p:txBody>
          <a:bodyPr/>
          <a:lstStyle/>
          <a:p>
            <a:r>
              <a:rPr lang="en-GB"/>
              <a:t>Inclusion at different levels</a:t>
            </a:r>
          </a:p>
        </p:txBody>
      </p:sp>
      <p:sp>
        <p:nvSpPr>
          <p:cNvPr id="5" name="Slide Number Placeholder 4">
            <a:extLst>
              <a:ext uri="{FF2B5EF4-FFF2-40B4-BE49-F238E27FC236}">
                <a16:creationId xmlns:a16="http://schemas.microsoft.com/office/drawing/2014/main" id="{C5FB5C46-C2DC-1701-40C4-C25CED285C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6083029-F298-30FC-2644-F1B7BEBB9414}"/>
              </a:ext>
            </a:extLst>
          </p:cNvPr>
          <p:cNvSpPr txBox="1"/>
          <p:nvPr/>
        </p:nvSpPr>
        <p:spPr>
          <a:xfrm>
            <a:off x="695632" y="2101163"/>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Inclusion policy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Public policy, e.g. funding for SEND Reforms</a:t>
            </a:r>
          </a:p>
        </p:txBody>
      </p:sp>
      <p:sp>
        <p:nvSpPr>
          <p:cNvPr id="28" name="TextBox 27">
            <a:extLst>
              <a:ext uri="{FF2B5EF4-FFF2-40B4-BE49-F238E27FC236}">
                <a16:creationId xmlns:a16="http://schemas.microsoft.com/office/drawing/2014/main" id="{832DBCF9-FB9A-A2FA-DE84-F07A762EEE0E}"/>
              </a:ext>
            </a:extLst>
          </p:cNvPr>
          <p:cNvSpPr txBox="1"/>
          <p:nvPr/>
        </p:nvSpPr>
        <p:spPr>
          <a:xfrm>
            <a:off x="695632" y="3138793"/>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practice</a:t>
            </a:r>
          </a:p>
          <a:p>
            <a:pPr lvl="0">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Setting-focused, e.g. </a:t>
            </a:r>
            <a:r>
              <a:rPr lang="en-GB" sz="2000">
                <a:solidFill>
                  <a:srgbClr val="0C0D0D"/>
                </a:solidFill>
              </a:rPr>
              <a:t>working with services, policies</a:t>
            </a:r>
            <a:endParaRPr kumimoji="0" lang="en-GB" sz="20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36" name="TextBox 35">
            <a:extLst>
              <a:ext uri="{FF2B5EF4-FFF2-40B4-BE49-F238E27FC236}">
                <a16:creationId xmlns:a16="http://schemas.microsoft.com/office/drawing/2014/main" id="{3CF6AD02-0398-BC85-9CFA-7B39C1612559}"/>
              </a:ext>
            </a:extLst>
          </p:cNvPr>
          <p:cNvSpPr txBox="1"/>
          <p:nvPr/>
        </p:nvSpPr>
        <p:spPr>
          <a:xfrm>
            <a:off x="695632" y="4115093"/>
            <a:ext cx="1007593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teaching</a:t>
            </a:r>
          </a:p>
          <a:p>
            <a:pPr lvl="0">
              <a:defRPr/>
            </a:pPr>
            <a:r>
              <a:rPr lang="en-GB" sz="2000">
                <a:solidFill>
                  <a:srgbClr val="0C0D0D"/>
                </a:solidFill>
              </a:rPr>
              <a:t>Learning environment-focused, e.g. maintaining and strengthening high-quality teaching</a:t>
            </a:r>
          </a:p>
        </p:txBody>
      </p:sp>
    </p:spTree>
    <p:extLst>
      <p:ext uri="{BB962C8B-B14F-4D97-AF65-F5344CB8AC3E}">
        <p14:creationId xmlns:p14="http://schemas.microsoft.com/office/powerpoint/2010/main" val="273316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10D7-C11D-6E6D-9825-23DF35C6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0256E6-3644-B5D6-4ABA-0DFC9B5098B3}"/>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Reflections</a:t>
            </a:r>
          </a:p>
        </p:txBody>
      </p:sp>
      <p:sp>
        <p:nvSpPr>
          <p:cNvPr id="3" name="Text Placeholder 2">
            <a:extLst>
              <a:ext uri="{FF2B5EF4-FFF2-40B4-BE49-F238E27FC236}">
                <a16:creationId xmlns:a16="http://schemas.microsoft.com/office/drawing/2014/main" id="{84EAC875-50B1-6B21-C0F4-537A87C2F024}"/>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452DFD95-26A0-0095-EC7D-7FDC4BA26EA0}"/>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4A9F23F7-F0C2-16B2-CCCE-FE021222F473}"/>
              </a:ext>
            </a:extLst>
          </p:cNvPr>
          <p:cNvSpPr txBox="1">
            <a:spLocks/>
          </p:cNvSpPr>
          <p:nvPr/>
        </p:nvSpPr>
        <p:spPr>
          <a:xfrm>
            <a:off x="700976" y="3117357"/>
            <a:ext cx="10805225" cy="741856"/>
          </a:xfrm>
          <a:prstGeom prst="rect">
            <a:avLst/>
          </a:prstGeom>
          <a:solidFill>
            <a:schemeClr val="bg1"/>
          </a:solid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03F51715-042C-4BF2-1A3F-F12E06D9ADB4}"/>
              </a:ext>
            </a:extLst>
          </p:cNvPr>
          <p:cNvSpPr txBox="1">
            <a:spLocks/>
          </p:cNvSpPr>
          <p:nvPr/>
        </p:nvSpPr>
        <p:spPr>
          <a:xfrm>
            <a:off x="700976" y="4022406"/>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8782DF3B-7D9E-BCE4-3B59-E05DA327D2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7447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82E23A9-2F52-BC44-FF81-3105078FA503}"/>
              </a:ext>
            </a:extLst>
          </p:cNvPr>
          <p:cNvSpPr>
            <a:spLocks noGrp="1"/>
          </p:cNvSpPr>
          <p:nvPr>
            <p:ph type="title"/>
          </p:nvPr>
        </p:nvSpPr>
        <p:spPr/>
        <p:txBody>
          <a:bodyPr/>
          <a:lstStyle/>
          <a:p>
            <a:r>
              <a:rPr lang="en-US"/>
              <a:t>Facilitation guidance – final reflection options</a:t>
            </a:r>
          </a:p>
        </p:txBody>
      </p:sp>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709612" y="1863726"/>
            <a:ext cx="10037762" cy="3257550"/>
          </a:xfrm>
        </p:spPr>
        <p:txBody>
          <a:bodyPr vert="horz" lIns="0" tIns="0" rIns="0" bIns="0" rtlCol="0" anchor="t">
            <a:noAutofit/>
          </a:bodyPr>
          <a:lstStyle/>
          <a:p>
            <a:pPr lvl="0">
              <a:lnSpc>
                <a:spcPct val="100000"/>
              </a:lnSpc>
            </a:pPr>
            <a:r>
              <a:rPr lang="en-GB" b="1"/>
              <a:t>The following slides are hidden so that you can choose which activity to use</a:t>
            </a:r>
            <a:r>
              <a:rPr lang="en-GB"/>
              <a:t>. Remember to unhide the slide you choose before you start facilitating the session.</a:t>
            </a:r>
          </a:p>
          <a:p>
            <a:pPr>
              <a:lnSpc>
                <a:spcPct val="100000"/>
              </a:lnSpc>
            </a:pPr>
            <a:r>
              <a:rPr lang="en-GB"/>
              <a:t>There are options for different reflection activities provided below – you could use one of these or edit/ replace the questions to reflect the priorities, strengths and challenges in your own context.</a:t>
            </a:r>
          </a:p>
          <a:p>
            <a:pPr>
              <a:lnSpc>
                <a:spcPct val="100000"/>
              </a:lnSpc>
            </a:pPr>
            <a:r>
              <a:rPr lang="en-GB"/>
              <a:t>The options suggested are:</a:t>
            </a:r>
          </a:p>
          <a:p>
            <a:pPr marL="342900" indent="-342900">
              <a:lnSpc>
                <a:spcPct val="100000"/>
              </a:lnSpc>
              <a:buClr>
                <a:schemeClr val="accent2"/>
              </a:buClr>
              <a:buAutoNum type="arabicPeriod"/>
            </a:pPr>
            <a:r>
              <a:rPr lang="en-GB" b="1">
                <a:latin typeface="Arial" panose="020B0604020202020204" pitchFamily="34" charset="0"/>
                <a:cs typeface="Arial" panose="020B0604020202020204" pitchFamily="34" charset="0"/>
              </a:rPr>
              <a:t>Takeaways from the session on SEND reforms</a:t>
            </a:r>
          </a:p>
          <a:p>
            <a:pPr marL="342900" indent="-342900">
              <a:lnSpc>
                <a:spcPct val="100000"/>
              </a:lnSpc>
              <a:buClr>
                <a:schemeClr val="accent2"/>
              </a:buClr>
              <a:buAutoNum type="arabicPeriod"/>
            </a:pPr>
            <a:r>
              <a:rPr lang="en-GB" b="1">
                <a:latin typeface="Arial" panose="020B0604020202020204" pitchFamily="34" charset="0"/>
                <a:cs typeface="Arial" panose="020B0604020202020204" pitchFamily="34" charset="0"/>
              </a:rPr>
              <a:t>Broader reflections on systems and challenges regarding inclusive teaching</a:t>
            </a:r>
          </a:p>
          <a:p>
            <a:pPr marL="342900" indent="-342900">
              <a:lnSpc>
                <a:spcPct val="100000"/>
              </a:lnSpc>
              <a:buClr>
                <a:schemeClr val="accent2"/>
              </a:buClr>
              <a:buAutoNum type="arabicPeriod"/>
            </a:pPr>
            <a:r>
              <a:rPr lang="en-GB" b="1">
                <a:latin typeface="Arial" panose="020B0604020202020204" pitchFamily="34" charset="0"/>
                <a:cs typeface="Arial" panose="020B0604020202020204" pitchFamily="34" charset="0"/>
              </a:rPr>
              <a:t>Broader reflections the setting’s strengths and areas of development regarding inclusive teaching</a:t>
            </a:r>
            <a:endParaRPr lang="en-GB"/>
          </a:p>
          <a:p>
            <a:pPr>
              <a:lnSpc>
                <a:spcPct val="100000"/>
              </a:lnSpc>
            </a:pPr>
            <a:endParaRPr lang="en-GB"/>
          </a:p>
          <a:p>
            <a:pPr>
              <a:lnSpc>
                <a:spcPct val="100000"/>
              </a:lnSpc>
            </a:pPr>
            <a:endParaRPr lang="en-GB"/>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900386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570697" y="-1037466"/>
            <a:ext cx="10326471" cy="1027112"/>
          </a:xfrm>
        </p:spPr>
        <p:txBody>
          <a:bodyPr/>
          <a:lstStyle/>
          <a:p>
            <a:r>
              <a:rPr lang="en-US">
                <a:latin typeface="Arial" panose="020B0604020202020204" pitchFamily="34" charset="0"/>
              </a:rPr>
              <a:t>Reflection on takeaways on SEND reforms</a:t>
            </a:r>
            <a:endParaRPr lang="en-US"/>
          </a:p>
        </p:txBody>
      </p:sp>
      <p:sp>
        <p:nvSpPr>
          <p:cNvPr id="2" name="Title 4">
            <a:extLst>
              <a:ext uri="{FF2B5EF4-FFF2-40B4-BE49-F238E27FC236}">
                <a16:creationId xmlns:a16="http://schemas.microsoft.com/office/drawing/2014/main" id="{8122333A-913B-19D9-9484-33C161613FE5}"/>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2A67604-432A-1E13-8794-01CC62120B4E}"/>
              </a:ext>
            </a:extLst>
          </p:cNvPr>
          <p:cNvSpPr>
            <a:spLocks noGrp="1"/>
          </p:cNvSpPr>
          <p:nvPr>
            <p:ph type="body" sz="quarter" idx="10"/>
          </p:nvPr>
        </p:nvSpPr>
        <p:spPr>
          <a:xfrm>
            <a:off x="690564" y="2922588"/>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thing I learned about the SEND reforms is...</a:t>
            </a:r>
          </a:p>
          <a:p>
            <a:pPr marL="342900" indent="-342900" fontAlgn="t">
              <a:lnSpc>
                <a:spcPct val="100000"/>
              </a:lnSpc>
              <a:buClr>
                <a:srgbClr val="1D70B8"/>
              </a:buClr>
              <a:buFont typeface="Arial" panose="020B0604020202020204" pitchFamily="34" charset="0"/>
              <a:buChar char="&gt;"/>
            </a:pPr>
            <a:r>
              <a:rPr lang="en-GB"/>
              <a:t>One thing I already do that supports inclusion is...</a:t>
            </a:r>
          </a:p>
          <a:p>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36</a:t>
            </a:fld>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245694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34F685-A25C-95C6-1ACB-746D23E728A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89B4B23-7E0C-7DA8-5A44-F758F660362F}"/>
              </a:ext>
            </a:extLst>
          </p:cNvPr>
          <p:cNvSpPr>
            <a:spLocks noGrp="1"/>
          </p:cNvSpPr>
          <p:nvPr>
            <p:ph type="title"/>
          </p:nvPr>
        </p:nvSpPr>
        <p:spPr>
          <a:xfrm>
            <a:off x="1751798" y="-1037466"/>
            <a:ext cx="9757814" cy="1027112"/>
          </a:xfrm>
        </p:spPr>
        <p:txBody>
          <a:bodyPr/>
          <a:lstStyle/>
          <a:p>
            <a:r>
              <a:rPr lang="en-US">
                <a:latin typeface="Arial" panose="020B0604020202020204" pitchFamily="34" charset="0"/>
              </a:rPr>
              <a:t>Reflection on systems and challenges regarding inclusive teaching</a:t>
            </a:r>
            <a:endParaRPr lang="en-US"/>
          </a:p>
        </p:txBody>
      </p:sp>
      <p:sp>
        <p:nvSpPr>
          <p:cNvPr id="2" name="Title 4">
            <a:extLst>
              <a:ext uri="{FF2B5EF4-FFF2-40B4-BE49-F238E27FC236}">
                <a16:creationId xmlns:a16="http://schemas.microsoft.com/office/drawing/2014/main" id="{E4796950-7248-5BCE-8907-9FDD7371025F}"/>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03F51E8A-035E-3ACE-F8A1-42E183183ADE}"/>
              </a:ext>
            </a:extLst>
          </p:cNvPr>
          <p:cNvSpPr>
            <a:spLocks noGrp="1"/>
          </p:cNvSpPr>
          <p:nvPr>
            <p:ph type="body" sz="quarter" idx="10"/>
          </p:nvPr>
        </p:nvSpPr>
        <p:spPr>
          <a:xfrm>
            <a:off x="690564" y="2922588"/>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systems are already in place in our setting to support inclusion? </a:t>
            </a:r>
          </a:p>
          <a:p>
            <a:pPr marL="342900" indent="-342900" fontAlgn="t">
              <a:lnSpc>
                <a:spcPct val="100000"/>
              </a:lnSpc>
              <a:buClr>
                <a:srgbClr val="1D70B8"/>
              </a:buClr>
              <a:buFont typeface="Arial" panose="020B0604020202020204" pitchFamily="34" charset="0"/>
              <a:buChar char="&gt;"/>
            </a:pPr>
            <a:r>
              <a:rPr lang="en-GB"/>
              <a:t>What can make it a challenge?</a:t>
            </a:r>
          </a:p>
        </p:txBody>
      </p:sp>
      <p:sp>
        <p:nvSpPr>
          <p:cNvPr id="5" name="Slide Number Placeholder 4">
            <a:extLst>
              <a:ext uri="{FF2B5EF4-FFF2-40B4-BE49-F238E27FC236}">
                <a16:creationId xmlns:a16="http://schemas.microsoft.com/office/drawing/2014/main" id="{5EB3B8F7-B6B3-6264-68FC-30DEDB77A81A}"/>
              </a:ext>
            </a:extLst>
          </p:cNvPr>
          <p:cNvSpPr>
            <a:spLocks noGrp="1"/>
          </p:cNvSpPr>
          <p:nvPr>
            <p:ph type="sldNum" sz="quarter" idx="12"/>
          </p:nvPr>
        </p:nvSpPr>
        <p:spPr/>
        <p:txBody>
          <a:bodyPr/>
          <a:lstStyle/>
          <a:p>
            <a:fld id="{BA634521-C80F-DA4F-BE98-7119B7CE3C87}" type="slidenum">
              <a:rPr lang="en-US" smtClean="0"/>
              <a:pPr/>
              <a:t>37</a:t>
            </a:fld>
            <a:endParaRPr lang="en-US"/>
          </a:p>
        </p:txBody>
      </p:sp>
      <p:pic>
        <p:nvPicPr>
          <p:cNvPr id="10" name="Picture 9">
            <a:extLst>
              <a:ext uri="{FF2B5EF4-FFF2-40B4-BE49-F238E27FC236}">
                <a16:creationId xmlns:a16="http://schemas.microsoft.com/office/drawing/2014/main" id="{A32DB33F-8FBD-DA05-607A-4A31DCAB79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209850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8F008A-AED8-820C-A86F-2D7B63937668}"/>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E5A55A7-23F8-0EFC-E8FB-DF3EB41E2833}"/>
              </a:ext>
            </a:extLst>
          </p:cNvPr>
          <p:cNvSpPr>
            <a:spLocks noGrp="1"/>
          </p:cNvSpPr>
          <p:nvPr>
            <p:ph type="title"/>
          </p:nvPr>
        </p:nvSpPr>
        <p:spPr>
          <a:xfrm>
            <a:off x="1748386" y="-1037316"/>
            <a:ext cx="10443613" cy="1027112"/>
          </a:xfrm>
        </p:spPr>
        <p:txBody>
          <a:bodyPr/>
          <a:lstStyle/>
          <a:p>
            <a:r>
              <a:rPr lang="en-US">
                <a:latin typeface="Arial" panose="020B0604020202020204" pitchFamily="34" charset="0"/>
              </a:rPr>
              <a:t>Reflection on setting’s strengths and areas of development for inclusive teaching</a:t>
            </a:r>
            <a:endParaRPr lang="en-US"/>
          </a:p>
        </p:txBody>
      </p:sp>
      <p:sp>
        <p:nvSpPr>
          <p:cNvPr id="2" name="Title 4">
            <a:extLst>
              <a:ext uri="{FF2B5EF4-FFF2-40B4-BE49-F238E27FC236}">
                <a16:creationId xmlns:a16="http://schemas.microsoft.com/office/drawing/2014/main" id="{0045A346-3F5F-5338-1B0E-AC9D9660937B}"/>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EDC580F-A489-AA84-14E1-6CC744C9198B}"/>
              </a:ext>
            </a:extLst>
          </p:cNvPr>
          <p:cNvSpPr>
            <a:spLocks noGrp="1"/>
          </p:cNvSpPr>
          <p:nvPr>
            <p:ph type="body" sz="quarter" idx="10"/>
          </p:nvPr>
        </p:nvSpPr>
        <p:spPr>
          <a:xfrm>
            <a:off x="69056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way our setting already supports inclusion is… </a:t>
            </a:r>
          </a:p>
          <a:p>
            <a:pPr marL="342900" indent="-342900" fontAlgn="t">
              <a:lnSpc>
                <a:spcPct val="100000"/>
              </a:lnSpc>
              <a:buClr>
                <a:srgbClr val="1D70B8"/>
              </a:buClr>
              <a:buFont typeface="Arial" panose="020B0604020202020204" pitchFamily="34" charset="0"/>
              <a:buChar char="&gt;"/>
            </a:pPr>
            <a:r>
              <a:rPr lang="en-GB"/>
              <a:t>One thing our setting could do more of to support inclusion is...</a:t>
            </a:r>
          </a:p>
        </p:txBody>
      </p:sp>
      <p:sp>
        <p:nvSpPr>
          <p:cNvPr id="5" name="Slide Number Placeholder 4">
            <a:extLst>
              <a:ext uri="{FF2B5EF4-FFF2-40B4-BE49-F238E27FC236}">
                <a16:creationId xmlns:a16="http://schemas.microsoft.com/office/drawing/2014/main" id="{21F5F48B-BD9A-6D59-2D4E-3575FDA1EBF1}"/>
              </a:ext>
            </a:extLst>
          </p:cNvPr>
          <p:cNvSpPr>
            <a:spLocks noGrp="1"/>
          </p:cNvSpPr>
          <p:nvPr>
            <p:ph type="sldNum" sz="quarter" idx="12"/>
          </p:nvPr>
        </p:nvSpPr>
        <p:spPr/>
        <p:txBody>
          <a:bodyPr/>
          <a:lstStyle/>
          <a:p>
            <a:fld id="{BA634521-C80F-DA4F-BE98-7119B7CE3C87}" type="slidenum">
              <a:rPr lang="en-US" smtClean="0"/>
              <a:pPr/>
              <a:t>38</a:t>
            </a:fld>
            <a:endParaRPr lang="en-US"/>
          </a:p>
        </p:txBody>
      </p:sp>
      <p:pic>
        <p:nvPicPr>
          <p:cNvPr id="10" name="Picture 9">
            <a:extLst>
              <a:ext uri="{FF2B5EF4-FFF2-40B4-BE49-F238E27FC236}">
                <a16:creationId xmlns:a16="http://schemas.microsoft.com/office/drawing/2014/main" id="{974BA17B-69DA-7AAE-6951-3200F1F17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33917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a:xfrm>
            <a:off x="709612" y="709613"/>
            <a:ext cx="10800000" cy="790575"/>
          </a:xfrm>
        </p:spPr>
        <p:txBody>
          <a:bodyPr wrap="square"/>
          <a:lstStyle/>
          <a:p>
            <a:pPr algn="l"/>
            <a:r>
              <a:rPr lang="en-GB" b="1">
                <a:solidFill>
                  <a:srgbClr val="3E415C"/>
                </a:solidFill>
                <a:latin typeface="Arial" panose="020B0604020202020204" pitchFamily="34" charset="0"/>
              </a:rPr>
              <a:t>References</a:t>
            </a:r>
          </a:p>
        </p:txBody>
      </p:sp>
      <p:sp>
        <p:nvSpPr>
          <p:cNvPr id="2" name="Text Placeholder 1">
            <a:extLst>
              <a:ext uri="{FF2B5EF4-FFF2-40B4-BE49-F238E27FC236}">
                <a16:creationId xmlns:a16="http://schemas.microsoft.com/office/drawing/2014/main" id="{2CD2EC5C-3FD7-1E32-98B8-67CFD870EC6B}"/>
              </a:ext>
            </a:extLst>
          </p:cNvPr>
          <p:cNvSpPr>
            <a:spLocks noGrp="1"/>
          </p:cNvSpPr>
          <p:nvPr>
            <p:ph type="body" sz="quarter" idx="10"/>
          </p:nvPr>
        </p:nvSpPr>
        <p:spPr>
          <a:xfrm>
            <a:off x="709613" y="1350288"/>
            <a:ext cx="10796588" cy="4672011"/>
          </a:xfrm>
        </p:spPr>
        <p:txBody>
          <a:bodyPr/>
          <a:lstStyle/>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(2026a). Parent, pupil and learner voice: March 2026. </a:t>
            </a:r>
            <a:r>
              <a:rPr lang="en-GB" sz="1400">
                <a:solidFill>
                  <a:srgbClr val="2A2D41"/>
                </a:solidFill>
                <a:latin typeface="Arial" panose="020B0604020202020204" pitchFamily="34" charset="0"/>
                <a:hlinkClick r:id="rId3"/>
              </a:rPr>
              <a:t>https://www.gov.uk/government/publications/parent-pupil-and-learner-voice-omnibus-surveys-for-2025-to-2026/parent-pupil-and-learner-voice-march-2026#school-belonging</a:t>
            </a:r>
            <a:r>
              <a:rPr lang="en-GB" sz="1400">
                <a:solidFill>
                  <a:srgbClr val="2A2D41"/>
                </a:solidFill>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(2026b). SEND Reform: putting children and young people first. </a:t>
            </a:r>
            <a:r>
              <a:rPr lang="en-GB" sz="1400">
                <a:solidFill>
                  <a:srgbClr val="2A2D41"/>
                </a:solidFill>
                <a:latin typeface="Arial" panose="020B0604020202020204" pitchFamily="34" charset="0"/>
                <a:hlinkClick r:id="rId4"/>
              </a:rPr>
              <a:t>https://www.gov.uk/government/consultations/send-reform-putting-children-and-young-people-first/send-reform-putting-children-and-young-people-first-html-version</a:t>
            </a:r>
            <a:r>
              <a:rPr lang="en-GB" sz="1400">
                <a:solidFill>
                  <a:srgbClr val="2A2D41"/>
                </a:solidFill>
                <a:latin typeface="Arial" panose="020B0604020202020204" pitchFamily="34" charset="0"/>
              </a:rPr>
              <a:t> </a:t>
            </a:r>
            <a:endParaRPr lang="en-GB" sz="1400">
              <a:latin typeface="Arial" panose="020B0604020202020204" pitchFamily="34" charset="0"/>
            </a:endParaRPr>
          </a:p>
          <a:p>
            <a:pPr marL="8000" indent="-8000">
              <a:defRPr sz="1200">
                <a:solidFill>
                  <a:srgbClr val="2A2D41"/>
                </a:solidFill>
                <a:latin typeface="Segoe UI"/>
              </a:defRPr>
            </a:pPr>
            <a:r>
              <a:rPr lang="en-GB" sz="1400">
                <a:latin typeface="Arial" panose="020B0604020202020204" pitchFamily="34" charset="0"/>
              </a:rPr>
              <a:t>Department for Education. (2026c). Every child achieving and thriving. </a:t>
            </a:r>
            <a:r>
              <a:rPr lang="en-GB" sz="1400">
                <a:latin typeface="Arial" panose="020B0604020202020204" pitchFamily="34" charset="0"/>
                <a:hlinkClick r:id="rId5"/>
              </a:rPr>
              <a:t>https://www.gov.uk/government/publications/every-child-achieving-and-thriving/every-child-achieving-and-thriving-html-version</a:t>
            </a:r>
            <a:r>
              <a:rPr lang="en-GB" sz="1400">
                <a:latin typeface="Arial" panose="020B0604020202020204" pitchFamily="34" charset="0"/>
              </a:rPr>
              <a:t> </a:t>
            </a:r>
          </a:p>
          <a:p>
            <a:pPr marL="8000" indent="-8000">
              <a:defRPr sz="1200">
                <a:solidFill>
                  <a:srgbClr val="2A2D41"/>
                </a:solidFill>
                <a:latin typeface="Segoe UI"/>
              </a:defRPr>
            </a:pPr>
            <a:r>
              <a:rPr lang="en-GB" sz="1400">
                <a:latin typeface="Arial" panose="020B0604020202020204" pitchFamily="34" charset="0"/>
              </a:rPr>
              <a:t>Department for Education. (2026d) Academic year 2024/25: Special educational needs in England. </a:t>
            </a:r>
            <a:r>
              <a:rPr lang="en-GB" sz="1400">
                <a:latin typeface="Arial" panose="020B0604020202020204" pitchFamily="34" charset="0"/>
                <a:hlinkClick r:id="rId6"/>
              </a:rPr>
              <a:t>https://explore-education-statistics.service.gov.uk/find-statistics/special-educational-needs-in-england/2024-25</a:t>
            </a:r>
            <a:r>
              <a:rPr lang="en-GB" sz="1400">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(2026e). Developing an inclusion strategy using the inclusive mainstream fund. </a:t>
            </a:r>
            <a:r>
              <a:rPr lang="en-GB" sz="1400">
                <a:solidFill>
                  <a:srgbClr val="2A2D41"/>
                </a:solidFill>
                <a:latin typeface="Arial" panose="020B0604020202020204" pitchFamily="34" charset="0"/>
                <a:hlinkClick r:id="rId7"/>
              </a:rPr>
              <a:t>https://www.gov.uk/government/publications/inclusive-mainstream-fund-support-for-school-leaders/developing-an-inclusion-strategy-using-the-inclusive-mainstream-fund</a:t>
            </a:r>
            <a:r>
              <a:rPr lang="en-GB" sz="1400">
                <a:solidFill>
                  <a:srgbClr val="2A2D41"/>
                </a:solidFill>
                <a:latin typeface="Arial" panose="020B0604020202020204" pitchFamily="34" charset="0"/>
              </a:rPr>
              <a:t> </a:t>
            </a:r>
          </a:p>
          <a:p>
            <a:pPr marL="8000" indent="-8000">
              <a:defRPr sz="1200">
                <a:solidFill>
                  <a:srgbClr val="000000"/>
                </a:solidFill>
                <a:latin typeface="Segoe UI"/>
              </a:defRPr>
            </a:pPr>
            <a:r>
              <a:rPr lang="en-GB" sz="1400">
                <a:solidFill>
                  <a:srgbClr val="2A2D41"/>
                </a:solidFill>
                <a:latin typeface="Arial" panose="020B0604020202020204" pitchFamily="34" charset="0"/>
                <a:cs typeface="Arial"/>
              </a:rPr>
              <a:t>Farquharson, C., McKendrick, A., Ridpath, N. &amp; Tahir, I. (2024). </a:t>
            </a:r>
            <a:r>
              <a:rPr lang="en-GB" sz="1400" i="1">
                <a:solidFill>
                  <a:srgbClr val="2A2D41"/>
                </a:solidFill>
                <a:latin typeface="Arial" panose="020B0604020202020204" pitchFamily="34" charset="0"/>
              </a:rPr>
              <a:t>The state of education: what awaits the next government?</a:t>
            </a:r>
            <a:r>
              <a:rPr lang="en-GB" sz="1400">
                <a:solidFill>
                  <a:srgbClr val="2A2D41"/>
                </a:solidFill>
                <a:latin typeface="Arial" panose="020B0604020202020204" pitchFamily="34" charset="0"/>
              </a:rPr>
              <a:t>. Institute for Fiscal Studies. </a:t>
            </a:r>
            <a:r>
              <a:rPr lang="en-GB" sz="1400">
                <a:latin typeface="Arial" panose="020B0604020202020204" pitchFamily="34" charset="0"/>
                <a:hlinkClick r:id="rId8"/>
              </a:rPr>
              <a:t>https://ifs.org.uk/sites/default/files/2024-06/The-state-of-education-IFS-Report-R317.pdf</a:t>
            </a:r>
            <a:r>
              <a:rPr lang="en-GB" sz="1400">
                <a:latin typeface="Arial" panose="020B0604020202020204" pitchFamily="34" charset="0"/>
              </a:rPr>
              <a:t> </a:t>
            </a:r>
          </a:p>
          <a:p>
            <a:pPr marL="8000" indent="-8000">
              <a:defRPr sz="1200">
                <a:solidFill>
                  <a:srgbClr val="000000"/>
                </a:solidFill>
                <a:latin typeface="Segoe UI"/>
              </a:defRPr>
            </a:pPr>
            <a:r>
              <a:rPr lang="en-GB" sz="1400">
                <a:solidFill>
                  <a:srgbClr val="000000"/>
                </a:solidFill>
                <a:latin typeface="Arial"/>
                <a:ea typeface="Arial"/>
                <a:cs typeface="Arial"/>
              </a:rPr>
              <a:t>Impetus (2026). Closing the youth jobs gap. </a:t>
            </a:r>
            <a:r>
              <a:rPr lang="en-GB" sz="1400">
                <a:solidFill>
                  <a:srgbClr val="000000"/>
                </a:solidFill>
                <a:latin typeface="Arial"/>
                <a:ea typeface="Arial"/>
                <a:cs typeface="Arial"/>
                <a:hlinkClick r:id="rId9"/>
              </a:rPr>
              <a:t>https://www.impetus.org.uk/policy/youth-jobs-gap</a:t>
            </a:r>
            <a:r>
              <a:rPr lang="en-GB" sz="1400">
                <a:solidFill>
                  <a:srgbClr val="000000"/>
                </a:solidFill>
                <a:latin typeface="Arial"/>
                <a:ea typeface="Arial"/>
                <a:cs typeface="Arial"/>
              </a:rPr>
              <a:t> </a:t>
            </a:r>
          </a:p>
          <a:p>
            <a:pPr marL="8000" indent="-8000">
              <a:defRPr sz="1200">
                <a:solidFill>
                  <a:srgbClr val="000000"/>
                </a:solidFill>
                <a:latin typeface="Segoe UI"/>
              </a:defRPr>
            </a:pPr>
            <a:r>
              <a:rPr lang="en-GB" sz="1400" err="1">
                <a:solidFill>
                  <a:srgbClr val="2A2D41"/>
                </a:solidFill>
                <a:latin typeface="Arial" panose="020B0604020202020204" pitchFamily="34" charset="0"/>
              </a:rPr>
              <a:t>Nilholm</a:t>
            </a:r>
            <a:r>
              <a:rPr lang="en-GB" sz="1400">
                <a:solidFill>
                  <a:srgbClr val="2A2D41"/>
                </a:solidFill>
                <a:latin typeface="Arial" panose="020B0604020202020204" pitchFamily="34" charset="0"/>
              </a:rPr>
              <a:t>, C. &amp; Göransson, K. (2017). What is meant by inclusion? An analysis of European and North American journal articles with high impact. </a:t>
            </a:r>
            <a:r>
              <a:rPr lang="en-GB" sz="1400" i="1">
                <a:solidFill>
                  <a:srgbClr val="2A2D41"/>
                </a:solidFill>
                <a:latin typeface="Arial" panose="020B0604020202020204" pitchFamily="34" charset="0"/>
              </a:rPr>
              <a:t>European Journal of Special Needs Education</a:t>
            </a:r>
            <a:r>
              <a:rPr lang="en-GB" sz="1400">
                <a:solidFill>
                  <a:srgbClr val="2A2D41"/>
                </a:solidFill>
                <a:latin typeface="Arial" panose="020B0604020202020204" pitchFamily="34" charset="0"/>
              </a:rPr>
              <a:t>, </a:t>
            </a:r>
            <a:r>
              <a:rPr lang="en-GB" sz="1400" i="1">
                <a:solidFill>
                  <a:srgbClr val="2A2D41"/>
                </a:solidFill>
                <a:latin typeface="Arial" panose="020B0604020202020204" pitchFamily="34" charset="0"/>
              </a:rPr>
              <a:t>32</a:t>
            </a:r>
            <a:r>
              <a:rPr lang="en-GB" sz="1400">
                <a:solidFill>
                  <a:srgbClr val="2A2D41"/>
                </a:solidFill>
                <a:latin typeface="Arial" panose="020B0604020202020204" pitchFamily="34" charset="0"/>
              </a:rPr>
              <a:t>(3), 437–451.</a:t>
            </a:r>
          </a:p>
          <a:p>
            <a:pPr marL="8000" indent="-8000">
              <a:defRPr sz="1200">
                <a:solidFill>
                  <a:srgbClr val="2A2D41"/>
                </a:solidFill>
                <a:latin typeface="Segoe UI"/>
              </a:defRPr>
            </a:pPr>
            <a:endParaRPr lang="en-GB" sz="1400">
              <a:latin typeface="Arial" panose="020B0604020202020204" pitchFamily="34" charset="0"/>
            </a:endParaRPr>
          </a:p>
          <a:p>
            <a:pPr marL="8000" indent="-8000">
              <a:defRPr sz="1200">
                <a:solidFill>
                  <a:srgbClr val="2A2D41"/>
                </a:solidFill>
                <a:latin typeface="Segoe UI"/>
              </a:defRPr>
            </a:pPr>
            <a:endParaRPr lang="en-GB" sz="14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400">
              <a:solidFill>
                <a:srgbClr val="2A2D41"/>
              </a:solidFill>
              <a:latin typeface="Arial" panose="020B0604020202020204" pitchFamily="34" charset="0"/>
            </a:endParaRPr>
          </a:p>
          <a:p>
            <a:endParaRPr lang="en-GB" sz="14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39</a:t>
            </a:fld>
            <a:endParaRPr lang="en-US"/>
          </a:p>
        </p:txBody>
      </p:sp>
    </p:spTree>
    <p:extLst>
      <p:ext uri="{BB962C8B-B14F-4D97-AF65-F5344CB8AC3E}">
        <p14:creationId xmlns:p14="http://schemas.microsoft.com/office/powerpoint/2010/main" val="3216254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A37B9-C11C-1AD9-608A-B90258AD2477}"/>
              </a:ext>
            </a:extLst>
          </p:cNvPr>
          <p:cNvSpPr>
            <a:spLocks noGrp="1"/>
          </p:cNvSpPr>
          <p:nvPr>
            <p:ph type="title" idx="4294967295"/>
          </p:nvPr>
        </p:nvSpPr>
        <p:spPr>
          <a:xfrm>
            <a:off x="709613" y="-595202"/>
            <a:ext cx="10771185" cy="1220447"/>
          </a:xfrm>
        </p:spPr>
        <p:txBody>
          <a:bodyPr/>
          <a:lstStyle/>
          <a:p>
            <a:r>
              <a:rPr lang="en-GB"/>
              <a:t>Closing slide</a:t>
            </a:r>
          </a:p>
        </p:txBody>
      </p:sp>
    </p:spTree>
    <p:extLst>
      <p:ext uri="{BB962C8B-B14F-4D97-AF65-F5344CB8AC3E}">
        <p14:creationId xmlns:p14="http://schemas.microsoft.com/office/powerpoint/2010/main" val="3570429005"/>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2.xml><?xml version="1.0" encoding="utf-8"?>
<ds:datastoreItem xmlns:ds="http://schemas.openxmlformats.org/officeDocument/2006/customXml" ds:itemID="{EC003364-54FD-49EA-BDA1-C95A80FE8858}">
  <ds:schemaRefs>
    <ds:schemaRef ds:uri="46fa5b38-e717-477d-b22d-41f4dfa63b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5721447-447F-448B-B38C-EB132BE8D61C}">
  <ds:schemaRefs>
    <ds:schemaRef ds:uri="http://purl.org/dc/dcmitype/"/>
    <ds:schemaRef ds:uri="http://schemas.microsoft.com/office/2006/metadata/properties"/>
    <ds:schemaRef ds:uri="http://schemas.microsoft.com/sharepoint/v3"/>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46fa5b38-e717-477d-b22d-41f4dfa63b91"/>
    <ds:schemaRef ds:uri="http://www.w3.org/XML/1998/namespace"/>
  </ds:schemaRefs>
</ds:datastoreItem>
</file>

<file path=docMetadata/LabelInfo.xml><?xml version="1.0" encoding="utf-8"?>
<clbl:labelList xmlns:clbl="http://schemas.microsoft.com/office/2020/mipLabelMetadata">
  <clbl:label id="{b4a406d6-3f4a-4424-ba57-5e2bf0723b58}" enabled="1" method="Privileged" siteId="{fad277c9-c60a-4da1-b5f3-b3b8b34a82f9}" contentBits="0" removed="0"/>
</clbl:labelList>
</file>

<file path=docProps/app.xml><?xml version="1.0" encoding="utf-8"?>
<Properties xmlns="http://schemas.openxmlformats.org/officeDocument/2006/extended-properties" xmlns:vt="http://schemas.openxmlformats.org/officeDocument/2006/docPropsVTypes">
  <Template/>
  <TotalTime>4</TotalTime>
  <Words>7486</Words>
  <Application>Microsoft Office PowerPoint</Application>
  <PresentationFormat>Widescreen</PresentationFormat>
  <Paragraphs>646</Paragraphs>
  <Slides>40</Slides>
  <Notes>40</Notes>
  <HiddenSlides>21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Segoe UI</vt:lpstr>
      <vt:lpstr>System Font Regular</vt:lpstr>
      <vt:lpstr>Navy lead</vt:lpstr>
      <vt:lpstr>Document explainer</vt:lpstr>
      <vt:lpstr>Facilitation guidance – timings </vt:lpstr>
      <vt:lpstr> Supporting every young person to achieve and thrive</vt:lpstr>
      <vt:lpstr>Session timings</vt:lpstr>
      <vt:lpstr>Aims of the session</vt:lpstr>
      <vt:lpstr>Introduction to SEND reforms and inclusion</vt:lpstr>
      <vt:lpstr>Facilitation guidance - learner voice</vt:lpstr>
      <vt:lpstr>Learner voice from your own context</vt:lpstr>
      <vt:lpstr>Learner voice (A-level learner)</vt:lpstr>
      <vt:lpstr>Learner voice (BTEC learner)</vt:lpstr>
      <vt:lpstr>Supporting every young person to achieve and thrive</vt:lpstr>
      <vt:lpstr>Reflections on learners’ experiences of their setting</vt:lpstr>
      <vt:lpstr>Why have the SEND reforms been introduced?</vt:lpstr>
      <vt:lpstr>Context for the reforms</vt:lpstr>
      <vt:lpstr>Facilitation guidance – hidden slides</vt:lpstr>
      <vt:lpstr>College students with learning difficulties or disabilities were less likely to have a sustained destination  Destinations of 2023 study leavers from the state-funded mainstream colleges in England, broken down by LLDD status</vt:lpstr>
      <vt:lpstr>Disadvantaged learners are less likely to have sustained destinations than non-disadvantaged students  Destinations of 2023 study leavers from the state-funded mainstream colleges in England, broken down by disadvantage status</vt:lpstr>
      <vt:lpstr>The percentage of children with and without SEN with a sustainable post-16 destination</vt:lpstr>
      <vt:lpstr>Numbers of learners with statements/ EHCPs 2010 to 2025</vt:lpstr>
      <vt:lpstr>Our context (adapt for your context)</vt:lpstr>
      <vt:lpstr>Our context (headlines)</vt:lpstr>
      <vt:lpstr>Our context (with detail)</vt:lpstr>
      <vt:lpstr>Principles and overall aims</vt:lpstr>
      <vt:lpstr>Areas of development</vt:lpstr>
      <vt:lpstr>The universal offer and layers of support</vt:lpstr>
      <vt:lpstr>Facilitation guidance – SEND reform reflection options</vt:lpstr>
      <vt:lpstr>Reflection on the universal offer and your role</vt:lpstr>
      <vt:lpstr>Reflection on national challenges and the reforms</vt:lpstr>
      <vt:lpstr>Introducing the ‘What is inclusion?’ section</vt:lpstr>
      <vt:lpstr>What is inclusion?</vt:lpstr>
      <vt:lpstr>Inclusion</vt:lpstr>
      <vt:lpstr>Reflection on areas of inclusion</vt:lpstr>
      <vt:lpstr>Inclusion at different levels</vt:lpstr>
      <vt:lpstr>Reflections</vt:lpstr>
      <vt:lpstr>Facilitation guidance – final reflection options</vt:lpstr>
      <vt:lpstr>Reflection on takeaways on SEND reforms</vt:lpstr>
      <vt:lpstr>Reflection on systems and challenges regarding inclusive teaching</vt:lpstr>
      <vt:lpstr>Reflection on setting’s strengths and areas of development for inclusive teaching</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every young person to achieve and thrive: Intro PowerPoint Presentation</dc:title>
  <dc:subject>SEND and inclusion training for post-16</dc:subject>
  <dc:creator>Ambition Institute</dc:creator>
  <cp:lastModifiedBy>SUMNER, Tom</cp:lastModifiedBy>
  <cp:revision>1</cp:revision>
  <dcterms:created xsi:type="dcterms:W3CDTF">2023-11-03T11:37:35Z</dcterms:created>
  <dcterms:modified xsi:type="dcterms:W3CDTF">2026-09-24T12:34:00Z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