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4"/>
  </p:sldMasterIdLst>
  <p:notesMasterIdLst>
    <p:notesMasterId r:id="rId82"/>
  </p:notesMasterIdLst>
  <p:sldIdLst>
    <p:sldId id="2294" r:id="rId5"/>
    <p:sldId id="2199" r:id="rId6"/>
    <p:sldId id="2288" r:id="rId7"/>
    <p:sldId id="2088" r:id="rId8"/>
    <p:sldId id="474" r:id="rId9"/>
    <p:sldId id="2284" r:id="rId10"/>
    <p:sldId id="2132" r:id="rId11"/>
    <p:sldId id="2128" r:id="rId12"/>
    <p:sldId id="2289" r:id="rId13"/>
    <p:sldId id="2158" r:id="rId14"/>
    <p:sldId id="2129" r:id="rId15"/>
    <p:sldId id="603" r:id="rId16"/>
    <p:sldId id="2286" r:id="rId17"/>
    <p:sldId id="2161" r:id="rId18"/>
    <p:sldId id="2190" r:id="rId19"/>
    <p:sldId id="2156" r:id="rId20"/>
    <p:sldId id="2160" r:id="rId21"/>
    <p:sldId id="2300" r:id="rId22"/>
    <p:sldId id="2290" r:id="rId23"/>
    <p:sldId id="2173" r:id="rId24"/>
    <p:sldId id="2157" r:id="rId25"/>
    <p:sldId id="2159" r:id="rId26"/>
    <p:sldId id="2170" r:id="rId27"/>
    <p:sldId id="2287" r:id="rId28"/>
    <p:sldId id="2137" r:id="rId29"/>
    <p:sldId id="2302" r:id="rId30"/>
    <p:sldId id="2148" r:id="rId31"/>
    <p:sldId id="2167" r:id="rId32"/>
    <p:sldId id="2166" r:id="rId33"/>
    <p:sldId id="2168" r:id="rId34"/>
    <p:sldId id="2169" r:id="rId35"/>
    <p:sldId id="2299" r:id="rId36"/>
    <p:sldId id="2291" r:id="rId37"/>
    <p:sldId id="2303" r:id="rId38"/>
    <p:sldId id="2251" r:id="rId39"/>
    <p:sldId id="2250" r:id="rId40"/>
    <p:sldId id="2254" r:id="rId41"/>
    <p:sldId id="2253" r:id="rId42"/>
    <p:sldId id="2252" r:id="rId43"/>
    <p:sldId id="2261" r:id="rId44"/>
    <p:sldId id="2257" r:id="rId45"/>
    <p:sldId id="2256" r:id="rId46"/>
    <p:sldId id="2255" r:id="rId47"/>
    <p:sldId id="2269" r:id="rId48"/>
    <p:sldId id="2298" r:id="rId49"/>
    <p:sldId id="2304" r:id="rId50"/>
    <p:sldId id="2292" r:id="rId51"/>
    <p:sldId id="2240" r:id="rId52"/>
    <p:sldId id="2241" r:id="rId53"/>
    <p:sldId id="2271" r:id="rId54"/>
    <p:sldId id="2243" r:id="rId55"/>
    <p:sldId id="2272" r:id="rId56"/>
    <p:sldId id="2245" r:id="rId57"/>
    <p:sldId id="2246" r:id="rId58"/>
    <p:sldId id="2273" r:id="rId59"/>
    <p:sldId id="2248" r:id="rId60"/>
    <p:sldId id="2274" r:id="rId61"/>
    <p:sldId id="2297" r:id="rId62"/>
    <p:sldId id="2305" r:id="rId63"/>
    <p:sldId id="2293" r:id="rId64"/>
    <p:sldId id="2138" r:id="rId65"/>
    <p:sldId id="2162" r:id="rId66"/>
    <p:sldId id="2279" r:id="rId67"/>
    <p:sldId id="2207" r:id="rId68"/>
    <p:sldId id="2280" r:id="rId69"/>
    <p:sldId id="2208" r:id="rId70"/>
    <p:sldId id="2301" r:id="rId71"/>
    <p:sldId id="2209" r:id="rId72"/>
    <p:sldId id="2281" r:id="rId73"/>
    <p:sldId id="2210" r:id="rId74"/>
    <p:sldId id="2282" r:id="rId75"/>
    <p:sldId id="2296" r:id="rId76"/>
    <p:sldId id="2295" r:id="rId77"/>
    <p:sldId id="2276" r:id="rId78"/>
    <p:sldId id="2277" r:id="rId79"/>
    <p:sldId id="2264" r:id="rId80"/>
    <p:sldId id="2306" r:id="rId8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58DC13E0-F628-40A4-8A4A-3B7C8BE33A22}">
          <p14:sldIdLst>
            <p14:sldId id="2294"/>
          </p14:sldIdLst>
        </p14:section>
        <p14:section name="Facilitator guidance" id="{97D04D36-04E2-1449-A119-B1D0376BD079}">
          <p14:sldIdLst>
            <p14:sldId id="2199"/>
            <p14:sldId id="2288"/>
          </p14:sldIdLst>
        </p14:section>
        <p14:section name="Introduction" id="{D6377634-B6D0-4B08-BC30-F18E3E260CDE}">
          <p14:sldIdLst>
            <p14:sldId id="2088"/>
            <p14:sldId id="474"/>
            <p14:sldId id="2284"/>
            <p14:sldId id="2132"/>
            <p14:sldId id="2128"/>
          </p14:sldIdLst>
        </p14:section>
        <p14:section name="Consolidate understanding" id="{AD5F050D-90E2-4D1B-BB0F-2DE109B647BE}">
          <p14:sldIdLst>
            <p14:sldId id="2289"/>
            <p14:sldId id="2158"/>
            <p14:sldId id="2129"/>
            <p14:sldId id="603"/>
            <p14:sldId id="2286"/>
            <p14:sldId id="2161"/>
            <p14:sldId id="2190"/>
            <p14:sldId id="2156"/>
            <p14:sldId id="2160"/>
            <p14:sldId id="2300"/>
          </p14:sldIdLst>
        </p14:section>
        <p14:section name="Build understanding" id="{83717E76-199D-4A14-9361-A1C032007868}">
          <p14:sldIdLst>
            <p14:sldId id="2290"/>
            <p14:sldId id="2173"/>
            <p14:sldId id="2157"/>
            <p14:sldId id="2159"/>
            <p14:sldId id="2170"/>
            <p14:sldId id="2287"/>
            <p14:sldId id="2137"/>
            <p14:sldId id="2302"/>
            <p14:sldId id="2148"/>
            <p14:sldId id="2167"/>
            <p14:sldId id="2166"/>
            <p14:sldId id="2168"/>
            <p14:sldId id="2169"/>
            <p14:sldId id="2299"/>
          </p14:sldIdLst>
        </p14:section>
        <p14:section name="Analyse and reflect: primary" id="{91C64760-E39F-4BC2-895C-0A2D213D0D49}">
          <p14:sldIdLst>
            <p14:sldId id="2291"/>
            <p14:sldId id="2303"/>
            <p14:sldId id="2251"/>
            <p14:sldId id="2250"/>
            <p14:sldId id="2254"/>
            <p14:sldId id="2253"/>
            <p14:sldId id="2252"/>
            <p14:sldId id="2261"/>
            <p14:sldId id="2257"/>
            <p14:sldId id="2256"/>
            <p14:sldId id="2255"/>
            <p14:sldId id="2269"/>
            <p14:sldId id="2298"/>
          </p14:sldIdLst>
        </p14:section>
        <p14:section name="Analyse and reflect: secondary (geography)" id="{0496290E-D8BD-4194-8A0B-1DB1BD15D158}">
          <p14:sldIdLst>
            <p14:sldId id="2304"/>
            <p14:sldId id="2292"/>
            <p14:sldId id="2240"/>
            <p14:sldId id="2241"/>
            <p14:sldId id="2271"/>
            <p14:sldId id="2243"/>
            <p14:sldId id="2272"/>
            <p14:sldId id="2245"/>
            <p14:sldId id="2246"/>
            <p14:sldId id="2273"/>
            <p14:sldId id="2248"/>
            <p14:sldId id="2274"/>
            <p14:sldId id="2297"/>
          </p14:sldIdLst>
        </p14:section>
        <p14:section name="Analyse and reflect: secondary (PE)" id="{EF0F7B71-CE3E-413B-A059-2076EFEA7608}">
          <p14:sldIdLst>
            <p14:sldId id="2305"/>
            <p14:sldId id="2293"/>
            <p14:sldId id="2138"/>
            <p14:sldId id="2162"/>
            <p14:sldId id="2279"/>
            <p14:sldId id="2207"/>
            <p14:sldId id="2280"/>
            <p14:sldId id="2208"/>
            <p14:sldId id="2301"/>
            <p14:sldId id="2209"/>
            <p14:sldId id="2281"/>
            <p14:sldId id="2210"/>
            <p14:sldId id="2282"/>
            <p14:sldId id="2296"/>
          </p14:sldIdLst>
        </p14:section>
        <p14:section name="Reflection" id="{07BBF017-4658-4781-A039-CEB2EF2A8729}">
          <p14:sldIdLst>
            <p14:sldId id="2295"/>
            <p14:sldId id="2276"/>
            <p14:sldId id="2277"/>
          </p14:sldIdLst>
        </p14:section>
        <p14:section name="References" id="{168D8376-1A94-4172-BFF1-B20100BB904B}">
          <p14:sldIdLst>
            <p14:sldId id="2264"/>
            <p14:sldId id="2306"/>
          </p14:sldIdLst>
        </p14:section>
      </p14:sectionLst>
    </p:ext>
    <p:ext uri="{EFAFB233-063F-42B5-8137-9DF3F51BA10A}">
      <p15:sldGuideLst xmlns:p15="http://schemas.microsoft.com/office/powerpoint/2012/main">
        <p15:guide id="2" pos="3840" userDrawn="1">
          <p15:clr>
            <a:srgbClr val="A4A3A4"/>
          </p15:clr>
        </p15:guide>
        <p15:guide id="3" orient="horz" pos="216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DD1D7E23-D5FB-0053-8218-F9B515A0F0C3}" name="Amy Tweddle-Bray" initials="AT" userId="S::amy.tweddle@ambition.org.uk::24f19b76-37ba-4ba1-a60d-068fff5b481a"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6B965D5F-B0CE-A485-945D-0C6F0D54EAC0}" name="Abigail Whitehead" initials="AW" userId="S::abigail.whitehead@ambition.org.uk::6062926f-9db8-40ad-9c66-539757dd045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02F6FC0-F4AE-4BF5-2646-55A5B2F2F66C}" name="Sarah Bagshaw-McCormick" initials="SBM" userId="S::sarah.bagshaw-mccormick@ambition.org.uk::5adfa470-9443-4207-90b0-caa752b68268"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7E8ED"/>
    <a:srgbClr val="C1D00E"/>
    <a:srgbClr val="000000"/>
    <a:srgbClr val="17B5EA"/>
    <a:srgbClr val="474C68"/>
    <a:srgbClr val="FFCC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63" d="100"/>
          <a:sy n="163" d="100"/>
        </p:scale>
        <p:origin x="174" y="144"/>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 Tratt" userId="f0926619-6a94-4782-af04-78aaf4522322" providerId="ADAL" clId="{7B29FE46-EBC1-47FC-BD50-8C05BC7D12BE}"/>
    <pc:docChg chg="mod modSld">
      <pc:chgData name="Jess Tratt" userId="f0926619-6a94-4782-af04-78aaf4522322" providerId="ADAL" clId="{7B29FE46-EBC1-47FC-BD50-8C05BC7D12BE}" dt="2026-09-16T06:42:47.532" v="24" actId="20577"/>
      <pc:docMkLst>
        <pc:docMk/>
      </pc:docMkLst>
      <pc:sldChg chg="modSp">
        <pc:chgData name="Jess Tratt" userId="f0926619-6a94-4782-af04-78aaf4522322" providerId="ADAL" clId="{7B29FE46-EBC1-47FC-BD50-8C05BC7D12BE}" dt="2026-09-16T06:41:23.480" v="18" actId="20577"/>
        <pc:sldMkLst>
          <pc:docMk/>
          <pc:sldMk cId="1081505598" sldId="2158"/>
        </pc:sldMkLst>
        <pc:spChg chg="mod">
          <ac:chgData name="Jess Tratt" userId="f0926619-6a94-4782-af04-78aaf4522322" providerId="ADAL" clId="{7B29FE46-EBC1-47FC-BD50-8C05BC7D12BE}" dt="2026-09-16T06:41:23.480" v="18" actId="20577"/>
          <ac:spMkLst>
            <pc:docMk/>
            <pc:sldMk cId="1081505598" sldId="2158"/>
            <ac:spMk id="7" creationId="{62F08B8C-48DF-663F-84F9-BFEB5F1F527C}"/>
          </ac:spMkLst>
        </pc:spChg>
      </pc:sldChg>
      <pc:sldChg chg="modSp modNotesTx">
        <pc:chgData name="Jess Tratt" userId="f0926619-6a94-4782-af04-78aaf4522322" providerId="ADAL" clId="{7B29FE46-EBC1-47FC-BD50-8C05BC7D12BE}" dt="2026-09-16T06:28:59.061" v="9" actId="2711"/>
        <pc:sldMkLst>
          <pc:docMk/>
          <pc:sldMk cId="237077379" sldId="2159"/>
        </pc:sldMkLst>
        <pc:spChg chg="mod">
          <ac:chgData name="Jess Tratt" userId="f0926619-6a94-4782-af04-78aaf4522322" providerId="ADAL" clId="{7B29FE46-EBC1-47FC-BD50-8C05BC7D12BE}" dt="2026-09-16T06:28:18.464" v="8" actId="20577"/>
          <ac:spMkLst>
            <pc:docMk/>
            <pc:sldMk cId="237077379" sldId="2159"/>
            <ac:spMk id="2" creationId="{3E290A8D-3C3C-3868-5218-8C1259A3B1A9}"/>
          </ac:spMkLst>
        </pc:spChg>
      </pc:sldChg>
      <pc:sldChg chg="modNotesTx">
        <pc:chgData name="Jess Tratt" userId="f0926619-6a94-4782-af04-78aaf4522322" providerId="ADAL" clId="{7B29FE46-EBC1-47FC-BD50-8C05BC7D12BE}" dt="2026-09-16T06:27:21.672" v="5" actId="20577"/>
        <pc:sldMkLst>
          <pc:docMk/>
          <pc:sldMk cId="3942132471" sldId="2161"/>
        </pc:sldMkLst>
      </pc:sldChg>
      <pc:sldChg chg="modSp mod">
        <pc:chgData name="Jess Tratt" userId="f0926619-6a94-4782-af04-78aaf4522322" providerId="ADAL" clId="{7B29FE46-EBC1-47FC-BD50-8C05BC7D12BE}" dt="2026-09-16T06:42:47.532" v="24" actId="20577"/>
        <pc:sldMkLst>
          <pc:docMk/>
          <pc:sldMk cId="4048905778" sldId="2302"/>
        </pc:sldMkLst>
        <pc:spChg chg="mod">
          <ac:chgData name="Jess Tratt" userId="f0926619-6a94-4782-af04-78aaf4522322" providerId="ADAL" clId="{7B29FE46-EBC1-47FC-BD50-8C05BC7D12BE}" dt="2026-09-16T06:42:47.532" v="24" actId="20577"/>
          <ac:spMkLst>
            <pc:docMk/>
            <pc:sldMk cId="4048905778" sldId="2302"/>
            <ac:spMk id="4" creationId="{0B57F6CE-BCD9-04A6-782C-1778CC23B854}"/>
          </ac:spMkLst>
        </pc:spChg>
      </pc:sldChg>
    </pc:docChg>
  </pc:docChgLst>
  <pc:docChgLst>
    <pc:chgData name="Sonal Patel" userId="50bd0b55-db28-4ae2-8440-d01ae76a6dfa" providerId="ADAL" clId="{43DB3E17-C27C-4336-8E9B-B04D979E2CD8}"/>
    <pc:docChg chg="modSld modNotesMaster">
      <pc:chgData name="Sonal Patel" userId="50bd0b55-db28-4ae2-8440-d01ae76a6dfa" providerId="ADAL" clId="{43DB3E17-C27C-4336-8E9B-B04D979E2CD8}" dt="2026-09-21T08:48:23.480" v="180" actId="962"/>
      <pc:docMkLst>
        <pc:docMk/>
      </pc:docMkLst>
      <pc:sldChg chg="modNotes">
        <pc:chgData name="Sonal Patel" userId="50bd0b55-db28-4ae2-8440-d01ae76a6dfa" providerId="ADAL" clId="{43DB3E17-C27C-4336-8E9B-B04D979E2CD8}" dt="2026-09-14T13:34:23.577" v="134" actId="14100"/>
        <pc:sldMkLst>
          <pc:docMk/>
          <pc:sldMk cId="2248535369" sldId="603"/>
        </pc:sldMkLst>
      </pc:sldChg>
      <pc:sldChg chg="modNotes">
        <pc:chgData name="Sonal Patel" userId="50bd0b55-db28-4ae2-8440-d01ae76a6dfa" providerId="ADAL" clId="{43DB3E17-C27C-4336-8E9B-B04D979E2CD8}" dt="2026-09-14T13:34:37.971" v="138" actId="14100"/>
        <pc:sldMkLst>
          <pc:docMk/>
          <pc:sldMk cId="3318579635" sldId="2128"/>
        </pc:sldMkLst>
      </pc:sldChg>
      <pc:sldChg chg="modSp mod modNotes">
        <pc:chgData name="Sonal Patel" userId="50bd0b55-db28-4ae2-8440-d01ae76a6dfa" providerId="ADAL" clId="{43DB3E17-C27C-4336-8E9B-B04D979E2CD8}" dt="2026-09-14T13:31:31.535" v="105" actId="1076"/>
        <pc:sldMkLst>
          <pc:docMk/>
          <pc:sldMk cId="3777233658" sldId="2129"/>
        </pc:sldMkLst>
        <pc:spChg chg="ord">
          <ac:chgData name="Sonal Patel" userId="50bd0b55-db28-4ae2-8440-d01ae76a6dfa" providerId="ADAL" clId="{43DB3E17-C27C-4336-8E9B-B04D979E2CD8}" dt="2026-09-11T09:30:54.182" v="4" actId="13244"/>
          <ac:spMkLst>
            <pc:docMk/>
            <pc:sldMk cId="3777233658" sldId="2129"/>
            <ac:spMk id="2" creationId="{F5D2E299-1C44-893E-6151-7D99E6D753D5}"/>
          </ac:spMkLst>
        </pc:spChg>
        <pc:spChg chg="mod">
          <ac:chgData name="Sonal Patel" userId="50bd0b55-db28-4ae2-8440-d01ae76a6dfa" providerId="ADAL" clId="{43DB3E17-C27C-4336-8E9B-B04D979E2CD8}" dt="2026-09-11T09:30:59.288" v="5" actId="14100"/>
          <ac:spMkLst>
            <pc:docMk/>
            <pc:sldMk cId="3777233658" sldId="2129"/>
            <ac:spMk id="3" creationId="{AE7D24A4-727C-72A9-79EF-06E3DC97CDD5}"/>
          </ac:spMkLst>
        </pc:spChg>
        <pc:spChg chg="ord">
          <ac:chgData name="Sonal Patel" userId="50bd0b55-db28-4ae2-8440-d01ae76a6dfa" providerId="ADAL" clId="{43DB3E17-C27C-4336-8E9B-B04D979E2CD8}" dt="2026-09-11T09:30:52.253" v="3" actId="13244"/>
          <ac:spMkLst>
            <pc:docMk/>
            <pc:sldMk cId="3777233658" sldId="2129"/>
            <ac:spMk id="6" creationId="{9A0DE8BE-6360-DDC4-7EE2-C079943B4D18}"/>
          </ac:spMkLst>
        </pc:spChg>
      </pc:sldChg>
      <pc:sldChg chg="modNotes">
        <pc:chgData name="Sonal Patel" userId="50bd0b55-db28-4ae2-8440-d01ae76a6dfa" providerId="ADAL" clId="{43DB3E17-C27C-4336-8E9B-B04D979E2CD8}" dt="2026-09-14T13:33:19.961" v="113" actId="14100"/>
        <pc:sldMkLst>
          <pc:docMk/>
          <pc:sldMk cId="3013608234" sldId="2137"/>
        </pc:sldMkLst>
      </pc:sldChg>
      <pc:sldChg chg="modSp mod">
        <pc:chgData name="Sonal Patel" userId="50bd0b55-db28-4ae2-8440-d01ae76a6dfa" providerId="ADAL" clId="{43DB3E17-C27C-4336-8E9B-B04D979E2CD8}" dt="2026-09-17T22:55:15.846" v="167" actId="13244"/>
        <pc:sldMkLst>
          <pc:docMk/>
          <pc:sldMk cId="1211394347" sldId="2138"/>
        </pc:sldMkLst>
        <pc:spChg chg="ord">
          <ac:chgData name="Sonal Patel" userId="50bd0b55-db28-4ae2-8440-d01ae76a6dfa" providerId="ADAL" clId="{43DB3E17-C27C-4336-8E9B-B04D979E2CD8}" dt="2026-09-17T22:55:15.846" v="167" actId="13244"/>
          <ac:spMkLst>
            <pc:docMk/>
            <pc:sldMk cId="1211394347" sldId="2138"/>
            <ac:spMk id="2" creationId="{8CAF8F0E-BAD3-6CCA-C5D4-F909EB0FFDE8}"/>
          </ac:spMkLst>
        </pc:spChg>
      </pc:sldChg>
      <pc:sldChg chg="modNotes">
        <pc:chgData name="Sonal Patel" userId="50bd0b55-db28-4ae2-8440-d01ae76a6dfa" providerId="ADAL" clId="{43DB3E17-C27C-4336-8E9B-B04D979E2CD8}" dt="2026-09-14T13:34:02.008" v="128" actId="14100"/>
        <pc:sldMkLst>
          <pc:docMk/>
          <pc:sldMk cId="3523813786" sldId="2156"/>
        </pc:sldMkLst>
      </pc:sldChg>
      <pc:sldChg chg="modNotes">
        <pc:chgData name="Sonal Patel" userId="50bd0b55-db28-4ae2-8440-d01ae76a6dfa" providerId="ADAL" clId="{43DB3E17-C27C-4336-8E9B-B04D979E2CD8}" dt="2026-09-14T13:33:36.994" v="119" actId="14100"/>
        <pc:sldMkLst>
          <pc:docMk/>
          <pc:sldMk cId="4169246671" sldId="2157"/>
        </pc:sldMkLst>
      </pc:sldChg>
      <pc:sldChg chg="modSp mod modNotes">
        <pc:chgData name="Sonal Patel" userId="50bd0b55-db28-4ae2-8440-d01ae76a6dfa" providerId="ADAL" clId="{43DB3E17-C27C-4336-8E9B-B04D979E2CD8}" dt="2026-09-14T13:34:30.167" v="136" actId="14100"/>
        <pc:sldMkLst>
          <pc:docMk/>
          <pc:sldMk cId="1081505598" sldId="2158"/>
        </pc:sldMkLst>
        <pc:spChg chg="ord">
          <ac:chgData name="Sonal Patel" userId="50bd0b55-db28-4ae2-8440-d01ae76a6dfa" providerId="ADAL" clId="{43DB3E17-C27C-4336-8E9B-B04D979E2CD8}" dt="2026-09-11T09:30:45.011" v="2" actId="13244"/>
          <ac:spMkLst>
            <pc:docMk/>
            <pc:sldMk cId="1081505598" sldId="2158"/>
            <ac:spMk id="2" creationId="{68862F21-5743-13C4-1310-283C421320A6}"/>
          </ac:spMkLst>
        </pc:spChg>
      </pc:sldChg>
      <pc:sldChg chg="modNotes">
        <pc:chgData name="Sonal Patel" userId="50bd0b55-db28-4ae2-8440-d01ae76a6dfa" providerId="ADAL" clId="{43DB3E17-C27C-4336-8E9B-B04D979E2CD8}" dt="2026-09-14T13:33:30.264" v="117" actId="14100"/>
        <pc:sldMkLst>
          <pc:docMk/>
          <pc:sldMk cId="237077379" sldId="2159"/>
        </pc:sldMkLst>
      </pc:sldChg>
      <pc:sldChg chg="modNotes">
        <pc:chgData name="Sonal Patel" userId="50bd0b55-db28-4ae2-8440-d01ae76a6dfa" providerId="ADAL" clId="{43DB3E17-C27C-4336-8E9B-B04D979E2CD8}" dt="2026-09-14T13:33:57.287" v="126" actId="14100"/>
        <pc:sldMkLst>
          <pc:docMk/>
          <pc:sldMk cId="2142720652" sldId="2160"/>
        </pc:sldMkLst>
      </pc:sldChg>
      <pc:sldChg chg="modSp mod modNotes">
        <pc:chgData name="Sonal Patel" userId="50bd0b55-db28-4ae2-8440-d01ae76a6dfa" providerId="ADAL" clId="{43DB3E17-C27C-4336-8E9B-B04D979E2CD8}" dt="2026-09-21T08:48:23.480" v="180" actId="962"/>
        <pc:sldMkLst>
          <pc:docMk/>
          <pc:sldMk cId="3942132471" sldId="2161"/>
        </pc:sldMkLst>
        <pc:picChg chg="mod">
          <ac:chgData name="Sonal Patel" userId="50bd0b55-db28-4ae2-8440-d01ae76a6dfa" providerId="ADAL" clId="{43DB3E17-C27C-4336-8E9B-B04D979E2CD8}" dt="2026-09-21T08:48:23.480" v="180" actId="962"/>
          <ac:picMkLst>
            <pc:docMk/>
            <pc:sldMk cId="3942132471" sldId="2161"/>
            <ac:picMk id="3" creationId="{0EF7D16B-151F-F527-7F87-B783DF78EEA8}"/>
          </ac:picMkLst>
        </pc:picChg>
      </pc:sldChg>
      <pc:sldChg chg="modSp mod modNotes">
        <pc:chgData name="Sonal Patel" userId="50bd0b55-db28-4ae2-8440-d01ae76a6dfa" providerId="ADAL" clId="{43DB3E17-C27C-4336-8E9B-B04D979E2CD8}" dt="2026-09-14T13:08:24.322" v="83" actId="14100"/>
        <pc:sldMkLst>
          <pc:docMk/>
          <pc:sldMk cId="1711624658" sldId="2166"/>
        </pc:sldMkLst>
        <pc:spChg chg="ord">
          <ac:chgData name="Sonal Patel" userId="50bd0b55-db28-4ae2-8440-d01ae76a6dfa" providerId="ADAL" clId="{43DB3E17-C27C-4336-8E9B-B04D979E2CD8}" dt="2026-09-11T09:31:06.511" v="7" actId="13244"/>
          <ac:spMkLst>
            <pc:docMk/>
            <pc:sldMk cId="1711624658" sldId="2166"/>
            <ac:spMk id="2" creationId="{DDAFCCC3-5F7D-DE59-D5BC-2DC18E951222}"/>
          </ac:spMkLst>
        </pc:spChg>
      </pc:sldChg>
      <pc:sldChg chg="modSp mod modNotes">
        <pc:chgData name="Sonal Patel" userId="50bd0b55-db28-4ae2-8440-d01ae76a6dfa" providerId="ADAL" clId="{43DB3E17-C27C-4336-8E9B-B04D979E2CD8}" dt="2026-09-14T13:08:15.255" v="80" actId="14100"/>
        <pc:sldMkLst>
          <pc:docMk/>
          <pc:sldMk cId="1653238761" sldId="2167"/>
        </pc:sldMkLst>
        <pc:spChg chg="ord">
          <ac:chgData name="Sonal Patel" userId="50bd0b55-db28-4ae2-8440-d01ae76a6dfa" providerId="ADAL" clId="{43DB3E17-C27C-4336-8E9B-B04D979E2CD8}" dt="2026-09-11T09:31:04.363" v="6" actId="13244"/>
          <ac:spMkLst>
            <pc:docMk/>
            <pc:sldMk cId="1653238761" sldId="2167"/>
            <ac:spMk id="3" creationId="{DA5EE756-E515-33A2-FBDB-BD48E6CAB130}"/>
          </ac:spMkLst>
        </pc:spChg>
      </pc:sldChg>
      <pc:sldChg chg="modSp mod modNotes">
        <pc:chgData name="Sonal Patel" userId="50bd0b55-db28-4ae2-8440-d01ae76a6dfa" providerId="ADAL" clId="{43DB3E17-C27C-4336-8E9B-B04D979E2CD8}" dt="2026-09-14T13:33:05.560" v="110" actId="14100"/>
        <pc:sldMkLst>
          <pc:docMk/>
          <pc:sldMk cId="2296237193" sldId="2168"/>
        </pc:sldMkLst>
        <pc:spChg chg="ord">
          <ac:chgData name="Sonal Patel" userId="50bd0b55-db28-4ae2-8440-d01ae76a6dfa" providerId="ADAL" clId="{43DB3E17-C27C-4336-8E9B-B04D979E2CD8}" dt="2026-09-11T09:31:08.406" v="8" actId="13244"/>
          <ac:spMkLst>
            <pc:docMk/>
            <pc:sldMk cId="2296237193" sldId="2168"/>
            <ac:spMk id="2" creationId="{892EE39C-3B3F-32B6-FDC7-215B607AD92F}"/>
          </ac:spMkLst>
        </pc:spChg>
      </pc:sldChg>
      <pc:sldChg chg="modSp mod modNotes">
        <pc:chgData name="Sonal Patel" userId="50bd0b55-db28-4ae2-8440-d01ae76a6dfa" providerId="ADAL" clId="{43DB3E17-C27C-4336-8E9B-B04D979E2CD8}" dt="2026-09-14T13:08:41.357" v="89" actId="14100"/>
        <pc:sldMkLst>
          <pc:docMk/>
          <pc:sldMk cId="3136673270" sldId="2169"/>
        </pc:sldMkLst>
        <pc:spChg chg="ord">
          <ac:chgData name="Sonal Patel" userId="50bd0b55-db28-4ae2-8440-d01ae76a6dfa" providerId="ADAL" clId="{43DB3E17-C27C-4336-8E9B-B04D979E2CD8}" dt="2026-09-11T09:31:10.375" v="9" actId="13244"/>
          <ac:spMkLst>
            <pc:docMk/>
            <pc:sldMk cId="3136673270" sldId="2169"/>
            <ac:spMk id="2" creationId="{701DF8AC-365A-6543-B3AD-D94B783FB2EC}"/>
          </ac:spMkLst>
        </pc:spChg>
      </pc:sldChg>
      <pc:sldChg chg="modNotes">
        <pc:chgData name="Sonal Patel" userId="50bd0b55-db28-4ae2-8440-d01ae76a6dfa" providerId="ADAL" clId="{43DB3E17-C27C-4336-8E9B-B04D979E2CD8}" dt="2026-09-14T13:33:45.931" v="123" actId="1076"/>
        <pc:sldMkLst>
          <pc:docMk/>
          <pc:sldMk cId="2854570045" sldId="2173"/>
        </pc:sldMkLst>
      </pc:sldChg>
      <pc:sldChg chg="modNotes">
        <pc:chgData name="Sonal Patel" userId="50bd0b55-db28-4ae2-8440-d01ae76a6dfa" providerId="ADAL" clId="{43DB3E17-C27C-4336-8E9B-B04D979E2CD8}" dt="2026-09-14T13:34:05.831" v="129" actId="1076"/>
        <pc:sldMkLst>
          <pc:docMk/>
          <pc:sldMk cId="4148650119" sldId="2190"/>
        </pc:sldMkLst>
      </pc:sldChg>
      <pc:sldChg chg="modSp mod">
        <pc:chgData name="Sonal Patel" userId="50bd0b55-db28-4ae2-8440-d01ae76a6dfa" providerId="ADAL" clId="{43DB3E17-C27C-4336-8E9B-B04D979E2CD8}" dt="2026-09-17T22:55:31.662" v="170" actId="13244"/>
        <pc:sldMkLst>
          <pc:docMk/>
          <pc:sldMk cId="2124412729" sldId="2207"/>
        </pc:sldMkLst>
        <pc:spChg chg="ord">
          <ac:chgData name="Sonal Patel" userId="50bd0b55-db28-4ae2-8440-d01ae76a6dfa" providerId="ADAL" clId="{43DB3E17-C27C-4336-8E9B-B04D979E2CD8}" dt="2026-09-11T09:36:11.110" v="59" actId="13244"/>
          <ac:spMkLst>
            <pc:docMk/>
            <pc:sldMk cId="2124412729" sldId="2207"/>
            <ac:spMk id="2" creationId="{2744CC91-7ABB-FE30-DBD1-E387A3F2EE45}"/>
          </ac:spMkLst>
        </pc:spChg>
        <pc:spChg chg="ord">
          <ac:chgData name="Sonal Patel" userId="50bd0b55-db28-4ae2-8440-d01ae76a6dfa" providerId="ADAL" clId="{43DB3E17-C27C-4336-8E9B-B04D979E2CD8}" dt="2026-09-17T22:55:31.662" v="170" actId="13244"/>
          <ac:spMkLst>
            <pc:docMk/>
            <pc:sldMk cId="2124412729" sldId="2207"/>
            <ac:spMk id="3" creationId="{451C6A67-2A7E-0A3F-E153-1A3D02FD8FB3}"/>
          </ac:spMkLst>
        </pc:spChg>
        <pc:spChg chg="ord">
          <ac:chgData name="Sonal Patel" userId="50bd0b55-db28-4ae2-8440-d01ae76a6dfa" providerId="ADAL" clId="{43DB3E17-C27C-4336-8E9B-B04D979E2CD8}" dt="2026-09-17T22:55:27.940" v="168" actId="13244"/>
          <ac:spMkLst>
            <pc:docMk/>
            <pc:sldMk cId="2124412729" sldId="2207"/>
            <ac:spMk id="4" creationId="{072F87CC-5F67-3161-439C-53EC378DA194}"/>
          </ac:spMkLst>
        </pc:spChg>
        <pc:cxnChg chg="ord">
          <ac:chgData name="Sonal Patel" userId="50bd0b55-db28-4ae2-8440-d01ae76a6dfa" providerId="ADAL" clId="{43DB3E17-C27C-4336-8E9B-B04D979E2CD8}" dt="2026-09-17T22:55:29.492" v="169" actId="13244"/>
          <ac:cxnSpMkLst>
            <pc:docMk/>
            <pc:sldMk cId="2124412729" sldId="2207"/>
            <ac:cxnSpMk id="8" creationId="{4010D5BB-7623-6158-0123-4B3810AF605F}"/>
          </ac:cxnSpMkLst>
        </pc:cxnChg>
      </pc:sldChg>
      <pc:sldChg chg="modSp mod modNotes">
        <pc:chgData name="Sonal Patel" userId="50bd0b55-db28-4ae2-8440-d01ae76a6dfa" providerId="ADAL" clId="{43DB3E17-C27C-4336-8E9B-B04D979E2CD8}" dt="2026-09-17T22:55:51.835" v="172" actId="13244"/>
        <pc:sldMkLst>
          <pc:docMk/>
          <pc:sldMk cId="3876872892" sldId="2208"/>
        </pc:sldMkLst>
        <pc:spChg chg="ord">
          <ac:chgData name="Sonal Patel" userId="50bd0b55-db28-4ae2-8440-d01ae76a6dfa" providerId="ADAL" clId="{43DB3E17-C27C-4336-8E9B-B04D979E2CD8}" dt="2026-09-11T09:36:24.011" v="61" actId="13244"/>
          <ac:spMkLst>
            <pc:docMk/>
            <pc:sldMk cId="3876872892" sldId="2208"/>
            <ac:spMk id="2" creationId="{AB71B17D-6C5A-53B2-83B6-E7AD8815629C}"/>
          </ac:spMkLst>
        </pc:spChg>
        <pc:spChg chg="ord">
          <ac:chgData name="Sonal Patel" userId="50bd0b55-db28-4ae2-8440-d01ae76a6dfa" providerId="ADAL" clId="{43DB3E17-C27C-4336-8E9B-B04D979E2CD8}" dt="2026-09-17T22:55:51.835" v="172" actId="13244"/>
          <ac:spMkLst>
            <pc:docMk/>
            <pc:sldMk cId="3876872892" sldId="2208"/>
            <ac:spMk id="4" creationId="{745E2A90-F265-432B-92EB-E94BADA37E02}"/>
          </ac:spMkLst>
        </pc:spChg>
        <pc:spChg chg="mod">
          <ac:chgData name="Sonal Patel" userId="50bd0b55-db28-4ae2-8440-d01ae76a6dfa" providerId="ADAL" clId="{43DB3E17-C27C-4336-8E9B-B04D979E2CD8}" dt="2026-09-11T09:38:00.726" v="70" actId="1076"/>
          <ac:spMkLst>
            <pc:docMk/>
            <pc:sldMk cId="3876872892" sldId="2208"/>
            <ac:spMk id="16" creationId="{508D4B88-B38F-ABB1-9E96-CAE0D13F5A27}"/>
          </ac:spMkLst>
        </pc:spChg>
        <pc:spChg chg="ord">
          <ac:chgData name="Sonal Patel" userId="50bd0b55-db28-4ae2-8440-d01ae76a6dfa" providerId="ADAL" clId="{43DB3E17-C27C-4336-8E9B-B04D979E2CD8}" dt="2026-09-11T09:36:42.077" v="62" actId="13244"/>
          <ac:spMkLst>
            <pc:docMk/>
            <pc:sldMk cId="3876872892" sldId="2208"/>
            <ac:spMk id="19" creationId="{1847C5B3-8F63-084F-4729-6E9130ADF078}"/>
          </ac:spMkLst>
        </pc:spChg>
        <pc:spChg chg="mod ord">
          <ac:chgData name="Sonal Patel" userId="50bd0b55-db28-4ae2-8440-d01ae76a6dfa" providerId="ADAL" clId="{43DB3E17-C27C-4336-8E9B-B04D979E2CD8}" dt="2026-09-11T09:37:55.220" v="69" actId="1076"/>
          <ac:spMkLst>
            <pc:docMk/>
            <pc:sldMk cId="3876872892" sldId="2208"/>
            <ac:spMk id="20" creationId="{41EB17A2-3AD4-28BB-CE7B-028B052B460D}"/>
          </ac:spMkLst>
        </pc:spChg>
        <pc:spChg chg="ord">
          <ac:chgData name="Sonal Patel" userId="50bd0b55-db28-4ae2-8440-d01ae76a6dfa" providerId="ADAL" clId="{43DB3E17-C27C-4336-8E9B-B04D979E2CD8}" dt="2026-09-11T09:38:24.439" v="73" actId="13244"/>
          <ac:spMkLst>
            <pc:docMk/>
            <pc:sldMk cId="3876872892" sldId="2208"/>
            <ac:spMk id="22" creationId="{BBD29F5E-B959-F28B-35D6-3DDDD577AC79}"/>
          </ac:spMkLst>
        </pc:spChg>
        <pc:cxnChg chg="mod">
          <ac:chgData name="Sonal Patel" userId="50bd0b55-db28-4ae2-8440-d01ae76a6dfa" providerId="ADAL" clId="{43DB3E17-C27C-4336-8E9B-B04D979E2CD8}" dt="2026-09-11T09:36:59.496" v="63" actId="14100"/>
          <ac:cxnSpMkLst>
            <pc:docMk/>
            <pc:sldMk cId="3876872892" sldId="2208"/>
            <ac:cxnSpMk id="8" creationId="{B300E7CC-65C3-7434-8334-31587916728F}"/>
          </ac:cxnSpMkLst>
        </pc:cxnChg>
        <pc:cxnChg chg="mod">
          <ac:chgData name="Sonal Patel" userId="50bd0b55-db28-4ae2-8440-d01ae76a6dfa" providerId="ADAL" clId="{43DB3E17-C27C-4336-8E9B-B04D979E2CD8}" dt="2026-09-11T09:38:06.049" v="72" actId="1076"/>
          <ac:cxnSpMkLst>
            <pc:docMk/>
            <pc:sldMk cId="3876872892" sldId="2208"/>
            <ac:cxnSpMk id="14" creationId="{DFB268A4-623E-6DE2-30F3-33981AF389EB}"/>
          </ac:cxnSpMkLst>
        </pc:cxnChg>
      </pc:sldChg>
      <pc:sldChg chg="modSp mod modNotes">
        <pc:chgData name="Sonal Patel" userId="50bd0b55-db28-4ae2-8440-d01ae76a6dfa" providerId="ADAL" clId="{43DB3E17-C27C-4336-8E9B-B04D979E2CD8}" dt="2026-09-14T13:32:55.128" v="108" actId="14100"/>
        <pc:sldMkLst>
          <pc:docMk/>
          <pc:sldMk cId="3191791308" sldId="2209"/>
        </pc:sldMkLst>
        <pc:spChg chg="ord">
          <ac:chgData name="Sonal Patel" userId="50bd0b55-db28-4ae2-8440-d01ae76a6dfa" providerId="ADAL" clId="{43DB3E17-C27C-4336-8E9B-B04D979E2CD8}" dt="2026-09-11T09:38:41.334" v="75" actId="13244"/>
          <ac:spMkLst>
            <pc:docMk/>
            <pc:sldMk cId="3191791308" sldId="2209"/>
            <ac:spMk id="2" creationId="{2ACC62CA-4F5E-1F03-3AB0-E210397D7FDE}"/>
          </ac:spMkLst>
        </pc:spChg>
      </pc:sldChg>
      <pc:sldChg chg="modSp mod">
        <pc:chgData name="Sonal Patel" userId="50bd0b55-db28-4ae2-8440-d01ae76a6dfa" providerId="ADAL" clId="{43DB3E17-C27C-4336-8E9B-B04D979E2CD8}" dt="2026-09-17T22:55:54.966" v="173" actId="13244"/>
        <pc:sldMkLst>
          <pc:docMk/>
          <pc:sldMk cId="867573731" sldId="2210"/>
        </pc:sldMkLst>
        <pc:spChg chg="ord">
          <ac:chgData name="Sonal Patel" userId="50bd0b55-db28-4ae2-8440-d01ae76a6dfa" providerId="ADAL" clId="{43DB3E17-C27C-4336-8E9B-B04D979E2CD8}" dt="2026-09-11T09:38:44.731" v="76" actId="13244"/>
          <ac:spMkLst>
            <pc:docMk/>
            <pc:sldMk cId="867573731" sldId="2210"/>
            <ac:spMk id="4" creationId="{B0828DF9-04D0-DA20-A532-D9077D139352}"/>
          </ac:spMkLst>
        </pc:spChg>
        <pc:spChg chg="ord">
          <ac:chgData name="Sonal Patel" userId="50bd0b55-db28-4ae2-8440-d01ae76a6dfa" providerId="ADAL" clId="{43DB3E17-C27C-4336-8E9B-B04D979E2CD8}" dt="2026-09-17T22:55:54.966" v="173" actId="13244"/>
          <ac:spMkLst>
            <pc:docMk/>
            <pc:sldMk cId="867573731" sldId="2210"/>
            <ac:spMk id="12" creationId="{E812AA0C-75EC-AF66-521B-659AFE3935C2}"/>
          </ac:spMkLst>
        </pc:spChg>
      </pc:sldChg>
      <pc:sldChg chg="modSp mod">
        <pc:chgData name="Sonal Patel" userId="50bd0b55-db28-4ae2-8440-d01ae76a6dfa" providerId="ADAL" clId="{43DB3E17-C27C-4336-8E9B-B04D979E2CD8}" dt="2026-09-17T22:54:42.921" v="158" actId="13244"/>
        <pc:sldMkLst>
          <pc:docMk/>
          <pc:sldMk cId="1386052153" sldId="2243"/>
        </pc:sldMkLst>
        <pc:spChg chg="mod ord">
          <ac:chgData name="Sonal Patel" userId="50bd0b55-db28-4ae2-8440-d01ae76a6dfa" providerId="ADAL" clId="{43DB3E17-C27C-4336-8E9B-B04D979E2CD8}" dt="2026-09-17T22:54:31.016" v="153" actId="1076"/>
          <ac:spMkLst>
            <pc:docMk/>
            <pc:sldMk cId="1386052153" sldId="2243"/>
            <ac:spMk id="2" creationId="{CBDCC0D6-E867-B509-24A9-9E6D7C0E4449}"/>
          </ac:spMkLst>
        </pc:spChg>
        <pc:spChg chg="ord">
          <ac:chgData name="Sonal Patel" userId="50bd0b55-db28-4ae2-8440-d01ae76a6dfa" providerId="ADAL" clId="{43DB3E17-C27C-4336-8E9B-B04D979E2CD8}" dt="2026-09-17T22:54:40.524" v="157" actId="13244"/>
          <ac:spMkLst>
            <pc:docMk/>
            <pc:sldMk cId="1386052153" sldId="2243"/>
            <ac:spMk id="3" creationId="{2346FD75-85A0-365A-7D83-A5BC63B32203}"/>
          </ac:spMkLst>
        </pc:spChg>
        <pc:spChg chg="ord">
          <ac:chgData name="Sonal Patel" userId="50bd0b55-db28-4ae2-8440-d01ae76a6dfa" providerId="ADAL" clId="{43DB3E17-C27C-4336-8E9B-B04D979E2CD8}" dt="2026-09-17T22:54:38.945" v="156" actId="13244"/>
          <ac:spMkLst>
            <pc:docMk/>
            <pc:sldMk cId="1386052153" sldId="2243"/>
            <ac:spMk id="7" creationId="{D5894CA5-EBD2-1FB0-325D-206F4BE95C57}"/>
          </ac:spMkLst>
        </pc:spChg>
        <pc:spChg chg="ord">
          <ac:chgData name="Sonal Patel" userId="50bd0b55-db28-4ae2-8440-d01ae76a6dfa" providerId="ADAL" clId="{43DB3E17-C27C-4336-8E9B-B04D979E2CD8}" dt="2026-09-11T09:35:01.779" v="45" actId="13244"/>
          <ac:spMkLst>
            <pc:docMk/>
            <pc:sldMk cId="1386052153" sldId="2243"/>
            <ac:spMk id="23" creationId="{47F64986-6C27-8322-288A-41DC91BA750B}"/>
          </ac:spMkLst>
        </pc:spChg>
        <pc:spChg chg="ord">
          <ac:chgData name="Sonal Patel" userId="50bd0b55-db28-4ae2-8440-d01ae76a6dfa" providerId="ADAL" clId="{43DB3E17-C27C-4336-8E9B-B04D979E2CD8}" dt="2026-09-17T22:54:34.935" v="154" actId="13244"/>
          <ac:spMkLst>
            <pc:docMk/>
            <pc:sldMk cId="1386052153" sldId="2243"/>
            <ac:spMk id="28" creationId="{B42840B5-DF7E-2A7D-4B2C-16818A212739}"/>
          </ac:spMkLst>
        </pc:spChg>
        <pc:cxnChg chg="ord">
          <ac:chgData name="Sonal Patel" userId="50bd0b55-db28-4ae2-8440-d01ae76a6dfa" providerId="ADAL" clId="{43DB3E17-C27C-4336-8E9B-B04D979E2CD8}" dt="2026-09-17T22:54:37.095" v="155" actId="13244"/>
          <ac:cxnSpMkLst>
            <pc:docMk/>
            <pc:sldMk cId="1386052153" sldId="2243"/>
            <ac:cxnSpMk id="6" creationId="{E32C4593-7C04-2A12-9E3D-2FDE9A0C2C88}"/>
          </ac:cxnSpMkLst>
        </pc:cxnChg>
        <pc:cxnChg chg="ord">
          <ac:chgData name="Sonal Patel" userId="50bd0b55-db28-4ae2-8440-d01ae76a6dfa" providerId="ADAL" clId="{43DB3E17-C27C-4336-8E9B-B04D979E2CD8}" dt="2026-09-17T22:54:42.921" v="158" actId="13244"/>
          <ac:cxnSpMkLst>
            <pc:docMk/>
            <pc:sldMk cId="1386052153" sldId="2243"/>
            <ac:cxnSpMk id="14" creationId="{A6BE08F2-0A08-F3BA-21EC-D8AC0BD8B9D3}"/>
          </ac:cxnSpMkLst>
        </pc:cxnChg>
      </pc:sldChg>
      <pc:sldChg chg="modSp mod">
        <pc:chgData name="Sonal Patel" userId="50bd0b55-db28-4ae2-8440-d01ae76a6dfa" providerId="ADAL" clId="{43DB3E17-C27C-4336-8E9B-B04D979E2CD8}" dt="2026-09-17T22:55:02.293" v="164" actId="13244"/>
        <pc:sldMkLst>
          <pc:docMk/>
          <pc:sldMk cId="3866601942" sldId="2245"/>
        </pc:sldMkLst>
        <pc:spChg chg="mod ord">
          <ac:chgData name="Sonal Patel" userId="50bd0b55-db28-4ae2-8440-d01ae76a6dfa" providerId="ADAL" clId="{43DB3E17-C27C-4336-8E9B-B04D979E2CD8}" dt="2026-09-17T22:54:49.789" v="159" actId="1076"/>
          <ac:spMkLst>
            <pc:docMk/>
            <pc:sldMk cId="3866601942" sldId="2245"/>
            <ac:spMk id="6" creationId="{EBA2D6B0-0C4F-273A-6815-68214EC8BDF4}"/>
          </ac:spMkLst>
        </pc:spChg>
        <pc:spChg chg="ord">
          <ac:chgData name="Sonal Patel" userId="50bd0b55-db28-4ae2-8440-d01ae76a6dfa" providerId="ADAL" clId="{43DB3E17-C27C-4336-8E9B-B04D979E2CD8}" dt="2026-09-17T22:55:02.293" v="164" actId="13244"/>
          <ac:spMkLst>
            <pc:docMk/>
            <pc:sldMk cId="3866601942" sldId="2245"/>
            <ac:spMk id="20" creationId="{90BE05CF-BC79-D302-2E02-1F69F3309296}"/>
          </ac:spMkLst>
        </pc:spChg>
        <pc:spChg chg="ord">
          <ac:chgData name="Sonal Patel" userId="50bd0b55-db28-4ae2-8440-d01ae76a6dfa" providerId="ADAL" clId="{43DB3E17-C27C-4336-8E9B-B04D979E2CD8}" dt="2026-09-17T22:54:54.233" v="160" actId="13244"/>
          <ac:spMkLst>
            <pc:docMk/>
            <pc:sldMk cId="3866601942" sldId="2245"/>
            <ac:spMk id="30" creationId="{E2467512-6A5C-7062-8F73-3491DCC3D2FA}"/>
          </ac:spMkLst>
        </pc:spChg>
        <pc:spChg chg="ord">
          <ac:chgData name="Sonal Patel" userId="50bd0b55-db28-4ae2-8440-d01ae76a6dfa" providerId="ADAL" clId="{43DB3E17-C27C-4336-8E9B-B04D979E2CD8}" dt="2026-09-17T22:54:57.756" v="162" actId="13244"/>
          <ac:spMkLst>
            <pc:docMk/>
            <pc:sldMk cId="3866601942" sldId="2245"/>
            <ac:spMk id="31" creationId="{D6BE94AC-1A9C-47A5-1A2F-D649BB2E4E34}"/>
          </ac:spMkLst>
        </pc:spChg>
        <pc:spChg chg="ord">
          <ac:chgData name="Sonal Patel" userId="50bd0b55-db28-4ae2-8440-d01ae76a6dfa" providerId="ADAL" clId="{43DB3E17-C27C-4336-8E9B-B04D979E2CD8}" dt="2026-09-11T09:35:19.598" v="49" actId="13244"/>
          <ac:spMkLst>
            <pc:docMk/>
            <pc:sldMk cId="3866601942" sldId="2245"/>
            <ac:spMk id="32" creationId="{19C433FE-DED2-2BB6-3340-3F43BAF72E97}"/>
          </ac:spMkLst>
        </pc:spChg>
        <pc:grpChg chg="ord">
          <ac:chgData name="Sonal Patel" userId="50bd0b55-db28-4ae2-8440-d01ae76a6dfa" providerId="ADAL" clId="{43DB3E17-C27C-4336-8E9B-B04D979E2CD8}" dt="2026-09-17T22:54:55.713" v="161" actId="13244"/>
          <ac:grpSpMkLst>
            <pc:docMk/>
            <pc:sldMk cId="3866601942" sldId="2245"/>
            <ac:grpSpMk id="2" creationId="{5760D938-EB1E-55AE-A5FD-EF6C3925AB0B}"/>
          </ac:grpSpMkLst>
        </pc:grpChg>
        <pc:grpChg chg="ord">
          <ac:chgData name="Sonal Patel" userId="50bd0b55-db28-4ae2-8440-d01ae76a6dfa" providerId="ADAL" clId="{43DB3E17-C27C-4336-8E9B-B04D979E2CD8}" dt="2026-09-17T22:54:59.789" v="163" actId="13244"/>
          <ac:grpSpMkLst>
            <pc:docMk/>
            <pc:sldMk cId="3866601942" sldId="2245"/>
            <ac:grpSpMk id="3" creationId="{7783BAAC-4985-3487-D3FF-AE509B37D120}"/>
          </ac:grpSpMkLst>
        </pc:grpChg>
        <pc:cxnChg chg="mod">
          <ac:chgData name="Sonal Patel" userId="50bd0b55-db28-4ae2-8440-d01ae76a6dfa" providerId="ADAL" clId="{43DB3E17-C27C-4336-8E9B-B04D979E2CD8}" dt="2026-09-11T09:35:35.232" v="52" actId="14100"/>
          <ac:cxnSpMkLst>
            <pc:docMk/>
            <pc:sldMk cId="3866601942" sldId="2245"/>
            <ac:cxnSpMk id="22" creationId="{337E1393-1990-FFD6-9AE7-428A004AC421}"/>
          </ac:cxnSpMkLst>
        </pc:cxnChg>
        <pc:cxnChg chg="mod">
          <ac:chgData name="Sonal Patel" userId="50bd0b55-db28-4ae2-8440-d01ae76a6dfa" providerId="ADAL" clId="{43DB3E17-C27C-4336-8E9B-B04D979E2CD8}" dt="2026-09-11T09:35:28.964" v="51" actId="14100"/>
          <ac:cxnSpMkLst>
            <pc:docMk/>
            <pc:sldMk cId="3866601942" sldId="2245"/>
            <ac:cxnSpMk id="25" creationId="{18228805-8E25-58DD-BED8-7BBE7BC6B21B}"/>
          </ac:cxnSpMkLst>
        </pc:cxnChg>
        <pc:cxnChg chg="mod">
          <ac:chgData name="Sonal Patel" userId="50bd0b55-db28-4ae2-8440-d01ae76a6dfa" providerId="ADAL" clId="{43DB3E17-C27C-4336-8E9B-B04D979E2CD8}" dt="2026-09-11T09:35:24.580" v="50" actId="14100"/>
          <ac:cxnSpMkLst>
            <pc:docMk/>
            <pc:sldMk cId="3866601942" sldId="2245"/>
            <ac:cxnSpMk id="27" creationId="{9443BC17-4965-BC5E-A3A4-FC762B288D41}"/>
          </ac:cxnSpMkLst>
        </pc:cxnChg>
      </pc:sldChg>
      <pc:sldChg chg="modSp mod">
        <pc:chgData name="Sonal Patel" userId="50bd0b55-db28-4ae2-8440-d01ae76a6dfa" providerId="ADAL" clId="{43DB3E17-C27C-4336-8E9B-B04D979E2CD8}" dt="2026-09-11T09:35:50.160" v="54" actId="13244"/>
        <pc:sldMkLst>
          <pc:docMk/>
          <pc:sldMk cId="243808785" sldId="2246"/>
        </pc:sldMkLst>
        <pc:spChg chg="ord">
          <ac:chgData name="Sonal Patel" userId="50bd0b55-db28-4ae2-8440-d01ae76a6dfa" providerId="ADAL" clId="{43DB3E17-C27C-4336-8E9B-B04D979E2CD8}" dt="2026-09-11T09:35:50.160" v="54" actId="13244"/>
          <ac:spMkLst>
            <pc:docMk/>
            <pc:sldMk cId="243808785" sldId="2246"/>
            <ac:spMk id="2" creationId="{3B65EA03-2042-03EC-2D4D-BF953CAC65F7}"/>
          </ac:spMkLst>
        </pc:spChg>
      </pc:sldChg>
      <pc:sldChg chg="modSp mod">
        <pc:chgData name="Sonal Patel" userId="50bd0b55-db28-4ae2-8440-d01ae76a6dfa" providerId="ADAL" clId="{43DB3E17-C27C-4336-8E9B-B04D979E2CD8}" dt="2026-09-11T09:36:02.847" v="57" actId="13244"/>
        <pc:sldMkLst>
          <pc:docMk/>
          <pc:sldMk cId="3550614804" sldId="2248"/>
        </pc:sldMkLst>
        <pc:spChg chg="ord">
          <ac:chgData name="Sonal Patel" userId="50bd0b55-db28-4ae2-8440-d01ae76a6dfa" providerId="ADAL" clId="{43DB3E17-C27C-4336-8E9B-B04D979E2CD8}" dt="2026-09-11T09:35:52.575" v="55" actId="13244"/>
          <ac:spMkLst>
            <pc:docMk/>
            <pc:sldMk cId="3550614804" sldId="2248"/>
            <ac:spMk id="4" creationId="{0E783201-A651-2B2C-E214-278F198528C1}"/>
          </ac:spMkLst>
        </pc:spChg>
        <pc:spChg chg="ord">
          <ac:chgData name="Sonal Patel" userId="50bd0b55-db28-4ae2-8440-d01ae76a6dfa" providerId="ADAL" clId="{43DB3E17-C27C-4336-8E9B-B04D979E2CD8}" dt="2026-09-11T09:35:56.835" v="56" actId="13244"/>
          <ac:spMkLst>
            <pc:docMk/>
            <pc:sldMk cId="3550614804" sldId="2248"/>
            <ac:spMk id="15" creationId="{D865FA6F-423E-B755-E163-FA6D6B68B096}"/>
          </ac:spMkLst>
        </pc:spChg>
        <pc:grpChg chg="ord">
          <ac:chgData name="Sonal Patel" userId="50bd0b55-db28-4ae2-8440-d01ae76a6dfa" providerId="ADAL" clId="{43DB3E17-C27C-4336-8E9B-B04D979E2CD8}" dt="2026-09-11T09:36:02.847" v="57" actId="13244"/>
          <ac:grpSpMkLst>
            <pc:docMk/>
            <pc:sldMk cId="3550614804" sldId="2248"/>
            <ac:grpSpMk id="2" creationId="{9A50C145-5E31-129B-7999-15A8BB2B4BB6}"/>
          </ac:grpSpMkLst>
        </pc:grpChg>
      </pc:sldChg>
      <pc:sldChg chg="modSp mod">
        <pc:chgData name="Sonal Patel" userId="50bd0b55-db28-4ae2-8440-d01ae76a6dfa" providerId="ADAL" clId="{43DB3E17-C27C-4336-8E9B-B04D979E2CD8}" dt="2026-09-11T09:31:16.523" v="11" actId="13244"/>
        <pc:sldMkLst>
          <pc:docMk/>
          <pc:sldMk cId="1944011114" sldId="2250"/>
        </pc:sldMkLst>
        <pc:spChg chg="ord">
          <ac:chgData name="Sonal Patel" userId="50bd0b55-db28-4ae2-8440-d01ae76a6dfa" providerId="ADAL" clId="{43DB3E17-C27C-4336-8E9B-B04D979E2CD8}" dt="2026-09-11T09:31:14.278" v="10" actId="13244"/>
          <ac:spMkLst>
            <pc:docMk/>
            <pc:sldMk cId="1944011114" sldId="2250"/>
            <ac:spMk id="2" creationId="{37EC47FB-C884-C663-8E24-43B7CB052746}"/>
          </ac:spMkLst>
        </pc:spChg>
        <pc:spChg chg="ord">
          <ac:chgData name="Sonal Patel" userId="50bd0b55-db28-4ae2-8440-d01ae76a6dfa" providerId="ADAL" clId="{43DB3E17-C27C-4336-8E9B-B04D979E2CD8}" dt="2026-09-11T09:31:16.523" v="11" actId="13244"/>
          <ac:spMkLst>
            <pc:docMk/>
            <pc:sldMk cId="1944011114" sldId="2250"/>
            <ac:spMk id="4" creationId="{25069318-E812-389D-9A7C-B0D19A0BF740}"/>
          </ac:spMkLst>
        </pc:spChg>
      </pc:sldChg>
      <pc:sldChg chg="modSp mod">
        <pc:chgData name="Sonal Patel" userId="50bd0b55-db28-4ae2-8440-d01ae76a6dfa" providerId="ADAL" clId="{43DB3E17-C27C-4336-8E9B-B04D979E2CD8}" dt="2026-09-17T22:56:04.354" v="175" actId="962"/>
        <pc:sldMkLst>
          <pc:docMk/>
          <pc:sldMk cId="2264872649" sldId="2253"/>
        </pc:sldMkLst>
        <pc:spChg chg="mod ord">
          <ac:chgData name="Sonal Patel" userId="50bd0b55-db28-4ae2-8440-d01ae76a6dfa" providerId="ADAL" clId="{43DB3E17-C27C-4336-8E9B-B04D979E2CD8}" dt="2026-09-17T22:52:27.949" v="139" actId="1076"/>
          <ac:spMkLst>
            <pc:docMk/>
            <pc:sldMk cId="2264872649" sldId="2253"/>
            <ac:spMk id="8" creationId="{CE0D6907-9D4B-D635-F253-1CAD0043796E}"/>
          </ac:spMkLst>
        </pc:spChg>
        <pc:spChg chg="ord">
          <ac:chgData name="Sonal Patel" userId="50bd0b55-db28-4ae2-8440-d01ae76a6dfa" providerId="ADAL" clId="{43DB3E17-C27C-4336-8E9B-B04D979E2CD8}" dt="2026-09-17T22:52:32.411" v="140" actId="13244"/>
          <ac:spMkLst>
            <pc:docMk/>
            <pc:sldMk cId="2264872649" sldId="2253"/>
            <ac:spMk id="28" creationId="{8663143D-458A-D31A-DC3C-45C25C1CC145}"/>
          </ac:spMkLst>
        </pc:spChg>
        <pc:grpChg chg="mod ord">
          <ac:chgData name="Sonal Patel" userId="50bd0b55-db28-4ae2-8440-d01ae76a6dfa" providerId="ADAL" clId="{43DB3E17-C27C-4336-8E9B-B04D979E2CD8}" dt="2026-09-17T22:56:02.757" v="174" actId="962"/>
          <ac:grpSpMkLst>
            <pc:docMk/>
            <pc:sldMk cId="2264872649" sldId="2253"/>
            <ac:grpSpMk id="2" creationId="{84ADADB2-722C-9F9B-2C1E-09DFA492E55D}"/>
          </ac:grpSpMkLst>
        </pc:grpChg>
        <pc:grpChg chg="mod ord">
          <ac:chgData name="Sonal Patel" userId="50bd0b55-db28-4ae2-8440-d01ae76a6dfa" providerId="ADAL" clId="{43DB3E17-C27C-4336-8E9B-B04D979E2CD8}" dt="2026-09-17T22:56:04.354" v="175" actId="962"/>
          <ac:grpSpMkLst>
            <pc:docMk/>
            <pc:sldMk cId="2264872649" sldId="2253"/>
            <ac:grpSpMk id="4" creationId="{5F154D86-6827-0E6C-8C90-B1366D448288}"/>
          </ac:grpSpMkLst>
        </pc:grpChg>
      </pc:sldChg>
      <pc:sldChg chg="modSp mod">
        <pc:chgData name="Sonal Patel" userId="50bd0b55-db28-4ae2-8440-d01ae76a6dfa" providerId="ADAL" clId="{43DB3E17-C27C-4336-8E9B-B04D979E2CD8}" dt="2026-09-17T22:54:26.310" v="152" actId="13244"/>
        <pc:sldMkLst>
          <pc:docMk/>
          <pc:sldMk cId="1345821957" sldId="2255"/>
        </pc:sldMkLst>
        <pc:spChg chg="ord">
          <ac:chgData name="Sonal Patel" userId="50bd0b55-db28-4ae2-8440-d01ae76a6dfa" providerId="ADAL" clId="{43DB3E17-C27C-4336-8E9B-B04D979E2CD8}" dt="2026-09-11T09:33:51.867" v="42" actId="13244"/>
          <ac:spMkLst>
            <pc:docMk/>
            <pc:sldMk cId="1345821957" sldId="2255"/>
            <ac:spMk id="9" creationId="{D7C98DB3-EC83-F528-ADAE-B4848914D494}"/>
          </ac:spMkLst>
        </pc:spChg>
        <pc:spChg chg="mod ord">
          <ac:chgData name="Sonal Patel" userId="50bd0b55-db28-4ae2-8440-d01ae76a6dfa" providerId="ADAL" clId="{43DB3E17-C27C-4336-8E9B-B04D979E2CD8}" dt="2026-09-17T22:53:24.174" v="149" actId="1076"/>
          <ac:spMkLst>
            <pc:docMk/>
            <pc:sldMk cId="1345821957" sldId="2255"/>
            <ac:spMk id="10" creationId="{C3F86D90-6B22-EBEF-2952-5912382AEBBF}"/>
          </ac:spMkLst>
        </pc:spChg>
        <pc:spChg chg="ord">
          <ac:chgData name="Sonal Patel" userId="50bd0b55-db28-4ae2-8440-d01ae76a6dfa" providerId="ADAL" clId="{43DB3E17-C27C-4336-8E9B-B04D979E2CD8}" dt="2026-09-17T22:54:26.310" v="152" actId="13244"/>
          <ac:spMkLst>
            <pc:docMk/>
            <pc:sldMk cId="1345821957" sldId="2255"/>
            <ac:spMk id="11" creationId="{59A82748-FADC-AA69-084A-09982472B119}"/>
          </ac:spMkLst>
        </pc:spChg>
        <pc:spChg chg="ord">
          <ac:chgData name="Sonal Patel" userId="50bd0b55-db28-4ae2-8440-d01ae76a6dfa" providerId="ADAL" clId="{43DB3E17-C27C-4336-8E9B-B04D979E2CD8}" dt="2026-09-17T22:53:32.577" v="150" actId="13244"/>
          <ac:spMkLst>
            <pc:docMk/>
            <pc:sldMk cId="1345821957" sldId="2255"/>
            <ac:spMk id="28" creationId="{EAC1A109-D79E-F824-B2E2-88A49B922611}"/>
          </ac:spMkLst>
        </pc:spChg>
        <pc:grpChg chg="ord">
          <ac:chgData name="Sonal Patel" userId="50bd0b55-db28-4ae2-8440-d01ae76a6dfa" providerId="ADAL" clId="{43DB3E17-C27C-4336-8E9B-B04D979E2CD8}" dt="2026-09-17T22:53:34.579" v="151" actId="13244"/>
          <ac:grpSpMkLst>
            <pc:docMk/>
            <pc:sldMk cId="1345821957" sldId="2255"/>
            <ac:grpSpMk id="4" creationId="{C81152C7-272A-C0A7-366E-E42EF8451F73}"/>
          </ac:grpSpMkLst>
        </pc:grpChg>
        <pc:grpChg chg="ord">
          <ac:chgData name="Sonal Patel" userId="50bd0b55-db28-4ae2-8440-d01ae76a6dfa" providerId="ADAL" clId="{43DB3E17-C27C-4336-8E9B-B04D979E2CD8}" dt="2026-09-11T09:33:45.907" v="41" actId="13244"/>
          <ac:grpSpMkLst>
            <pc:docMk/>
            <pc:sldMk cId="1345821957" sldId="2255"/>
            <ac:grpSpMk id="7" creationId="{56B54C3F-DD7B-33B8-4D3F-C78CFBC4424A}"/>
          </ac:grpSpMkLst>
        </pc:grpChg>
      </pc:sldChg>
      <pc:sldChg chg="modSp mod">
        <pc:chgData name="Sonal Patel" userId="50bd0b55-db28-4ae2-8440-d01ae76a6dfa" providerId="ADAL" clId="{43DB3E17-C27C-4336-8E9B-B04D979E2CD8}" dt="2026-09-11T09:33:31.799" v="36" actId="13244"/>
        <pc:sldMkLst>
          <pc:docMk/>
          <pc:sldMk cId="2226986773" sldId="2257"/>
        </pc:sldMkLst>
        <pc:spChg chg="ord">
          <ac:chgData name="Sonal Patel" userId="50bd0b55-db28-4ae2-8440-d01ae76a6dfa" providerId="ADAL" clId="{43DB3E17-C27C-4336-8E9B-B04D979E2CD8}" dt="2026-09-11T09:33:31.799" v="36" actId="13244"/>
          <ac:spMkLst>
            <pc:docMk/>
            <pc:sldMk cId="2226986773" sldId="2257"/>
            <ac:spMk id="14" creationId="{353BCD53-1E25-A0C7-1D81-D59F53B5EE82}"/>
          </ac:spMkLst>
        </pc:spChg>
      </pc:sldChg>
      <pc:sldChg chg="modSp mod">
        <pc:chgData name="Sonal Patel" userId="50bd0b55-db28-4ae2-8440-d01ae76a6dfa" providerId="ADAL" clId="{43DB3E17-C27C-4336-8E9B-B04D979E2CD8}" dt="2026-09-17T22:56:16.351" v="178" actId="962"/>
        <pc:sldMkLst>
          <pc:docMk/>
          <pc:sldMk cId="2250636882" sldId="2261"/>
        </pc:sldMkLst>
        <pc:spChg chg="mod ord">
          <ac:chgData name="Sonal Patel" userId="50bd0b55-db28-4ae2-8440-d01ae76a6dfa" providerId="ADAL" clId="{43DB3E17-C27C-4336-8E9B-B04D979E2CD8}" dt="2026-09-17T22:52:47.039" v="143" actId="1076"/>
          <ac:spMkLst>
            <pc:docMk/>
            <pc:sldMk cId="2250636882" sldId="2261"/>
            <ac:spMk id="4" creationId="{EF43445B-EAC3-0036-F7CF-FEAFA7588101}"/>
          </ac:spMkLst>
        </pc:spChg>
        <pc:spChg chg="ord">
          <ac:chgData name="Sonal Patel" userId="50bd0b55-db28-4ae2-8440-d01ae76a6dfa" providerId="ADAL" clId="{43DB3E17-C27C-4336-8E9B-B04D979E2CD8}" dt="2026-09-17T22:53:02.506" v="146" actId="13244"/>
          <ac:spMkLst>
            <pc:docMk/>
            <pc:sldMk cId="2250636882" sldId="2261"/>
            <ac:spMk id="10" creationId="{6B3641DA-DEFD-F5BF-AAF1-1BAAF02C556F}"/>
          </ac:spMkLst>
        </pc:spChg>
        <pc:spChg chg="ord">
          <ac:chgData name="Sonal Patel" userId="50bd0b55-db28-4ae2-8440-d01ae76a6dfa" providerId="ADAL" clId="{43DB3E17-C27C-4336-8E9B-B04D979E2CD8}" dt="2026-09-11T09:32:59.175" v="33" actId="13244"/>
          <ac:spMkLst>
            <pc:docMk/>
            <pc:sldMk cId="2250636882" sldId="2261"/>
            <ac:spMk id="13" creationId="{E2DE49B7-0F1C-8537-8D98-38FADC8DBEB6}"/>
          </ac:spMkLst>
        </pc:spChg>
        <pc:spChg chg="ord">
          <ac:chgData name="Sonal Patel" userId="50bd0b55-db28-4ae2-8440-d01ae76a6dfa" providerId="ADAL" clId="{43DB3E17-C27C-4336-8E9B-B04D979E2CD8}" dt="2026-09-17T22:53:15.110" v="148" actId="13244"/>
          <ac:spMkLst>
            <pc:docMk/>
            <pc:sldMk cId="2250636882" sldId="2261"/>
            <ac:spMk id="23" creationId="{3CFC372B-F4B4-63C3-EDDB-CDEB6B5EA249}"/>
          </ac:spMkLst>
        </pc:spChg>
        <pc:spChg chg="ord">
          <ac:chgData name="Sonal Patel" userId="50bd0b55-db28-4ae2-8440-d01ae76a6dfa" providerId="ADAL" clId="{43DB3E17-C27C-4336-8E9B-B04D979E2CD8}" dt="2026-09-17T22:52:55.090" v="144" actId="13244"/>
          <ac:spMkLst>
            <pc:docMk/>
            <pc:sldMk cId="2250636882" sldId="2261"/>
            <ac:spMk id="28" creationId="{516141FD-8326-5386-B2BE-4CE37B3CA0D7}"/>
          </ac:spMkLst>
        </pc:spChg>
        <pc:grpChg chg="mod ord">
          <ac:chgData name="Sonal Patel" userId="50bd0b55-db28-4ae2-8440-d01ae76a6dfa" providerId="ADAL" clId="{43DB3E17-C27C-4336-8E9B-B04D979E2CD8}" dt="2026-09-17T22:56:15.524" v="177" actId="962"/>
          <ac:grpSpMkLst>
            <pc:docMk/>
            <pc:sldMk cId="2250636882" sldId="2261"/>
            <ac:grpSpMk id="8" creationId="{13369320-CB6C-476B-A2D8-5D096454442B}"/>
          </ac:grpSpMkLst>
        </pc:grpChg>
        <pc:grpChg chg="mod ord">
          <ac:chgData name="Sonal Patel" userId="50bd0b55-db28-4ae2-8440-d01ae76a6dfa" providerId="ADAL" clId="{43DB3E17-C27C-4336-8E9B-B04D979E2CD8}" dt="2026-09-17T22:56:14.368" v="176" actId="962"/>
          <ac:grpSpMkLst>
            <pc:docMk/>
            <pc:sldMk cId="2250636882" sldId="2261"/>
            <ac:grpSpMk id="9" creationId="{8A486448-EFCD-B738-11FA-8BB613CD502C}"/>
          </ac:grpSpMkLst>
        </pc:grpChg>
        <pc:grpChg chg="mod ord">
          <ac:chgData name="Sonal Patel" userId="50bd0b55-db28-4ae2-8440-d01ae76a6dfa" providerId="ADAL" clId="{43DB3E17-C27C-4336-8E9B-B04D979E2CD8}" dt="2026-09-17T22:56:16.351" v="178" actId="962"/>
          <ac:grpSpMkLst>
            <pc:docMk/>
            <pc:sldMk cId="2250636882" sldId="2261"/>
            <ac:grpSpMk id="14" creationId="{2A8ACC5E-127F-2748-6DD4-0963482977DC}"/>
          </ac:grpSpMkLst>
        </pc:grpChg>
        <pc:cxnChg chg="mod">
          <ac:chgData name="Sonal Patel" userId="50bd0b55-db28-4ae2-8440-d01ae76a6dfa" providerId="ADAL" clId="{43DB3E17-C27C-4336-8E9B-B04D979E2CD8}" dt="2026-09-11T09:33:13.681" v="34" actId="14100"/>
          <ac:cxnSpMkLst>
            <pc:docMk/>
            <pc:sldMk cId="2250636882" sldId="2261"/>
            <ac:cxnSpMk id="11" creationId="{AA0961FB-AC78-613D-40FE-4A7D859EB78D}"/>
          </ac:cxnSpMkLst>
        </pc:cxnChg>
      </pc:sldChg>
      <pc:sldChg chg="modSp mod">
        <pc:chgData name="Sonal Patel" userId="50bd0b55-db28-4ae2-8440-d01ae76a6dfa" providerId="ADAL" clId="{43DB3E17-C27C-4336-8E9B-B04D979E2CD8}" dt="2026-09-11T09:34:01.372" v="43" actId="13244"/>
        <pc:sldMkLst>
          <pc:docMk/>
          <pc:sldMk cId="3458227464" sldId="2269"/>
        </pc:sldMkLst>
        <pc:spChg chg="ord">
          <ac:chgData name="Sonal Patel" userId="50bd0b55-db28-4ae2-8440-d01ae76a6dfa" providerId="ADAL" clId="{43DB3E17-C27C-4336-8E9B-B04D979E2CD8}" dt="2026-09-11T09:34:01.372" v="43" actId="13244"/>
          <ac:spMkLst>
            <pc:docMk/>
            <pc:sldMk cId="3458227464" sldId="2269"/>
            <ac:spMk id="2" creationId="{EC81BD7A-E16E-ED6B-DE33-B036E0F3510A}"/>
          </ac:spMkLst>
        </pc:spChg>
      </pc:sldChg>
      <pc:sldChg chg="modSp mod">
        <pc:chgData name="Sonal Patel" userId="50bd0b55-db28-4ae2-8440-d01ae76a6dfa" providerId="ADAL" clId="{43DB3E17-C27C-4336-8E9B-B04D979E2CD8}" dt="2026-09-17T22:55:08.040" v="165" actId="13244"/>
        <pc:sldMkLst>
          <pc:docMk/>
          <pc:sldMk cId="1130363635" sldId="2273"/>
        </pc:sldMkLst>
        <pc:spChg chg="ord">
          <ac:chgData name="Sonal Patel" userId="50bd0b55-db28-4ae2-8440-d01ae76a6dfa" providerId="ADAL" clId="{43DB3E17-C27C-4336-8E9B-B04D979E2CD8}" dt="2026-09-17T22:55:08.040" v="165" actId="13244"/>
          <ac:spMkLst>
            <pc:docMk/>
            <pc:sldMk cId="1130363635" sldId="2273"/>
            <ac:spMk id="3" creationId="{B0AB3C21-A388-C441-AEF0-32FFBCE7D9E3}"/>
          </ac:spMkLst>
        </pc:spChg>
      </pc:sldChg>
      <pc:sldChg chg="modSp mod">
        <pc:chgData name="Sonal Patel" userId="50bd0b55-db28-4ae2-8440-d01ae76a6dfa" providerId="ADAL" clId="{43DB3E17-C27C-4336-8E9B-B04D979E2CD8}" dt="2026-09-11T09:36:08.232" v="58" actId="13244"/>
        <pc:sldMkLst>
          <pc:docMk/>
          <pc:sldMk cId="1426582449" sldId="2274"/>
        </pc:sldMkLst>
        <pc:spChg chg="ord">
          <ac:chgData name="Sonal Patel" userId="50bd0b55-db28-4ae2-8440-d01ae76a6dfa" providerId="ADAL" clId="{43DB3E17-C27C-4336-8E9B-B04D979E2CD8}" dt="2026-09-11T09:36:08.232" v="58" actId="13244"/>
          <ac:spMkLst>
            <pc:docMk/>
            <pc:sldMk cId="1426582449" sldId="2274"/>
            <ac:spMk id="2" creationId="{9767D024-D8A0-D5B4-C4F2-41CD25B185EA}"/>
          </ac:spMkLst>
        </pc:spChg>
      </pc:sldChg>
      <pc:sldChg chg="modSp mod">
        <pc:chgData name="Sonal Patel" userId="50bd0b55-db28-4ae2-8440-d01ae76a6dfa" providerId="ADAL" clId="{43DB3E17-C27C-4336-8E9B-B04D979E2CD8}" dt="2026-09-17T22:55:39.260" v="171" actId="13244"/>
        <pc:sldMkLst>
          <pc:docMk/>
          <pc:sldMk cId="1471002405" sldId="2280"/>
        </pc:sldMkLst>
        <pc:spChg chg="ord">
          <ac:chgData name="Sonal Patel" userId="50bd0b55-db28-4ae2-8440-d01ae76a6dfa" providerId="ADAL" clId="{43DB3E17-C27C-4336-8E9B-B04D979E2CD8}" dt="2026-09-17T22:55:39.260" v="171" actId="13244"/>
          <ac:spMkLst>
            <pc:docMk/>
            <pc:sldMk cId="1471002405" sldId="2280"/>
            <ac:spMk id="3" creationId="{BA76F9A0-09FB-C124-7C35-D645E2C8D513}"/>
          </ac:spMkLst>
        </pc:spChg>
      </pc:sldChg>
      <pc:sldChg chg="modNotes">
        <pc:chgData name="Sonal Patel" userId="50bd0b55-db28-4ae2-8440-d01ae76a6dfa" providerId="ADAL" clId="{43DB3E17-C27C-4336-8E9B-B04D979E2CD8}" dt="2026-09-14T13:34:18.149" v="132" actId="14100"/>
        <pc:sldMkLst>
          <pc:docMk/>
          <pc:sldMk cId="1638557032" sldId="2286"/>
        </pc:sldMkLst>
      </pc:sldChg>
      <pc:sldChg chg="modNotes">
        <pc:chgData name="Sonal Patel" userId="50bd0b55-db28-4ae2-8440-d01ae76a6dfa" providerId="ADAL" clId="{43DB3E17-C27C-4336-8E9B-B04D979E2CD8}" dt="2026-09-14T13:33:50.202" v="124" actId="1076"/>
        <pc:sldMkLst>
          <pc:docMk/>
          <pc:sldMk cId="3051767251" sldId="2290"/>
        </pc:sldMkLst>
      </pc:sldChg>
      <pc:sldChg chg="modSp mod">
        <pc:chgData name="Sonal Patel" userId="50bd0b55-db28-4ae2-8440-d01ae76a6dfa" providerId="ADAL" clId="{43DB3E17-C27C-4336-8E9B-B04D979E2CD8}" dt="2026-09-09T08:54:43.917" v="0" actId="962"/>
        <pc:sldMkLst>
          <pc:docMk/>
          <pc:sldMk cId="3560508643" sldId="2294"/>
        </pc:sldMkLst>
        <pc:spChg chg="mod">
          <ac:chgData name="Sonal Patel" userId="50bd0b55-db28-4ae2-8440-d01ae76a6dfa" providerId="ADAL" clId="{43DB3E17-C27C-4336-8E9B-B04D979E2CD8}" dt="2026-09-09T08:54:43.917" v="0" actId="962"/>
          <ac:spMkLst>
            <pc:docMk/>
            <pc:sldMk cId="3560508643" sldId="2294"/>
            <ac:spMk id="4" creationId="{F487065D-90A9-2DA8-0B87-B501A0D15A38}"/>
          </ac:spMkLst>
        </pc:spChg>
      </pc:sldChg>
      <pc:sldChg chg="modSp mod">
        <pc:chgData name="Sonal Patel" userId="50bd0b55-db28-4ae2-8440-d01ae76a6dfa" providerId="ADAL" clId="{43DB3E17-C27C-4336-8E9B-B04D979E2CD8}" dt="2026-09-17T22:55:12.334" v="166" actId="13244"/>
        <pc:sldMkLst>
          <pc:docMk/>
          <pc:sldMk cId="21392719" sldId="2297"/>
        </pc:sldMkLst>
        <pc:spChg chg="ord">
          <ac:chgData name="Sonal Patel" userId="50bd0b55-db28-4ae2-8440-d01ae76a6dfa" providerId="ADAL" clId="{43DB3E17-C27C-4336-8E9B-B04D979E2CD8}" dt="2026-09-17T22:55:12.334" v="166" actId="13244"/>
          <ac:spMkLst>
            <pc:docMk/>
            <pc:sldMk cId="21392719" sldId="2297"/>
            <ac:spMk id="2" creationId="{6B2EB1BA-008C-4210-8BC4-7279EBF5ECA8}"/>
          </ac:spMkLst>
        </pc:spChg>
      </pc:sldChg>
    </pc:docChg>
  </pc:docChgLst>
  <pc:docChgLst>
    <pc:chgData name="Harriet Lowes-Belk" userId="c4fc8c34-7fee-4057-b952-37618563d3ef" providerId="ADAL" clId="{CA2374D8-5C09-41C6-9B6C-D0D3D9C88FD5}"/>
    <pc:docChg chg="modSld">
      <pc:chgData name="Harriet Lowes-Belk" userId="c4fc8c34-7fee-4057-b952-37618563d3ef" providerId="ADAL" clId="{CA2374D8-5C09-41C6-9B6C-D0D3D9C88FD5}" dt="2026-09-15T09:00:30.038" v="31"/>
      <pc:docMkLst>
        <pc:docMk/>
      </pc:docMkLst>
      <pc:sldChg chg="modSp">
        <pc:chgData name="Harriet Lowes-Belk" userId="c4fc8c34-7fee-4057-b952-37618563d3ef" providerId="ADAL" clId="{CA2374D8-5C09-41C6-9B6C-D0D3D9C88FD5}" dt="2026-09-15T09:00:30.038" v="31"/>
        <pc:sldMkLst>
          <pc:docMk/>
          <pc:sldMk cId="282693195" sldId="2132"/>
        </pc:sldMkLst>
        <pc:spChg chg="mod">
          <ac:chgData name="Harriet Lowes-Belk" userId="c4fc8c34-7fee-4057-b952-37618563d3ef" providerId="ADAL" clId="{CA2374D8-5C09-41C6-9B6C-D0D3D9C88FD5}" dt="2026-09-15T09:00:30.038" v="31"/>
          <ac:spMkLst>
            <pc:docMk/>
            <pc:sldMk cId="282693195" sldId="2132"/>
            <ac:spMk id="5" creationId="{A7603222-6848-8980-1739-CA8A705A5EE7}"/>
          </ac:spMkLst>
        </pc:spChg>
      </pc:sldChg>
      <pc:sldChg chg="modNotesTx">
        <pc:chgData name="Harriet Lowes-Belk" userId="c4fc8c34-7fee-4057-b952-37618563d3ef" providerId="ADAL" clId="{CA2374D8-5C09-41C6-9B6C-D0D3D9C88FD5}" dt="2026-09-10T15:06:31.100" v="28"/>
        <pc:sldMkLst>
          <pc:docMk/>
          <pc:sldMk cId="2854570045" sldId="2173"/>
        </pc:sldMkLst>
      </pc:sldChg>
      <pc:sldChg chg="modSp mod">
        <pc:chgData name="Harriet Lowes-Belk" userId="c4fc8c34-7fee-4057-b952-37618563d3ef" providerId="ADAL" clId="{CA2374D8-5C09-41C6-9B6C-D0D3D9C88FD5}" dt="2026-09-02T09:44:18.128" v="27" actId="20577"/>
        <pc:sldMkLst>
          <pc:docMk/>
          <pc:sldMk cId="3458227464" sldId="2269"/>
        </pc:sldMkLst>
        <pc:spChg chg="mod">
          <ac:chgData name="Harriet Lowes-Belk" userId="c4fc8c34-7fee-4057-b952-37618563d3ef" providerId="ADAL" clId="{CA2374D8-5C09-41C6-9B6C-D0D3D9C88FD5}" dt="2026-09-02T09:44:18.128" v="27" actId="20577"/>
          <ac:spMkLst>
            <pc:docMk/>
            <pc:sldMk cId="3458227464" sldId="2269"/>
            <ac:spMk id="42" creationId="{904C68FF-B924-864D-A3AA-67F88D99215E}"/>
          </ac:spMkLst>
        </pc:spChg>
      </pc:sldChg>
      <pc:sldChg chg="modSp mod">
        <pc:chgData name="Harriet Lowes-Belk" userId="c4fc8c34-7fee-4057-b952-37618563d3ef" providerId="ADAL" clId="{CA2374D8-5C09-41C6-9B6C-D0D3D9C88FD5}" dt="2026-09-02T09:44:10.293" v="19" actId="20577"/>
        <pc:sldMkLst>
          <pc:docMk/>
          <pc:sldMk cId="1426582449" sldId="2274"/>
        </pc:sldMkLst>
        <pc:spChg chg="mod">
          <ac:chgData name="Harriet Lowes-Belk" userId="c4fc8c34-7fee-4057-b952-37618563d3ef" providerId="ADAL" clId="{CA2374D8-5C09-41C6-9B6C-D0D3D9C88FD5}" dt="2026-09-02T09:44:10.293" v="19" actId="20577"/>
          <ac:spMkLst>
            <pc:docMk/>
            <pc:sldMk cId="1426582449" sldId="2274"/>
            <ac:spMk id="3" creationId="{C806C60A-9950-0450-AD73-8C0EF25D65D5}"/>
          </ac:spMkLst>
        </pc:spChg>
      </pc:sldChg>
      <pc:sldChg chg="modSp mod">
        <pc:chgData name="Harriet Lowes-Belk" userId="c4fc8c34-7fee-4057-b952-37618563d3ef" providerId="ADAL" clId="{CA2374D8-5C09-41C6-9B6C-D0D3D9C88FD5}" dt="2026-09-02T09:43:49.750" v="7" actId="20577"/>
        <pc:sldMkLst>
          <pc:docMk/>
          <pc:sldMk cId="113493565" sldId="2282"/>
        </pc:sldMkLst>
        <pc:spChg chg="mod">
          <ac:chgData name="Harriet Lowes-Belk" userId="c4fc8c34-7fee-4057-b952-37618563d3ef" providerId="ADAL" clId="{CA2374D8-5C09-41C6-9B6C-D0D3D9C88FD5}" dt="2026-09-02T09:43:49.750" v="7" actId="20577"/>
          <ac:spMkLst>
            <pc:docMk/>
            <pc:sldMk cId="113493565" sldId="2282"/>
            <ac:spMk id="3" creationId="{D0892359-4727-EEC5-40CD-E4DEA5CBAC2E}"/>
          </ac:spMkLst>
        </pc:spChg>
      </pc:sldChg>
      <pc:sldChg chg="modSp mod">
        <pc:chgData name="Harriet Lowes-Belk" userId="c4fc8c34-7fee-4057-b952-37618563d3ef" providerId="ADAL" clId="{CA2374D8-5C09-41C6-9B6C-D0D3D9C88FD5}" dt="2026-09-15T09:00:25.776" v="30" actId="1076"/>
        <pc:sldMkLst>
          <pc:docMk/>
          <pc:sldMk cId="3017336725" sldId="2284"/>
        </pc:sldMkLst>
        <pc:spChg chg="mod">
          <ac:chgData name="Harriet Lowes-Belk" userId="c4fc8c34-7fee-4057-b952-37618563d3ef" providerId="ADAL" clId="{CA2374D8-5C09-41C6-9B6C-D0D3D9C88FD5}" dt="2026-09-15T09:00:25.776" v="30" actId="1076"/>
          <ac:spMkLst>
            <pc:docMk/>
            <pc:sldMk cId="3017336725" sldId="2284"/>
            <ac:spMk id="4" creationId="{9661BC6F-8C6E-8C4F-72B9-1F57CCC1E5F1}"/>
          </ac:spMkLst>
        </pc:spChg>
      </pc:sldChg>
    </pc:docChg>
  </pc:docChgLst>
  <pc:docChgLst>
    <pc:chgData name="Jenna Wyatt" userId="56cb554e-e809-4ddf-ad36-d93ab59d8117" providerId="ADAL" clId="{FBC44723-A159-41C7-8A58-401F0A120AC2}"/>
    <pc:docChg chg="custSel modSld">
      <pc:chgData name="Jenna Wyatt" userId="56cb554e-e809-4ddf-ad36-d93ab59d8117" providerId="ADAL" clId="{FBC44723-A159-41C7-8A58-401F0A120AC2}" dt="2026-09-09T15:32:26.232" v="55" actId="20577"/>
      <pc:docMkLst>
        <pc:docMk/>
      </pc:docMkLst>
      <pc:sldChg chg="modSp mod">
        <pc:chgData name="Jenna Wyatt" userId="56cb554e-e809-4ddf-ad36-d93ab59d8117" providerId="ADAL" clId="{FBC44723-A159-41C7-8A58-401F0A120AC2}" dt="2026-09-09T15:32:26.232" v="55" actId="20577"/>
        <pc:sldMkLst>
          <pc:docMk/>
          <pc:sldMk cId="4169246671" sldId="2157"/>
        </pc:sldMkLst>
        <pc:spChg chg="mod">
          <ac:chgData name="Jenna Wyatt" userId="56cb554e-e809-4ddf-ad36-d93ab59d8117" providerId="ADAL" clId="{FBC44723-A159-41C7-8A58-401F0A120AC2}" dt="2026-09-09T15:32:26.232" v="55" actId="20577"/>
          <ac:spMkLst>
            <pc:docMk/>
            <pc:sldMk cId="4169246671" sldId="2157"/>
            <ac:spMk id="10" creationId="{6EBE9409-F359-39F6-F782-D51F6A5E88A8}"/>
          </ac:spMkLst>
        </pc:spChg>
      </pc:sldChg>
      <pc:sldChg chg="modNotesTx">
        <pc:chgData name="Jenna Wyatt" userId="56cb554e-e809-4ddf-ad36-d93ab59d8117" providerId="ADAL" clId="{FBC44723-A159-41C7-8A58-401F0A120AC2}" dt="2026-09-09T15:00:35.633" v="41" actId="20577"/>
        <pc:sldMkLst>
          <pc:docMk/>
          <pc:sldMk cId="2142720652" sldId="2160"/>
        </pc:sldMkLst>
      </pc:sldChg>
      <pc:sldChg chg="modNotesTx">
        <pc:chgData name="Jenna Wyatt" userId="56cb554e-e809-4ddf-ad36-d93ab59d8117" providerId="ADAL" clId="{FBC44723-A159-41C7-8A58-401F0A120AC2}" dt="2026-09-09T15:00:55.253" v="54" actId="20577"/>
        <pc:sldMkLst>
          <pc:docMk/>
          <pc:sldMk cId="3708246053" sldId="2300"/>
        </pc:sldMkLst>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7:25.870" v="325" actId="1038"/>
      <pc:docMkLst>
        <pc:docMk/>
      </pc:docMkLst>
      <pc:sldChg chg="modSp mod">
        <pc:chgData name="Bex Turner" userId="fe7a893d-e131-4a89-b172-272cfc9b1c71" providerId="ADAL" clId="{CF5DE9A3-ED35-4595-9A6B-F4273064B679}" dt="2026-09-08T16:06:03.179" v="75" actId="14100"/>
        <pc:sldMkLst>
          <pc:docMk/>
          <pc:sldMk cId="2248535369" sldId="603"/>
        </pc:sldMkLst>
        <pc:spChg chg="mod">
          <ac:chgData name="Bex Turner" userId="fe7a893d-e131-4a89-b172-272cfc9b1c71" providerId="ADAL" clId="{CF5DE9A3-ED35-4595-9A6B-F4273064B679}" dt="2026-09-08T16:06:03.179" v="75" actId="14100"/>
          <ac:spMkLst>
            <pc:docMk/>
            <pc:sldMk cId="2248535369" sldId="603"/>
            <ac:spMk id="5" creationId="{9AF7DD0D-C6B6-42C7-8B7D-BA02DBC096FC}"/>
          </ac:spMkLst>
        </pc:spChg>
      </pc:sldChg>
      <pc:sldChg chg="modSp mod">
        <pc:chgData name="Bex Turner" userId="fe7a893d-e131-4a89-b172-272cfc9b1c71" providerId="ADAL" clId="{CF5DE9A3-ED35-4595-9A6B-F4273064B679}" dt="2026-09-08T16:03:32.176" v="56" actId="20577"/>
        <pc:sldMkLst>
          <pc:docMk/>
          <pc:sldMk cId="3447166164" sldId="2088"/>
        </pc:sldMkLst>
        <pc:spChg chg="mod">
          <ac:chgData name="Bex Turner" userId="fe7a893d-e131-4a89-b172-272cfc9b1c71" providerId="ADAL" clId="{CF5DE9A3-ED35-4595-9A6B-F4273064B679}" dt="2026-09-08T16:03:32.176" v="56" actId="20577"/>
          <ac:spMkLst>
            <pc:docMk/>
            <pc:sldMk cId="3447166164" sldId="2088"/>
            <ac:spMk id="3" creationId="{E8FABEB6-FFF5-B90D-AD96-2877147E28BF}"/>
          </ac:spMkLst>
        </pc:spChg>
      </pc:sldChg>
      <pc:sldChg chg="modSp mod">
        <pc:chgData name="Bex Turner" userId="fe7a893d-e131-4a89-b172-272cfc9b1c71" providerId="ADAL" clId="{CF5DE9A3-ED35-4595-9A6B-F4273064B679}" dt="2026-09-08T16:04:42.684" v="64" actId="14100"/>
        <pc:sldMkLst>
          <pc:docMk/>
          <pc:sldMk cId="3318579635" sldId="2128"/>
        </pc:sldMkLst>
        <pc:spChg chg="mod">
          <ac:chgData name="Bex Turner" userId="fe7a893d-e131-4a89-b172-272cfc9b1c71" providerId="ADAL" clId="{CF5DE9A3-ED35-4595-9A6B-F4273064B679}" dt="2026-09-08T16:04:42.684" v="64" actId="14100"/>
          <ac:spMkLst>
            <pc:docMk/>
            <pc:sldMk cId="3318579635" sldId="2128"/>
            <ac:spMk id="3" creationId="{E4C41FAC-ED25-27D6-9AFD-C8F6B5BD46C6}"/>
          </ac:spMkLst>
        </pc:spChg>
      </pc:sldChg>
      <pc:sldChg chg="modSp mod">
        <pc:chgData name="Bex Turner" userId="fe7a893d-e131-4a89-b172-272cfc9b1c71" providerId="ADAL" clId="{CF5DE9A3-ED35-4595-9A6B-F4273064B679}" dt="2026-09-08T16:05:57.142" v="74" actId="1076"/>
        <pc:sldMkLst>
          <pc:docMk/>
          <pc:sldMk cId="3777233658" sldId="2129"/>
        </pc:sldMkLst>
        <pc:spChg chg="mod">
          <ac:chgData name="Bex Turner" userId="fe7a893d-e131-4a89-b172-272cfc9b1c71" providerId="ADAL" clId="{CF5DE9A3-ED35-4595-9A6B-F4273064B679}" dt="2026-09-08T16:05:54.467" v="73" actId="14100"/>
          <ac:spMkLst>
            <pc:docMk/>
            <pc:sldMk cId="3777233658" sldId="2129"/>
            <ac:spMk id="3" creationId="{AE7D24A4-727C-72A9-79EF-06E3DC97CDD5}"/>
          </ac:spMkLst>
        </pc:spChg>
        <pc:spChg chg="mod">
          <ac:chgData name="Bex Turner" userId="fe7a893d-e131-4a89-b172-272cfc9b1c71" providerId="ADAL" clId="{CF5DE9A3-ED35-4595-9A6B-F4273064B679}" dt="2026-09-08T16:05:57.142" v="74" actId="1076"/>
          <ac:spMkLst>
            <pc:docMk/>
            <pc:sldMk cId="3777233658" sldId="2129"/>
            <ac:spMk id="6" creationId="{9A0DE8BE-6360-DDC4-7EE2-C079943B4D18}"/>
          </ac:spMkLst>
        </pc:spChg>
      </pc:sldChg>
      <pc:sldChg chg="modSp mod">
        <pc:chgData name="Bex Turner" userId="fe7a893d-e131-4a89-b172-272cfc9b1c71" providerId="ADAL" clId="{CF5DE9A3-ED35-4595-9A6B-F4273064B679}" dt="2026-09-08T16:03:52.517" v="61" actId="1076"/>
        <pc:sldMkLst>
          <pc:docMk/>
          <pc:sldMk cId="282693195" sldId="2132"/>
        </pc:sldMkLst>
        <pc:spChg chg="mod">
          <ac:chgData name="Bex Turner" userId="fe7a893d-e131-4a89-b172-272cfc9b1c71" providerId="ADAL" clId="{CF5DE9A3-ED35-4595-9A6B-F4273064B679}" dt="2026-09-08T16:03:52.517" v="61" actId="1076"/>
          <ac:spMkLst>
            <pc:docMk/>
            <pc:sldMk cId="282693195" sldId="2132"/>
            <ac:spMk id="5" creationId="{A7603222-6848-8980-1739-CA8A705A5EE7}"/>
          </ac:spMkLst>
        </pc:spChg>
        <pc:picChg chg="mod">
          <ac:chgData name="Bex Turner" userId="fe7a893d-e131-4a89-b172-272cfc9b1c71" providerId="ADAL" clId="{CF5DE9A3-ED35-4595-9A6B-F4273064B679}" dt="2026-09-08T16:03:49.095" v="60" actId="1035"/>
          <ac:picMkLst>
            <pc:docMk/>
            <pc:sldMk cId="282693195" sldId="2132"/>
            <ac:picMk id="2" creationId="{A6E6FDC5-986B-E429-A85E-32AD6CE92C74}"/>
          </ac:picMkLst>
        </pc:picChg>
      </pc:sldChg>
      <pc:sldChg chg="modSp mod">
        <pc:chgData name="Bex Turner" userId="fe7a893d-e131-4a89-b172-272cfc9b1c71" providerId="ADAL" clId="{CF5DE9A3-ED35-4595-9A6B-F4273064B679}" dt="2026-09-08T16:08:37.527" v="117" actId="14100"/>
        <pc:sldMkLst>
          <pc:docMk/>
          <pc:sldMk cId="3862053543" sldId="2148"/>
        </pc:sldMkLst>
        <pc:spChg chg="mod">
          <ac:chgData name="Bex Turner" userId="fe7a893d-e131-4a89-b172-272cfc9b1c71" providerId="ADAL" clId="{CF5DE9A3-ED35-4595-9A6B-F4273064B679}" dt="2026-09-08T16:08:37.527" v="117" actId="14100"/>
          <ac:spMkLst>
            <pc:docMk/>
            <pc:sldMk cId="3862053543" sldId="2148"/>
            <ac:spMk id="10" creationId="{4C5ABBEA-2586-8DB5-D51C-9CD0E412DA5F}"/>
          </ac:spMkLst>
        </pc:spChg>
      </pc:sldChg>
      <pc:sldChg chg="modSp mod">
        <pc:chgData name="Bex Turner" userId="fe7a893d-e131-4a89-b172-272cfc9b1c71" providerId="ADAL" clId="{CF5DE9A3-ED35-4595-9A6B-F4273064B679}" dt="2026-09-08T16:06:52.943" v="90" actId="1038"/>
        <pc:sldMkLst>
          <pc:docMk/>
          <pc:sldMk cId="3523813786" sldId="2156"/>
        </pc:sldMkLst>
        <pc:spChg chg="mod">
          <ac:chgData name="Bex Turner" userId="fe7a893d-e131-4a89-b172-272cfc9b1c71" providerId="ADAL" clId="{CF5DE9A3-ED35-4595-9A6B-F4273064B679}" dt="2026-09-08T16:06:47.526" v="85" actId="14100"/>
          <ac:spMkLst>
            <pc:docMk/>
            <pc:sldMk cId="3523813786" sldId="2156"/>
            <ac:spMk id="4" creationId="{942BCF00-40FD-F6C7-DE78-77D44F5B075D}"/>
          </ac:spMkLst>
        </pc:spChg>
        <pc:spChg chg="mod">
          <ac:chgData name="Bex Turner" userId="fe7a893d-e131-4a89-b172-272cfc9b1c71" providerId="ADAL" clId="{CF5DE9A3-ED35-4595-9A6B-F4273064B679}" dt="2026-09-08T16:06:52.943" v="90" actId="1038"/>
          <ac:spMkLst>
            <pc:docMk/>
            <pc:sldMk cId="3523813786" sldId="2156"/>
            <ac:spMk id="12" creationId="{8FC4ABF4-4501-7481-4F5B-B91DC960B8BA}"/>
          </ac:spMkLst>
        </pc:spChg>
      </pc:sldChg>
      <pc:sldChg chg="modSp mod">
        <pc:chgData name="Bex Turner" userId="fe7a893d-e131-4a89-b172-272cfc9b1c71" providerId="ADAL" clId="{CF5DE9A3-ED35-4595-9A6B-F4273064B679}" dt="2026-09-08T10:34:55.007" v="48" actId="255"/>
        <pc:sldMkLst>
          <pc:docMk/>
          <pc:sldMk cId="4169246671" sldId="2157"/>
        </pc:sldMkLst>
        <pc:spChg chg="mod">
          <ac:chgData name="Bex Turner" userId="fe7a893d-e131-4a89-b172-272cfc9b1c71" providerId="ADAL" clId="{CF5DE9A3-ED35-4595-9A6B-F4273064B679}" dt="2026-09-08T10:34:55.007" v="48" actId="255"/>
          <ac:spMkLst>
            <pc:docMk/>
            <pc:sldMk cId="4169246671" sldId="2157"/>
            <ac:spMk id="10" creationId="{6EBE9409-F359-39F6-F782-D51F6A5E88A8}"/>
          </ac:spMkLst>
        </pc:spChg>
      </pc:sldChg>
      <pc:sldChg chg="modSp mod">
        <pc:chgData name="Bex Turner" userId="fe7a893d-e131-4a89-b172-272cfc9b1c71" providerId="ADAL" clId="{CF5DE9A3-ED35-4595-9A6B-F4273064B679}" dt="2026-09-08T16:05:12.319" v="72" actId="1076"/>
        <pc:sldMkLst>
          <pc:docMk/>
          <pc:sldMk cId="1081505598" sldId="2158"/>
        </pc:sldMkLst>
        <pc:spChg chg="mod">
          <ac:chgData name="Bex Turner" userId="fe7a893d-e131-4a89-b172-272cfc9b1c71" providerId="ADAL" clId="{CF5DE9A3-ED35-4595-9A6B-F4273064B679}" dt="2026-09-08T16:05:07.355" v="71" actId="1036"/>
          <ac:spMkLst>
            <pc:docMk/>
            <pc:sldMk cId="1081505598" sldId="2158"/>
            <ac:spMk id="6" creationId="{5D7E0610-AD5F-11E9-3FD4-8AA32A7B0E54}"/>
          </ac:spMkLst>
        </pc:spChg>
        <pc:spChg chg="mod">
          <ac:chgData name="Bex Turner" userId="fe7a893d-e131-4a89-b172-272cfc9b1c71" providerId="ADAL" clId="{CF5DE9A3-ED35-4595-9A6B-F4273064B679}" dt="2026-09-08T16:05:12.319" v="72" actId="1076"/>
          <ac:spMkLst>
            <pc:docMk/>
            <pc:sldMk cId="1081505598" sldId="2158"/>
            <ac:spMk id="7" creationId="{62F08B8C-48DF-663F-84F9-BFEB5F1F527C}"/>
          </ac:spMkLst>
        </pc:spChg>
      </pc:sldChg>
      <pc:sldChg chg="modSp mod">
        <pc:chgData name="Bex Turner" userId="fe7a893d-e131-4a89-b172-272cfc9b1c71" providerId="ADAL" clId="{CF5DE9A3-ED35-4595-9A6B-F4273064B679}" dt="2026-09-08T16:07:56.550" v="111" actId="1037"/>
        <pc:sldMkLst>
          <pc:docMk/>
          <pc:sldMk cId="237077379" sldId="2159"/>
        </pc:sldMkLst>
        <pc:spChg chg="mod">
          <ac:chgData name="Bex Turner" userId="fe7a893d-e131-4a89-b172-272cfc9b1c71" providerId="ADAL" clId="{CF5DE9A3-ED35-4595-9A6B-F4273064B679}" dt="2026-09-08T16:07:56.550" v="111" actId="1037"/>
          <ac:spMkLst>
            <pc:docMk/>
            <pc:sldMk cId="237077379" sldId="2159"/>
            <ac:spMk id="2" creationId="{3E290A8D-3C3C-3868-5218-8C1259A3B1A9}"/>
          </ac:spMkLst>
        </pc:spChg>
      </pc:sldChg>
      <pc:sldChg chg="modSp mod">
        <pc:chgData name="Bex Turner" userId="fe7a893d-e131-4a89-b172-272cfc9b1c71" providerId="ADAL" clId="{CF5DE9A3-ED35-4595-9A6B-F4273064B679}" dt="2026-09-08T16:07:12.878" v="95" actId="14100"/>
        <pc:sldMkLst>
          <pc:docMk/>
          <pc:sldMk cId="2142720652" sldId="2160"/>
        </pc:sldMkLst>
        <pc:spChg chg="mod">
          <ac:chgData name="Bex Turner" userId="fe7a893d-e131-4a89-b172-272cfc9b1c71" providerId="ADAL" clId="{CF5DE9A3-ED35-4595-9A6B-F4273064B679}" dt="2026-09-08T16:07:10.187" v="94" actId="14100"/>
          <ac:spMkLst>
            <pc:docMk/>
            <pc:sldMk cId="2142720652" sldId="2160"/>
            <ac:spMk id="2" creationId="{F4FE2142-0156-CABE-741D-50E0A722AA78}"/>
          </ac:spMkLst>
        </pc:spChg>
        <pc:spChg chg="mod">
          <ac:chgData name="Bex Turner" userId="fe7a893d-e131-4a89-b172-272cfc9b1c71" providerId="ADAL" clId="{CF5DE9A3-ED35-4595-9A6B-F4273064B679}" dt="2026-09-08T16:07:12.878" v="95" actId="14100"/>
          <ac:spMkLst>
            <pc:docMk/>
            <pc:sldMk cId="2142720652" sldId="2160"/>
            <ac:spMk id="6" creationId="{FA9C5375-C39D-D757-C376-8106559F6080}"/>
          </ac:spMkLst>
        </pc:spChg>
      </pc:sldChg>
      <pc:sldChg chg="modSp mod">
        <pc:chgData name="Bex Turner" userId="fe7a893d-e131-4a89-b172-272cfc9b1c71" providerId="ADAL" clId="{CF5DE9A3-ED35-4595-9A6B-F4273064B679}" dt="2026-09-08T16:06:25.194" v="82" actId="207"/>
        <pc:sldMkLst>
          <pc:docMk/>
          <pc:sldMk cId="3942132471" sldId="2161"/>
        </pc:sldMkLst>
        <pc:spChg chg="mod">
          <ac:chgData name="Bex Turner" userId="fe7a893d-e131-4a89-b172-272cfc9b1c71" providerId="ADAL" clId="{CF5DE9A3-ED35-4595-9A6B-F4273064B679}" dt="2026-09-08T16:06:25.194" v="82" actId="207"/>
          <ac:spMkLst>
            <pc:docMk/>
            <pc:sldMk cId="3942132471" sldId="2161"/>
            <ac:spMk id="8" creationId="{5CD22437-E5CC-3CF1-60D5-D34F3AC15CFE}"/>
          </ac:spMkLst>
        </pc:spChg>
      </pc:sldChg>
      <pc:sldChg chg="modSp mod">
        <pc:chgData name="Bex Turner" userId="fe7a893d-e131-4a89-b172-272cfc9b1c71" providerId="ADAL" clId="{CF5DE9A3-ED35-4595-9A6B-F4273064B679}" dt="2026-09-08T16:09:00.680" v="120" actId="14100"/>
        <pc:sldMkLst>
          <pc:docMk/>
          <pc:sldMk cId="3136673270" sldId="2169"/>
        </pc:sldMkLst>
        <pc:graphicFrameChg chg="mod modGraphic">
          <ac:chgData name="Bex Turner" userId="fe7a893d-e131-4a89-b172-272cfc9b1c71" providerId="ADAL" clId="{CF5DE9A3-ED35-4595-9A6B-F4273064B679}" dt="2026-09-08T16:09:00.680" v="120" actId="14100"/>
          <ac:graphicFrameMkLst>
            <pc:docMk/>
            <pc:sldMk cId="3136673270" sldId="2169"/>
            <ac:graphicFrameMk id="6" creationId="{437912E6-5C62-24D1-0B10-17861B47F55F}"/>
          </ac:graphicFrameMkLst>
        </pc:graphicFrameChg>
      </pc:sldChg>
      <pc:sldChg chg="modSp mod">
        <pc:chgData name="Bex Turner" userId="fe7a893d-e131-4a89-b172-272cfc9b1c71" providerId="ADAL" clId="{CF5DE9A3-ED35-4595-9A6B-F4273064B679}" dt="2026-09-08T16:08:09.745" v="113" actId="14100"/>
        <pc:sldMkLst>
          <pc:docMk/>
          <pc:sldMk cId="4266495236" sldId="2170"/>
        </pc:sldMkLst>
        <pc:spChg chg="mod">
          <ac:chgData name="Bex Turner" userId="fe7a893d-e131-4a89-b172-272cfc9b1c71" providerId="ADAL" clId="{CF5DE9A3-ED35-4595-9A6B-F4273064B679}" dt="2026-09-08T16:08:09.745" v="113" actId="14100"/>
          <ac:spMkLst>
            <pc:docMk/>
            <pc:sldMk cId="4266495236" sldId="2170"/>
            <ac:spMk id="2" creationId="{1C91D74E-AB91-9959-ED50-3B342855727E}"/>
          </ac:spMkLst>
        </pc:spChg>
      </pc:sldChg>
      <pc:sldChg chg="modSp mod">
        <pc:chgData name="Bex Turner" userId="fe7a893d-e131-4a89-b172-272cfc9b1c71" providerId="ADAL" clId="{CF5DE9A3-ED35-4595-9A6B-F4273064B679}" dt="2026-09-08T16:07:32.618" v="100" actId="1076"/>
        <pc:sldMkLst>
          <pc:docMk/>
          <pc:sldMk cId="2854570045" sldId="2173"/>
        </pc:sldMkLst>
        <pc:picChg chg="mod">
          <ac:chgData name="Bex Turner" userId="fe7a893d-e131-4a89-b172-272cfc9b1c71" providerId="ADAL" clId="{CF5DE9A3-ED35-4595-9A6B-F4273064B679}" dt="2026-09-08T16:07:32.618" v="100" actId="1076"/>
          <ac:picMkLst>
            <pc:docMk/>
            <pc:sldMk cId="2854570045" sldId="2173"/>
            <ac:picMk id="6" creationId="{1ED789F0-D891-57B2-CE57-013394EFD5E8}"/>
          </ac:picMkLst>
        </pc:picChg>
      </pc:sldChg>
      <pc:sldChg chg="modSp mod">
        <pc:chgData name="Bex Turner" userId="fe7a893d-e131-4a89-b172-272cfc9b1c71" providerId="ADAL" clId="{CF5DE9A3-ED35-4595-9A6B-F4273064B679}" dt="2026-09-10T08:31:42.014" v="225" actId="13244"/>
        <pc:sldMkLst>
          <pc:docMk/>
          <pc:sldMk cId="1326729035" sldId="2199"/>
        </pc:sldMkLst>
        <pc:spChg chg="mod">
          <ac:chgData name="Bex Turner" userId="fe7a893d-e131-4a89-b172-272cfc9b1c71" providerId="ADAL" clId="{CF5DE9A3-ED35-4595-9A6B-F4273064B679}" dt="2026-09-08T16:03:27.458" v="55" actId="14100"/>
          <ac:spMkLst>
            <pc:docMk/>
            <pc:sldMk cId="1326729035" sldId="2199"/>
            <ac:spMk id="4" creationId="{1CA6C98A-7C86-BA09-1BA7-1C2605BB0677}"/>
          </ac:spMkLst>
        </pc:spChg>
        <pc:spChg chg="ord">
          <ac:chgData name="Bex Turner" userId="fe7a893d-e131-4a89-b172-272cfc9b1c71" providerId="ADAL" clId="{CF5DE9A3-ED35-4595-9A6B-F4273064B679}" dt="2026-09-10T08:31:42.014" v="225" actId="13244"/>
          <ac:spMkLst>
            <pc:docMk/>
            <pc:sldMk cId="1326729035" sldId="2199"/>
            <ac:spMk id="5" creationId="{62E2FBDD-3C73-1C3A-77F7-2294CD65C341}"/>
          </ac:spMkLst>
        </pc:spChg>
      </pc:sldChg>
      <pc:sldChg chg="addSp modSp mod">
        <pc:chgData name="Bex Turner" userId="fe7a893d-e131-4a89-b172-272cfc9b1c71" providerId="ADAL" clId="{CF5DE9A3-ED35-4595-9A6B-F4273064B679}" dt="2026-09-10T08:44:16.703" v="300" actId="962"/>
        <pc:sldMkLst>
          <pc:docMk/>
          <pc:sldMk cId="867573731" sldId="2210"/>
        </pc:sldMkLst>
        <pc:spChg chg="ord">
          <ac:chgData name="Bex Turner" userId="fe7a893d-e131-4a89-b172-272cfc9b1c71" providerId="ADAL" clId="{CF5DE9A3-ED35-4595-9A6B-F4273064B679}" dt="2026-09-10T08:43:49.657" v="295" actId="167"/>
          <ac:spMkLst>
            <pc:docMk/>
            <pc:sldMk cId="867573731" sldId="2210"/>
            <ac:spMk id="12" creationId="{E812AA0C-75EC-AF66-521B-659AFE3935C2}"/>
          </ac:spMkLst>
        </pc:spChg>
        <pc:spChg chg="mod">
          <ac:chgData name="Bex Turner" userId="fe7a893d-e131-4a89-b172-272cfc9b1c71" providerId="ADAL" clId="{CF5DE9A3-ED35-4595-9A6B-F4273064B679}" dt="2026-09-10T08:43:42.338" v="293" actId="164"/>
          <ac:spMkLst>
            <pc:docMk/>
            <pc:sldMk cId="867573731" sldId="2210"/>
            <ac:spMk id="18" creationId="{B9EE1A19-7B3A-9B37-BFDA-184B84161941}"/>
          </ac:spMkLst>
        </pc:spChg>
        <pc:spChg chg="mod">
          <ac:chgData name="Bex Turner" userId="fe7a893d-e131-4a89-b172-272cfc9b1c71" providerId="ADAL" clId="{CF5DE9A3-ED35-4595-9A6B-F4273064B679}" dt="2026-09-10T08:43:39.750" v="292" actId="164"/>
          <ac:spMkLst>
            <pc:docMk/>
            <pc:sldMk cId="867573731" sldId="2210"/>
            <ac:spMk id="20" creationId="{C82B0215-F2F8-6D44-FEC1-7E8FBAAEA927}"/>
          </ac:spMkLst>
        </pc:spChg>
        <pc:grpChg chg="add mod ord">
          <ac:chgData name="Bex Turner" userId="fe7a893d-e131-4a89-b172-272cfc9b1c71" providerId="ADAL" clId="{CF5DE9A3-ED35-4595-9A6B-F4273064B679}" dt="2026-09-10T08:44:16.228" v="299" actId="962"/>
          <ac:grpSpMkLst>
            <pc:docMk/>
            <pc:sldMk cId="867573731" sldId="2210"/>
            <ac:grpSpMk id="2" creationId="{36004D3D-F413-9E16-80B2-9C85C4654E4E}"/>
          </ac:grpSpMkLst>
        </pc:grpChg>
        <pc:grpChg chg="add mod ord">
          <ac:chgData name="Bex Turner" userId="fe7a893d-e131-4a89-b172-272cfc9b1c71" providerId="ADAL" clId="{CF5DE9A3-ED35-4595-9A6B-F4273064B679}" dt="2026-09-10T08:44:16.703" v="300" actId="962"/>
          <ac:grpSpMkLst>
            <pc:docMk/>
            <pc:sldMk cId="867573731" sldId="2210"/>
            <ac:grpSpMk id="3" creationId="{F08D7C31-ECE3-115A-03DC-91949FF8F815}"/>
          </ac:grpSpMkLst>
        </pc:grpChg>
        <pc:cxnChg chg="mod">
          <ac:chgData name="Bex Turner" userId="fe7a893d-e131-4a89-b172-272cfc9b1c71" providerId="ADAL" clId="{CF5DE9A3-ED35-4595-9A6B-F4273064B679}" dt="2026-09-10T08:43:39.750" v="292" actId="164"/>
          <ac:cxnSpMkLst>
            <pc:docMk/>
            <pc:sldMk cId="867573731" sldId="2210"/>
            <ac:cxnSpMk id="14" creationId="{FE95FC44-7F3A-1336-DA5D-8DF3F1DD6C57}"/>
          </ac:cxnSpMkLst>
        </pc:cxnChg>
        <pc:cxnChg chg="mod">
          <ac:chgData name="Bex Turner" userId="fe7a893d-e131-4a89-b172-272cfc9b1c71" providerId="ADAL" clId="{CF5DE9A3-ED35-4595-9A6B-F4273064B679}" dt="2026-09-10T08:43:42.338" v="293" actId="164"/>
          <ac:cxnSpMkLst>
            <pc:docMk/>
            <pc:sldMk cId="867573731" sldId="2210"/>
            <ac:cxnSpMk id="16" creationId="{8B27AEC9-1BAA-3C49-054D-CD5268C0142B}"/>
          </ac:cxnSpMkLst>
        </pc:cxnChg>
      </pc:sldChg>
      <pc:sldChg chg="addSp modSp mod">
        <pc:chgData name="Bex Turner" userId="fe7a893d-e131-4a89-b172-272cfc9b1c71" providerId="ADAL" clId="{CF5DE9A3-ED35-4595-9A6B-F4273064B679}" dt="2026-09-10T08:40:36.388" v="282" actId="962"/>
        <pc:sldMkLst>
          <pc:docMk/>
          <pc:sldMk cId="3866601942" sldId="2245"/>
        </pc:sldMkLst>
        <pc:spChg chg="mod">
          <ac:chgData name="Bex Turner" userId="fe7a893d-e131-4a89-b172-272cfc9b1c71" providerId="ADAL" clId="{CF5DE9A3-ED35-4595-9A6B-F4273064B679}" dt="2026-09-10T08:40:21.455" v="277" actId="164"/>
          <ac:spMkLst>
            <pc:docMk/>
            <pc:sldMk cId="3866601942" sldId="2245"/>
            <ac:spMk id="24" creationId="{D7EE2C4D-85DB-3D20-F014-7C527DEEFC3C}"/>
          </ac:spMkLst>
        </pc:spChg>
        <pc:spChg chg="mod">
          <ac:chgData name="Bex Turner" userId="fe7a893d-e131-4a89-b172-272cfc9b1c71" providerId="ADAL" clId="{CF5DE9A3-ED35-4595-9A6B-F4273064B679}" dt="2026-09-10T08:40:25.960" v="278" actId="164"/>
          <ac:spMkLst>
            <pc:docMk/>
            <pc:sldMk cId="3866601942" sldId="2245"/>
            <ac:spMk id="26" creationId="{643F1B4B-C721-FF38-8120-B1AE71F3421E}"/>
          </ac:spMkLst>
        </pc:spChg>
        <pc:spChg chg="mod">
          <ac:chgData name="Bex Turner" userId="fe7a893d-e131-4a89-b172-272cfc9b1c71" providerId="ADAL" clId="{CF5DE9A3-ED35-4595-9A6B-F4273064B679}" dt="2026-09-10T08:40:31.127" v="279" actId="164"/>
          <ac:spMkLst>
            <pc:docMk/>
            <pc:sldMk cId="3866601942" sldId="2245"/>
            <ac:spMk id="29" creationId="{073C533D-831D-3CAC-A72E-EC0A7350C5E9}"/>
          </ac:spMkLst>
        </pc:spChg>
        <pc:grpChg chg="add mod">
          <ac:chgData name="Bex Turner" userId="fe7a893d-e131-4a89-b172-272cfc9b1c71" providerId="ADAL" clId="{CF5DE9A3-ED35-4595-9A6B-F4273064B679}" dt="2026-09-10T08:40:35.359" v="280" actId="962"/>
          <ac:grpSpMkLst>
            <pc:docMk/>
            <pc:sldMk cId="3866601942" sldId="2245"/>
            <ac:grpSpMk id="2" creationId="{5760D938-EB1E-55AE-A5FD-EF6C3925AB0B}"/>
          </ac:grpSpMkLst>
        </pc:grpChg>
        <pc:grpChg chg="add mod">
          <ac:chgData name="Bex Turner" userId="fe7a893d-e131-4a89-b172-272cfc9b1c71" providerId="ADAL" clId="{CF5DE9A3-ED35-4595-9A6B-F4273064B679}" dt="2026-09-10T08:40:35.904" v="281" actId="962"/>
          <ac:grpSpMkLst>
            <pc:docMk/>
            <pc:sldMk cId="3866601942" sldId="2245"/>
            <ac:grpSpMk id="3" creationId="{7783BAAC-4985-3487-D3FF-AE509B37D120}"/>
          </ac:grpSpMkLst>
        </pc:grpChg>
        <pc:grpChg chg="add mod">
          <ac:chgData name="Bex Turner" userId="fe7a893d-e131-4a89-b172-272cfc9b1c71" providerId="ADAL" clId="{CF5DE9A3-ED35-4595-9A6B-F4273064B679}" dt="2026-09-10T08:40:36.388" v="282" actId="962"/>
          <ac:grpSpMkLst>
            <pc:docMk/>
            <pc:sldMk cId="3866601942" sldId="2245"/>
            <ac:grpSpMk id="4" creationId="{D37274DD-089A-6836-B37F-553ECF280400}"/>
          </ac:grpSpMkLst>
        </pc:grpChg>
        <pc:cxnChg chg="mod">
          <ac:chgData name="Bex Turner" userId="fe7a893d-e131-4a89-b172-272cfc9b1c71" providerId="ADAL" clId="{CF5DE9A3-ED35-4595-9A6B-F4273064B679}" dt="2026-09-10T08:40:21.455" v="277" actId="164"/>
          <ac:cxnSpMkLst>
            <pc:docMk/>
            <pc:sldMk cId="3866601942" sldId="2245"/>
            <ac:cxnSpMk id="22" creationId="{337E1393-1990-FFD6-9AE7-428A004AC421}"/>
          </ac:cxnSpMkLst>
        </pc:cxnChg>
        <pc:cxnChg chg="mod">
          <ac:chgData name="Bex Turner" userId="fe7a893d-e131-4a89-b172-272cfc9b1c71" providerId="ADAL" clId="{CF5DE9A3-ED35-4595-9A6B-F4273064B679}" dt="2026-09-10T08:40:25.960" v="278" actId="164"/>
          <ac:cxnSpMkLst>
            <pc:docMk/>
            <pc:sldMk cId="3866601942" sldId="2245"/>
            <ac:cxnSpMk id="25" creationId="{18228805-8E25-58DD-BED8-7BBE7BC6B21B}"/>
          </ac:cxnSpMkLst>
        </pc:cxnChg>
        <pc:cxnChg chg="mod">
          <ac:chgData name="Bex Turner" userId="fe7a893d-e131-4a89-b172-272cfc9b1c71" providerId="ADAL" clId="{CF5DE9A3-ED35-4595-9A6B-F4273064B679}" dt="2026-09-10T08:40:31.127" v="279" actId="164"/>
          <ac:cxnSpMkLst>
            <pc:docMk/>
            <pc:sldMk cId="3866601942" sldId="2245"/>
            <ac:cxnSpMk id="27" creationId="{9443BC17-4965-BC5E-A3A4-FC762B288D41}"/>
          </ac:cxnSpMkLst>
        </pc:cxnChg>
      </pc:sldChg>
      <pc:sldChg chg="addSp modSp mod">
        <pc:chgData name="Bex Turner" userId="fe7a893d-e131-4a89-b172-272cfc9b1c71" providerId="ADAL" clId="{CF5DE9A3-ED35-4595-9A6B-F4273064B679}" dt="2026-09-10T08:41:19.063" v="286" actId="962"/>
        <pc:sldMkLst>
          <pc:docMk/>
          <pc:sldMk cId="3550614804" sldId="2248"/>
        </pc:sldMkLst>
        <pc:spChg chg="mod">
          <ac:chgData name="Bex Turner" userId="fe7a893d-e131-4a89-b172-272cfc9b1c71" providerId="ADAL" clId="{CF5DE9A3-ED35-4595-9A6B-F4273064B679}" dt="2026-09-10T08:41:11.992" v="284" actId="164"/>
          <ac:spMkLst>
            <pc:docMk/>
            <pc:sldMk cId="3550614804" sldId="2248"/>
            <ac:spMk id="18" creationId="{4245965E-F83F-0AFD-2E50-6ADF91B04035}"/>
          </ac:spMkLst>
        </pc:spChg>
        <pc:spChg chg="mod">
          <ac:chgData name="Bex Turner" userId="fe7a893d-e131-4a89-b172-272cfc9b1c71" providerId="ADAL" clId="{CF5DE9A3-ED35-4595-9A6B-F4273064B679}" dt="2026-09-10T08:41:09.359" v="283" actId="164"/>
          <ac:spMkLst>
            <pc:docMk/>
            <pc:sldMk cId="3550614804" sldId="2248"/>
            <ac:spMk id="19" creationId="{6531D865-C517-B525-4781-A83E42C97F2D}"/>
          </ac:spMkLst>
        </pc:spChg>
        <pc:grpChg chg="add mod">
          <ac:chgData name="Bex Turner" userId="fe7a893d-e131-4a89-b172-272cfc9b1c71" providerId="ADAL" clId="{CF5DE9A3-ED35-4595-9A6B-F4273064B679}" dt="2026-09-10T08:41:19.063" v="286" actId="962"/>
          <ac:grpSpMkLst>
            <pc:docMk/>
            <pc:sldMk cId="3550614804" sldId="2248"/>
            <ac:grpSpMk id="2" creationId="{9A50C145-5E31-129B-7999-15A8BB2B4BB6}"/>
          </ac:grpSpMkLst>
        </pc:grpChg>
        <pc:grpChg chg="add mod">
          <ac:chgData name="Bex Turner" userId="fe7a893d-e131-4a89-b172-272cfc9b1c71" providerId="ADAL" clId="{CF5DE9A3-ED35-4595-9A6B-F4273064B679}" dt="2026-09-10T08:41:18.559" v="285" actId="962"/>
          <ac:grpSpMkLst>
            <pc:docMk/>
            <pc:sldMk cId="3550614804" sldId="2248"/>
            <ac:grpSpMk id="3" creationId="{59241EB0-7CD3-9DB1-8171-E739F7E95A19}"/>
          </ac:grpSpMkLst>
        </pc:grpChg>
        <pc:cxnChg chg="mod">
          <ac:chgData name="Bex Turner" userId="fe7a893d-e131-4a89-b172-272cfc9b1c71" providerId="ADAL" clId="{CF5DE9A3-ED35-4595-9A6B-F4273064B679}" dt="2026-09-10T08:41:09.359" v="283" actId="164"/>
          <ac:cxnSpMkLst>
            <pc:docMk/>
            <pc:sldMk cId="3550614804" sldId="2248"/>
            <ac:cxnSpMk id="16" creationId="{8B889D79-931C-37A5-57A5-AA163B2B82AC}"/>
          </ac:cxnSpMkLst>
        </pc:cxnChg>
        <pc:cxnChg chg="mod">
          <ac:chgData name="Bex Turner" userId="fe7a893d-e131-4a89-b172-272cfc9b1c71" providerId="ADAL" clId="{CF5DE9A3-ED35-4595-9A6B-F4273064B679}" dt="2026-09-10T08:41:11.992" v="284" actId="164"/>
          <ac:cxnSpMkLst>
            <pc:docMk/>
            <pc:sldMk cId="3550614804" sldId="2248"/>
            <ac:cxnSpMk id="17" creationId="{5CD68FEB-BA2E-FD3F-2B15-2489F6D4BC4A}"/>
          </ac:cxnSpMkLst>
        </pc:cxnChg>
      </pc:sldChg>
      <pc:sldChg chg="addSp modSp mod">
        <pc:chgData name="Bex Turner" userId="fe7a893d-e131-4a89-b172-272cfc9b1c71" providerId="ADAL" clId="{CF5DE9A3-ED35-4595-9A6B-F4273064B679}" dt="2026-09-10T08:37:14.819" v="248" actId="962"/>
        <pc:sldMkLst>
          <pc:docMk/>
          <pc:sldMk cId="2264872649" sldId="2253"/>
        </pc:sldMkLst>
        <pc:spChg chg="mod">
          <ac:chgData name="Bex Turner" userId="fe7a893d-e131-4a89-b172-272cfc9b1c71" providerId="ADAL" clId="{CF5DE9A3-ED35-4595-9A6B-F4273064B679}" dt="2026-09-10T08:36:58.682" v="244" actId="164"/>
          <ac:spMkLst>
            <pc:docMk/>
            <pc:sldMk cId="2264872649" sldId="2253"/>
            <ac:spMk id="3" creationId="{E58C3E83-E1D7-75AB-38E4-38A896616B17}"/>
          </ac:spMkLst>
        </pc:spChg>
        <pc:spChg chg="mod">
          <ac:chgData name="Bex Turner" userId="fe7a893d-e131-4a89-b172-272cfc9b1c71" providerId="ADAL" clId="{CF5DE9A3-ED35-4595-9A6B-F4273064B679}" dt="2026-09-10T08:36:52.093" v="243" actId="164"/>
          <ac:spMkLst>
            <pc:docMk/>
            <pc:sldMk cId="2264872649" sldId="2253"/>
            <ac:spMk id="7" creationId="{B86C2276-8C48-EAE1-464B-3B19205E1A95}"/>
          </ac:spMkLst>
        </pc:spChg>
        <pc:grpChg chg="add mod ord">
          <ac:chgData name="Bex Turner" userId="fe7a893d-e131-4a89-b172-272cfc9b1c71" providerId="ADAL" clId="{CF5DE9A3-ED35-4595-9A6B-F4273064B679}" dt="2026-09-10T08:37:14.043" v="247" actId="962"/>
          <ac:grpSpMkLst>
            <pc:docMk/>
            <pc:sldMk cId="2264872649" sldId="2253"/>
            <ac:grpSpMk id="2" creationId="{84ADADB2-722C-9F9B-2C1E-09DFA492E55D}"/>
          </ac:grpSpMkLst>
        </pc:grpChg>
        <pc:grpChg chg="add mod">
          <ac:chgData name="Bex Turner" userId="fe7a893d-e131-4a89-b172-272cfc9b1c71" providerId="ADAL" clId="{CF5DE9A3-ED35-4595-9A6B-F4273064B679}" dt="2026-09-10T08:37:14.819" v="248" actId="962"/>
          <ac:grpSpMkLst>
            <pc:docMk/>
            <pc:sldMk cId="2264872649" sldId="2253"/>
            <ac:grpSpMk id="4" creationId="{5F154D86-6827-0E6C-8C90-B1366D448288}"/>
          </ac:grpSpMkLst>
        </pc:grpChg>
        <pc:cxnChg chg="mod">
          <ac:chgData name="Bex Turner" userId="fe7a893d-e131-4a89-b172-272cfc9b1c71" providerId="ADAL" clId="{CF5DE9A3-ED35-4595-9A6B-F4273064B679}" dt="2026-09-10T08:36:52.093" v="243" actId="164"/>
          <ac:cxnSpMkLst>
            <pc:docMk/>
            <pc:sldMk cId="2264872649" sldId="2253"/>
            <ac:cxnSpMk id="6" creationId="{283F4A43-5CE4-E27A-AD51-CD67DF65BA5B}"/>
          </ac:cxnSpMkLst>
        </pc:cxnChg>
        <pc:cxnChg chg="mod">
          <ac:chgData name="Bex Turner" userId="fe7a893d-e131-4a89-b172-272cfc9b1c71" providerId="ADAL" clId="{CF5DE9A3-ED35-4595-9A6B-F4273064B679}" dt="2026-09-10T08:36:58.682" v="244" actId="164"/>
          <ac:cxnSpMkLst>
            <pc:docMk/>
            <pc:sldMk cId="2264872649" sldId="2253"/>
            <ac:cxnSpMk id="10" creationId="{B86DADA5-765E-B355-91FE-6DB343AC321C}"/>
          </ac:cxnSpMkLst>
        </pc:cxnChg>
        <pc:cxnChg chg="mod">
          <ac:chgData name="Bex Turner" userId="fe7a893d-e131-4a89-b172-272cfc9b1c71" providerId="ADAL" clId="{CF5DE9A3-ED35-4595-9A6B-F4273064B679}" dt="2026-09-10T08:36:58.682" v="244" actId="164"/>
          <ac:cxnSpMkLst>
            <pc:docMk/>
            <pc:sldMk cId="2264872649" sldId="2253"/>
            <ac:cxnSpMk id="11" creationId="{2C21D751-8530-906F-5C09-7696ADAF5136}"/>
          </ac:cxnSpMkLst>
        </pc:cxnChg>
      </pc:sldChg>
      <pc:sldChg chg="addSp modSp mod">
        <pc:chgData name="Bex Turner" userId="fe7a893d-e131-4a89-b172-272cfc9b1c71" providerId="ADAL" clId="{CF5DE9A3-ED35-4595-9A6B-F4273064B679}" dt="2026-09-10T08:39:09.781" v="271" actId="962"/>
        <pc:sldMkLst>
          <pc:docMk/>
          <pc:sldMk cId="1345821957" sldId="2255"/>
        </pc:sldMkLst>
        <pc:spChg chg="mod">
          <ac:chgData name="Bex Turner" userId="fe7a893d-e131-4a89-b172-272cfc9b1c71" providerId="ADAL" clId="{CF5DE9A3-ED35-4595-9A6B-F4273064B679}" dt="2026-09-10T08:39:06.277" v="269" actId="164"/>
          <ac:spMkLst>
            <pc:docMk/>
            <pc:sldMk cId="1345821957" sldId="2255"/>
            <ac:spMk id="3" creationId="{169779D5-6501-5688-3E09-08A9CBF84044}"/>
          </ac:spMkLst>
        </pc:spChg>
        <pc:spChg chg="mod">
          <ac:chgData name="Bex Turner" userId="fe7a893d-e131-4a89-b172-272cfc9b1c71" providerId="ADAL" clId="{CF5DE9A3-ED35-4595-9A6B-F4273064B679}" dt="2026-09-10T08:39:04.014" v="268" actId="164"/>
          <ac:spMkLst>
            <pc:docMk/>
            <pc:sldMk cId="1345821957" sldId="2255"/>
            <ac:spMk id="8" creationId="{67D431B3-944C-37C5-8A66-AFF49DFBEFE2}"/>
          </ac:spMkLst>
        </pc:spChg>
        <pc:grpChg chg="add mod">
          <ac:chgData name="Bex Turner" userId="fe7a893d-e131-4a89-b172-272cfc9b1c71" providerId="ADAL" clId="{CF5DE9A3-ED35-4595-9A6B-F4273064B679}" dt="2026-09-10T08:39:09.781" v="271" actId="962"/>
          <ac:grpSpMkLst>
            <pc:docMk/>
            <pc:sldMk cId="1345821957" sldId="2255"/>
            <ac:grpSpMk id="4" creationId="{C81152C7-272A-C0A7-366E-E42EF8451F73}"/>
          </ac:grpSpMkLst>
        </pc:grpChg>
        <pc:grpChg chg="add mod">
          <ac:chgData name="Bex Turner" userId="fe7a893d-e131-4a89-b172-272cfc9b1c71" providerId="ADAL" clId="{CF5DE9A3-ED35-4595-9A6B-F4273064B679}" dt="2026-09-10T08:39:09.237" v="270" actId="962"/>
          <ac:grpSpMkLst>
            <pc:docMk/>
            <pc:sldMk cId="1345821957" sldId="2255"/>
            <ac:grpSpMk id="7" creationId="{56B54C3F-DD7B-33B8-4D3F-C78CFBC4424A}"/>
          </ac:grpSpMkLst>
        </pc:grpChg>
        <pc:cxnChg chg="mod">
          <ac:chgData name="Bex Turner" userId="fe7a893d-e131-4a89-b172-272cfc9b1c71" providerId="ADAL" clId="{CF5DE9A3-ED35-4595-9A6B-F4273064B679}" dt="2026-09-10T08:39:06.277" v="269" actId="164"/>
          <ac:cxnSpMkLst>
            <pc:docMk/>
            <pc:sldMk cId="1345821957" sldId="2255"/>
            <ac:cxnSpMk id="2" creationId="{7AAE4ED0-9CF1-7019-8543-A6251AD36345}"/>
          </ac:cxnSpMkLst>
        </pc:cxnChg>
        <pc:cxnChg chg="mod">
          <ac:chgData name="Bex Turner" userId="fe7a893d-e131-4a89-b172-272cfc9b1c71" providerId="ADAL" clId="{CF5DE9A3-ED35-4595-9A6B-F4273064B679}" dt="2026-09-10T08:39:04.014" v="268" actId="164"/>
          <ac:cxnSpMkLst>
            <pc:docMk/>
            <pc:sldMk cId="1345821957" sldId="2255"/>
            <ac:cxnSpMk id="6" creationId="{FBE8A23E-837A-5B42-2AE6-F6B610BC9ACD}"/>
          </ac:cxnSpMkLst>
        </pc:cxnChg>
      </pc:sldChg>
      <pc:sldChg chg="addSp modSp mod">
        <pc:chgData name="Bex Turner" userId="fe7a893d-e131-4a89-b172-272cfc9b1c71" providerId="ADAL" clId="{CF5DE9A3-ED35-4595-9A6B-F4273064B679}" dt="2026-09-10T08:38:47.343" v="267" actId="962"/>
        <pc:sldMkLst>
          <pc:docMk/>
          <pc:sldMk cId="2226986773" sldId="2257"/>
        </pc:sldMkLst>
        <pc:spChg chg="mod">
          <ac:chgData name="Bex Turner" userId="fe7a893d-e131-4a89-b172-272cfc9b1c71" providerId="ADAL" clId="{CF5DE9A3-ED35-4595-9A6B-F4273064B679}" dt="2026-09-10T08:38:42.337" v="264" actId="164"/>
          <ac:spMkLst>
            <pc:docMk/>
            <pc:sldMk cId="2226986773" sldId="2257"/>
            <ac:spMk id="3" creationId="{8D004727-70E1-F803-613F-54681D5B4758}"/>
          </ac:spMkLst>
        </pc:spChg>
        <pc:spChg chg="mod">
          <ac:chgData name="Bex Turner" userId="fe7a893d-e131-4a89-b172-272cfc9b1c71" providerId="ADAL" clId="{CF5DE9A3-ED35-4595-9A6B-F4273064B679}" dt="2026-09-10T08:38:37.597" v="262" actId="164"/>
          <ac:spMkLst>
            <pc:docMk/>
            <pc:sldMk cId="2226986773" sldId="2257"/>
            <ac:spMk id="9" creationId="{B2B4CE91-0327-E678-D0E5-083D552FA840}"/>
          </ac:spMkLst>
        </pc:spChg>
        <pc:spChg chg="mod">
          <ac:chgData name="Bex Turner" userId="fe7a893d-e131-4a89-b172-272cfc9b1c71" providerId="ADAL" clId="{CF5DE9A3-ED35-4595-9A6B-F4273064B679}" dt="2026-09-10T08:38:40.164" v="263" actId="164"/>
          <ac:spMkLst>
            <pc:docMk/>
            <pc:sldMk cId="2226986773" sldId="2257"/>
            <ac:spMk id="13" creationId="{349B19BF-6922-BAF2-6883-8E0798053594}"/>
          </ac:spMkLst>
        </pc:spChg>
        <pc:grpChg chg="add mod">
          <ac:chgData name="Bex Turner" userId="fe7a893d-e131-4a89-b172-272cfc9b1c71" providerId="ADAL" clId="{CF5DE9A3-ED35-4595-9A6B-F4273064B679}" dt="2026-09-10T08:38:46.141" v="266" actId="962"/>
          <ac:grpSpMkLst>
            <pc:docMk/>
            <pc:sldMk cId="2226986773" sldId="2257"/>
            <ac:grpSpMk id="6" creationId="{94F012A5-19B2-524A-5E53-B0451891EA1B}"/>
          </ac:grpSpMkLst>
        </pc:grpChg>
        <pc:grpChg chg="add mod">
          <ac:chgData name="Bex Turner" userId="fe7a893d-e131-4a89-b172-272cfc9b1c71" providerId="ADAL" clId="{CF5DE9A3-ED35-4595-9A6B-F4273064B679}" dt="2026-09-10T08:38:47.343" v="267" actId="962"/>
          <ac:grpSpMkLst>
            <pc:docMk/>
            <pc:sldMk cId="2226986773" sldId="2257"/>
            <ac:grpSpMk id="7" creationId="{ED12A886-67A5-0992-C963-CAB88338AB33}"/>
          </ac:grpSpMkLst>
        </pc:grpChg>
        <pc:grpChg chg="add mod">
          <ac:chgData name="Bex Turner" userId="fe7a893d-e131-4a89-b172-272cfc9b1c71" providerId="ADAL" clId="{CF5DE9A3-ED35-4595-9A6B-F4273064B679}" dt="2026-09-10T08:38:45.716" v="265" actId="962"/>
          <ac:grpSpMkLst>
            <pc:docMk/>
            <pc:sldMk cId="2226986773" sldId="2257"/>
            <ac:grpSpMk id="10" creationId="{52976691-C608-14CD-14B3-28D3794301EE}"/>
          </ac:grpSpMkLst>
        </pc:grpChg>
        <pc:cxnChg chg="mod">
          <ac:chgData name="Bex Turner" userId="fe7a893d-e131-4a89-b172-272cfc9b1c71" providerId="ADAL" clId="{CF5DE9A3-ED35-4595-9A6B-F4273064B679}" dt="2026-09-10T08:38:42.337" v="264" actId="164"/>
          <ac:cxnSpMkLst>
            <pc:docMk/>
            <pc:sldMk cId="2226986773" sldId="2257"/>
            <ac:cxnSpMk id="2" creationId="{5B73BD5E-6BED-7796-A61D-BE334E5D5234}"/>
          </ac:cxnSpMkLst>
        </pc:cxnChg>
        <pc:cxnChg chg="mod">
          <ac:chgData name="Bex Turner" userId="fe7a893d-e131-4a89-b172-272cfc9b1c71" providerId="ADAL" clId="{CF5DE9A3-ED35-4595-9A6B-F4273064B679}" dt="2026-09-10T08:38:37.597" v="262" actId="164"/>
          <ac:cxnSpMkLst>
            <pc:docMk/>
            <pc:sldMk cId="2226986773" sldId="2257"/>
            <ac:cxnSpMk id="8" creationId="{684BD5FE-94BD-AE18-A612-6364D31187B7}"/>
          </ac:cxnSpMkLst>
        </pc:cxnChg>
        <pc:cxnChg chg="mod">
          <ac:chgData name="Bex Turner" userId="fe7a893d-e131-4a89-b172-272cfc9b1c71" providerId="ADAL" clId="{CF5DE9A3-ED35-4595-9A6B-F4273064B679}" dt="2026-09-10T08:38:40.164" v="263" actId="164"/>
          <ac:cxnSpMkLst>
            <pc:docMk/>
            <pc:sldMk cId="2226986773" sldId="2257"/>
            <ac:cxnSpMk id="12" creationId="{7FBF9A9A-818D-6102-AFCC-2E6103F75236}"/>
          </ac:cxnSpMkLst>
        </pc:cxnChg>
      </pc:sldChg>
      <pc:sldChg chg="addSp delSp modSp mod">
        <pc:chgData name="Bex Turner" userId="fe7a893d-e131-4a89-b172-272cfc9b1c71" providerId="ADAL" clId="{CF5DE9A3-ED35-4595-9A6B-F4273064B679}" dt="2026-09-10T08:38:26.199" v="261" actId="167"/>
        <pc:sldMkLst>
          <pc:docMk/>
          <pc:sldMk cId="2250636882" sldId="2261"/>
        </pc:sldMkLst>
        <pc:spChg chg="mod">
          <ac:chgData name="Bex Turner" userId="fe7a893d-e131-4a89-b172-272cfc9b1c71" providerId="ADAL" clId="{CF5DE9A3-ED35-4595-9A6B-F4273064B679}" dt="2026-09-10T08:37:38.244" v="249" actId="164"/>
          <ac:spMkLst>
            <pc:docMk/>
            <pc:sldMk cId="2250636882" sldId="2261"/>
            <ac:spMk id="3" creationId="{CB74AE35-0372-2D3B-C982-A87DD1F24F26}"/>
          </ac:spMkLst>
        </pc:spChg>
        <pc:spChg chg="ord">
          <ac:chgData name="Bex Turner" userId="fe7a893d-e131-4a89-b172-272cfc9b1c71" providerId="ADAL" clId="{CF5DE9A3-ED35-4595-9A6B-F4273064B679}" dt="2026-09-10T08:38:06.376" v="253" actId="13244"/>
          <ac:spMkLst>
            <pc:docMk/>
            <pc:sldMk cId="2250636882" sldId="2261"/>
            <ac:spMk id="5" creationId="{A79136BE-69D7-09E9-BF4F-54F06C747EAE}"/>
          </ac:spMkLst>
        </pc:spChg>
        <pc:spChg chg="mod topLvl">
          <ac:chgData name="Bex Turner" userId="fe7a893d-e131-4a89-b172-272cfc9b1c71" providerId="ADAL" clId="{CF5DE9A3-ED35-4595-9A6B-F4273064B679}" dt="2026-09-10T08:37:58.640" v="251" actId="164"/>
          <ac:spMkLst>
            <pc:docMk/>
            <pc:sldMk cId="2250636882" sldId="2261"/>
            <ac:spMk id="7" creationId="{7F50C9F0-D74D-AA53-962A-E9A3D61FC115}"/>
          </ac:spMkLst>
        </pc:spChg>
        <pc:spChg chg="mod ord">
          <ac:chgData name="Bex Turner" userId="fe7a893d-e131-4a89-b172-272cfc9b1c71" providerId="ADAL" clId="{CF5DE9A3-ED35-4595-9A6B-F4273064B679}" dt="2026-09-10T08:38:09.748" v="255" actId="13244"/>
          <ac:spMkLst>
            <pc:docMk/>
            <pc:sldMk cId="2250636882" sldId="2261"/>
            <ac:spMk id="10" creationId="{6B3641DA-DEFD-F5BF-AAF1-1BAAF02C556F}"/>
          </ac:spMkLst>
        </pc:spChg>
        <pc:spChg chg="mod">
          <ac:chgData name="Bex Turner" userId="fe7a893d-e131-4a89-b172-272cfc9b1c71" providerId="ADAL" clId="{CF5DE9A3-ED35-4595-9A6B-F4273064B679}" dt="2026-09-10T08:38:01.191" v="252" actId="164"/>
          <ac:spMkLst>
            <pc:docMk/>
            <pc:sldMk cId="2250636882" sldId="2261"/>
            <ac:spMk id="12" creationId="{07A85B9B-8E76-F9CC-B92B-22FEF3B0F0D8}"/>
          </ac:spMkLst>
        </pc:spChg>
        <pc:spChg chg="mod ord">
          <ac:chgData name="Bex Turner" userId="fe7a893d-e131-4a89-b172-272cfc9b1c71" providerId="ADAL" clId="{CF5DE9A3-ED35-4595-9A6B-F4273064B679}" dt="2026-09-10T08:38:11.655" v="256" actId="13244"/>
          <ac:spMkLst>
            <pc:docMk/>
            <pc:sldMk cId="2250636882" sldId="2261"/>
            <ac:spMk id="13" creationId="{E2DE49B7-0F1C-8537-8D98-38FADC8DBEB6}"/>
          </ac:spMkLst>
        </pc:spChg>
        <pc:spChg chg="mod ord">
          <ac:chgData name="Bex Turner" userId="fe7a893d-e131-4a89-b172-272cfc9b1c71" providerId="ADAL" clId="{CF5DE9A3-ED35-4595-9A6B-F4273064B679}" dt="2026-09-10T08:38:26.199" v="261" actId="167"/>
          <ac:spMkLst>
            <pc:docMk/>
            <pc:sldMk cId="2250636882" sldId="2261"/>
            <ac:spMk id="23" creationId="{3CFC372B-F4B4-63C3-EDDB-CDEB6B5EA249}"/>
          </ac:spMkLst>
        </pc:spChg>
        <pc:spChg chg="mod ord topLvl">
          <ac:chgData name="Bex Turner" userId="fe7a893d-e131-4a89-b172-272cfc9b1c71" providerId="ADAL" clId="{CF5DE9A3-ED35-4595-9A6B-F4273064B679}" dt="2026-09-10T08:38:08.407" v="254" actId="13244"/>
          <ac:spMkLst>
            <pc:docMk/>
            <pc:sldMk cId="2250636882" sldId="2261"/>
            <ac:spMk id="28" creationId="{516141FD-8326-5386-B2BE-4CE37B3CA0D7}"/>
          </ac:spMkLst>
        </pc:spChg>
        <pc:grpChg chg="add mod ord">
          <ac:chgData name="Bex Turner" userId="fe7a893d-e131-4a89-b172-272cfc9b1c71" providerId="ADAL" clId="{CF5DE9A3-ED35-4595-9A6B-F4273064B679}" dt="2026-09-10T08:38:19.897" v="258" actId="962"/>
          <ac:grpSpMkLst>
            <pc:docMk/>
            <pc:sldMk cId="2250636882" sldId="2261"/>
            <ac:grpSpMk id="8" creationId="{13369320-CB6C-476B-A2D8-5D096454442B}"/>
          </ac:grpSpMkLst>
        </pc:grpChg>
        <pc:grpChg chg="add mod ord">
          <ac:chgData name="Bex Turner" userId="fe7a893d-e131-4a89-b172-272cfc9b1c71" providerId="ADAL" clId="{CF5DE9A3-ED35-4595-9A6B-F4273064B679}" dt="2026-09-10T08:38:20.975" v="260" actId="962"/>
          <ac:grpSpMkLst>
            <pc:docMk/>
            <pc:sldMk cId="2250636882" sldId="2261"/>
            <ac:grpSpMk id="9" creationId="{8A486448-EFCD-B738-11FA-8BB613CD502C}"/>
          </ac:grpSpMkLst>
        </pc:grpChg>
        <pc:grpChg chg="add mod ord">
          <ac:chgData name="Bex Turner" userId="fe7a893d-e131-4a89-b172-272cfc9b1c71" providerId="ADAL" clId="{CF5DE9A3-ED35-4595-9A6B-F4273064B679}" dt="2026-09-10T08:38:20.551" v="259" actId="962"/>
          <ac:grpSpMkLst>
            <pc:docMk/>
            <pc:sldMk cId="2250636882" sldId="2261"/>
            <ac:grpSpMk id="14" creationId="{2A8ACC5E-127F-2748-6DD4-0963482977DC}"/>
          </ac:grpSpMkLst>
        </pc:grpChg>
        <pc:cxnChg chg="mod">
          <ac:chgData name="Bex Turner" userId="fe7a893d-e131-4a89-b172-272cfc9b1c71" providerId="ADAL" clId="{CF5DE9A3-ED35-4595-9A6B-F4273064B679}" dt="2026-09-10T08:37:38.244" v="249" actId="164"/>
          <ac:cxnSpMkLst>
            <pc:docMk/>
            <pc:sldMk cId="2250636882" sldId="2261"/>
            <ac:cxnSpMk id="2" creationId="{E2CE3777-82EB-1184-D180-35B7FACCEEF8}"/>
          </ac:cxnSpMkLst>
        </pc:cxnChg>
        <pc:cxnChg chg="mod topLvl">
          <ac:chgData name="Bex Turner" userId="fe7a893d-e131-4a89-b172-272cfc9b1c71" providerId="ADAL" clId="{CF5DE9A3-ED35-4595-9A6B-F4273064B679}" dt="2026-09-10T08:37:58.640" v="251" actId="164"/>
          <ac:cxnSpMkLst>
            <pc:docMk/>
            <pc:sldMk cId="2250636882" sldId="2261"/>
            <ac:cxnSpMk id="6" creationId="{1AA9B269-D1BA-D626-DA8F-C702018F4FA9}"/>
          </ac:cxnSpMkLst>
        </pc:cxnChg>
        <pc:cxnChg chg="mod">
          <ac:chgData name="Bex Turner" userId="fe7a893d-e131-4a89-b172-272cfc9b1c71" providerId="ADAL" clId="{CF5DE9A3-ED35-4595-9A6B-F4273064B679}" dt="2026-09-10T08:38:01.191" v="252" actId="164"/>
          <ac:cxnSpMkLst>
            <pc:docMk/>
            <pc:sldMk cId="2250636882" sldId="2261"/>
            <ac:cxnSpMk id="11" creationId="{AA0961FB-AC78-613D-40FE-4A7D859EB78D}"/>
          </ac:cxnSpMkLst>
        </pc:cxnChg>
      </pc:sldChg>
      <pc:sldChg chg="modSp mod">
        <pc:chgData name="Bex Turner" userId="fe7a893d-e131-4a89-b172-272cfc9b1c71" providerId="ADAL" clId="{CF5DE9A3-ED35-4595-9A6B-F4273064B679}" dt="2026-09-08T16:14:50.512" v="223" actId="14100"/>
        <pc:sldMkLst>
          <pc:docMk/>
          <pc:sldMk cId="3412528253" sldId="2276"/>
        </pc:sldMkLst>
        <pc:spChg chg="mod">
          <ac:chgData name="Bex Turner" userId="fe7a893d-e131-4a89-b172-272cfc9b1c71" providerId="ADAL" clId="{CF5DE9A3-ED35-4595-9A6B-F4273064B679}" dt="2026-09-08T16:14:50.512" v="223" actId="14100"/>
          <ac:spMkLst>
            <pc:docMk/>
            <pc:sldMk cId="3412528253" sldId="2276"/>
            <ac:spMk id="8" creationId="{27FE150F-E1B6-AC30-14CD-48B8C16FEACA}"/>
          </ac:spMkLst>
        </pc:spChg>
      </pc:sldChg>
      <pc:sldChg chg="modSp mod">
        <pc:chgData name="Bex Turner" userId="fe7a893d-e131-4a89-b172-272cfc9b1c71" providerId="ADAL" clId="{CF5DE9A3-ED35-4595-9A6B-F4273064B679}" dt="2026-09-08T16:14:55.247" v="224" actId="14100"/>
        <pc:sldMkLst>
          <pc:docMk/>
          <pc:sldMk cId="19882767" sldId="2277"/>
        </pc:sldMkLst>
        <pc:spChg chg="mod">
          <ac:chgData name="Bex Turner" userId="fe7a893d-e131-4a89-b172-272cfc9b1c71" providerId="ADAL" clId="{CF5DE9A3-ED35-4595-9A6B-F4273064B679}" dt="2026-09-08T16:14:55.247" v="224" actId="14100"/>
          <ac:spMkLst>
            <pc:docMk/>
            <pc:sldMk cId="19882767" sldId="2277"/>
            <ac:spMk id="8" creationId="{19387BF2-3592-5D32-DF79-B304365F8A95}"/>
          </ac:spMkLst>
        </pc:spChg>
      </pc:sldChg>
      <pc:sldChg chg="modSp mod">
        <pc:chgData name="Bex Turner" userId="fe7a893d-e131-4a89-b172-272cfc9b1c71" providerId="ADAL" clId="{CF5DE9A3-ED35-4595-9A6B-F4273064B679}" dt="2026-09-08T16:14:31.958" v="219" actId="255"/>
        <pc:sldMkLst>
          <pc:docMk/>
          <pc:sldMk cId="113493565" sldId="2282"/>
        </pc:sldMkLst>
        <pc:spChg chg="mod">
          <ac:chgData name="Bex Turner" userId="fe7a893d-e131-4a89-b172-272cfc9b1c71" providerId="ADAL" clId="{CF5DE9A3-ED35-4595-9A6B-F4273064B679}" dt="2026-09-08T16:14:31.958" v="219" actId="255"/>
          <ac:spMkLst>
            <pc:docMk/>
            <pc:sldMk cId="113493565" sldId="2282"/>
            <ac:spMk id="3" creationId="{D0892359-4727-EEC5-40CD-E4DEA5CBAC2E}"/>
          </ac:spMkLst>
        </pc:spChg>
      </pc:sldChg>
      <pc:sldChg chg="modSp mod">
        <pc:chgData name="Bex Turner" userId="fe7a893d-e131-4a89-b172-272cfc9b1c71" providerId="ADAL" clId="{CF5DE9A3-ED35-4595-9A6B-F4273064B679}" dt="2026-09-08T16:03:55.456" v="62" actId="1076"/>
        <pc:sldMkLst>
          <pc:docMk/>
          <pc:sldMk cId="3017336725" sldId="2284"/>
        </pc:sldMkLst>
        <pc:spChg chg="mod">
          <ac:chgData name="Bex Turner" userId="fe7a893d-e131-4a89-b172-272cfc9b1c71" providerId="ADAL" clId="{CF5DE9A3-ED35-4595-9A6B-F4273064B679}" dt="2026-09-08T16:03:46.626" v="59" actId="14100"/>
          <ac:spMkLst>
            <pc:docMk/>
            <pc:sldMk cId="3017336725" sldId="2284"/>
            <ac:spMk id="3" creationId="{9F8B5B1A-F8C6-DCA1-4C21-BA0AE3ED92B9}"/>
          </ac:spMkLst>
        </pc:spChg>
        <pc:spChg chg="mod">
          <ac:chgData name="Bex Turner" userId="fe7a893d-e131-4a89-b172-272cfc9b1c71" providerId="ADAL" clId="{CF5DE9A3-ED35-4595-9A6B-F4273064B679}" dt="2026-09-08T16:03:55.456" v="62" actId="1076"/>
          <ac:spMkLst>
            <pc:docMk/>
            <pc:sldMk cId="3017336725" sldId="2284"/>
            <ac:spMk id="4" creationId="{9661BC6F-8C6E-8C4F-72B9-1F57CCC1E5F1}"/>
          </ac:spMkLst>
        </pc:spChg>
        <pc:picChg chg="mod">
          <ac:chgData name="Bex Turner" userId="fe7a893d-e131-4a89-b172-272cfc9b1c71" providerId="ADAL" clId="{CF5DE9A3-ED35-4595-9A6B-F4273064B679}" dt="2026-09-08T16:03:43.836" v="58" actId="1076"/>
          <ac:picMkLst>
            <pc:docMk/>
            <pc:sldMk cId="3017336725" sldId="2284"/>
            <ac:picMk id="2" creationId="{4923EE8D-9350-5FAA-39BF-391A6E47388E}"/>
          </ac:picMkLst>
        </pc:picChg>
      </pc:sldChg>
      <pc:sldChg chg="modSp mod">
        <pc:chgData name="Bex Turner" userId="fe7a893d-e131-4a89-b172-272cfc9b1c71" providerId="ADAL" clId="{CF5DE9A3-ED35-4595-9A6B-F4273064B679}" dt="2026-09-08T16:06:07.343" v="76" actId="14100"/>
        <pc:sldMkLst>
          <pc:docMk/>
          <pc:sldMk cId="1638557032" sldId="2286"/>
        </pc:sldMkLst>
        <pc:spChg chg="mod">
          <ac:chgData name="Bex Turner" userId="fe7a893d-e131-4a89-b172-272cfc9b1c71" providerId="ADAL" clId="{CF5DE9A3-ED35-4595-9A6B-F4273064B679}" dt="2026-09-08T16:06:07.343" v="76" actId="14100"/>
          <ac:spMkLst>
            <pc:docMk/>
            <pc:sldMk cId="1638557032" sldId="2286"/>
            <ac:spMk id="5" creationId="{C12A373B-1D45-A97A-1C0B-7F768E3560E1}"/>
          </ac:spMkLst>
        </pc:spChg>
      </pc:sldChg>
      <pc:sldChg chg="modSp mod">
        <pc:chgData name="Bex Turner" userId="fe7a893d-e131-4a89-b172-272cfc9b1c71" providerId="ADAL" clId="{CF5DE9A3-ED35-4595-9A6B-F4273064B679}" dt="2026-09-08T16:08:16.700" v="115" actId="14100"/>
        <pc:sldMkLst>
          <pc:docMk/>
          <pc:sldMk cId="3303866721" sldId="2287"/>
        </pc:sldMkLst>
        <pc:spChg chg="mod">
          <ac:chgData name="Bex Turner" userId="fe7a893d-e131-4a89-b172-272cfc9b1c71" providerId="ADAL" clId="{CF5DE9A3-ED35-4595-9A6B-F4273064B679}" dt="2026-09-08T16:08:16.700" v="115" actId="14100"/>
          <ac:spMkLst>
            <pc:docMk/>
            <pc:sldMk cId="3303866721" sldId="2287"/>
            <ac:spMk id="2" creationId="{40FA0FBF-6FC9-A146-6D1C-903465A20037}"/>
          </ac:spMkLst>
        </pc:spChg>
      </pc:sldChg>
      <pc:sldChg chg="modSp mod">
        <pc:chgData name="Bex Turner" userId="fe7a893d-e131-4a89-b172-272cfc9b1c71" providerId="ADAL" clId="{CF5DE9A3-ED35-4595-9A6B-F4273064B679}" dt="2026-09-10T08:31:55.685" v="231"/>
        <pc:sldMkLst>
          <pc:docMk/>
          <pc:sldMk cId="2168229845" sldId="2288"/>
        </pc:sldMkLst>
        <pc:spChg chg="ord">
          <ac:chgData name="Bex Turner" userId="fe7a893d-e131-4a89-b172-272cfc9b1c71" providerId="ADAL" clId="{CF5DE9A3-ED35-4595-9A6B-F4273064B679}" dt="2026-09-10T08:31:50.998" v="227" actId="13244"/>
          <ac:spMkLst>
            <pc:docMk/>
            <pc:sldMk cId="2168229845" sldId="2288"/>
            <ac:spMk id="2" creationId="{9A490503-495C-9155-8C9A-1D5AACC0D725}"/>
          </ac:spMkLst>
        </pc:spChg>
        <pc:spChg chg="ord">
          <ac:chgData name="Bex Turner" userId="fe7a893d-e131-4a89-b172-272cfc9b1c71" providerId="ADAL" clId="{CF5DE9A3-ED35-4595-9A6B-F4273064B679}" dt="2026-09-10T08:31:46.368" v="226" actId="13244"/>
          <ac:spMkLst>
            <pc:docMk/>
            <pc:sldMk cId="2168229845" sldId="2288"/>
            <ac:spMk id="5" creationId="{9E0CC08D-1126-468E-E750-286A3215B384}"/>
          </ac:spMkLst>
        </pc:spChg>
        <pc:spChg chg="ord">
          <ac:chgData name="Bex Turner" userId="fe7a893d-e131-4a89-b172-272cfc9b1c71" providerId="ADAL" clId="{CF5DE9A3-ED35-4595-9A6B-F4273064B679}" dt="2026-09-10T08:31:52.241" v="228" actId="13244"/>
          <ac:spMkLst>
            <pc:docMk/>
            <pc:sldMk cId="2168229845" sldId="2288"/>
            <ac:spMk id="33" creationId="{DA8D8092-AE0D-F015-C4A7-FBB9AB000605}"/>
          </ac:spMkLst>
        </pc:spChg>
        <pc:spChg chg="ord">
          <ac:chgData name="Bex Turner" userId="fe7a893d-e131-4a89-b172-272cfc9b1c71" providerId="ADAL" clId="{CF5DE9A3-ED35-4595-9A6B-F4273064B679}" dt="2026-09-10T08:31:55.685" v="231"/>
          <ac:spMkLst>
            <pc:docMk/>
            <pc:sldMk cId="2168229845" sldId="2288"/>
            <ac:spMk id="35" creationId="{59E2186C-DA0E-997B-0F71-5C81AE06C8AC}"/>
          </ac:spMkLst>
        </pc:spChg>
      </pc:sldChg>
      <pc:sldChg chg="modSp mod">
        <pc:chgData name="Bex Turner" userId="fe7a893d-e131-4a89-b172-272cfc9b1c71" providerId="ADAL" clId="{CF5DE9A3-ED35-4595-9A6B-F4273064B679}" dt="2026-09-10T08:32:12.902" v="234" actId="13244"/>
        <pc:sldMkLst>
          <pc:docMk/>
          <pc:sldMk cId="2790303054" sldId="2289"/>
        </pc:sldMkLst>
        <pc:spChg chg="ord">
          <ac:chgData name="Bex Turner" userId="fe7a893d-e131-4a89-b172-272cfc9b1c71" providerId="ADAL" clId="{CF5DE9A3-ED35-4595-9A6B-F4273064B679}" dt="2026-09-10T08:32:05.568" v="232" actId="13244"/>
          <ac:spMkLst>
            <pc:docMk/>
            <pc:sldMk cId="2790303054" sldId="2289"/>
            <ac:spMk id="5" creationId="{5885BF01-74F3-3AB4-6A47-22DFBE5CA5D2}"/>
          </ac:spMkLst>
        </pc:spChg>
        <pc:spChg chg="ord">
          <ac:chgData name="Bex Turner" userId="fe7a893d-e131-4a89-b172-272cfc9b1c71" providerId="ADAL" clId="{CF5DE9A3-ED35-4595-9A6B-F4273064B679}" dt="2026-09-10T08:32:11.658" v="233" actId="13244"/>
          <ac:spMkLst>
            <pc:docMk/>
            <pc:sldMk cId="2790303054" sldId="2289"/>
            <ac:spMk id="33" creationId="{05BE1CC9-C5F9-0D13-4137-BF0C07E3162F}"/>
          </ac:spMkLst>
        </pc:spChg>
        <pc:spChg chg="ord">
          <ac:chgData name="Bex Turner" userId="fe7a893d-e131-4a89-b172-272cfc9b1c71" providerId="ADAL" clId="{CF5DE9A3-ED35-4595-9A6B-F4273064B679}" dt="2026-09-10T08:32:12.902" v="234" actId="13244"/>
          <ac:spMkLst>
            <pc:docMk/>
            <pc:sldMk cId="2790303054" sldId="2289"/>
            <ac:spMk id="35" creationId="{5D94FC78-3943-CFE3-E2AC-D611D9725B30}"/>
          </ac:spMkLst>
        </pc:spChg>
      </pc:sldChg>
      <pc:sldChg chg="modSp mod">
        <pc:chgData name="Bex Turner" userId="fe7a893d-e131-4a89-b172-272cfc9b1c71" providerId="ADAL" clId="{CF5DE9A3-ED35-4595-9A6B-F4273064B679}" dt="2026-09-10T08:35:48.615" v="237" actId="13244"/>
        <pc:sldMkLst>
          <pc:docMk/>
          <pc:sldMk cId="3051767251" sldId="2290"/>
        </pc:sldMkLst>
        <pc:spChg chg="ord">
          <ac:chgData name="Bex Turner" userId="fe7a893d-e131-4a89-b172-272cfc9b1c71" providerId="ADAL" clId="{CF5DE9A3-ED35-4595-9A6B-F4273064B679}" dt="2026-09-10T08:35:43.516" v="235" actId="13244"/>
          <ac:spMkLst>
            <pc:docMk/>
            <pc:sldMk cId="3051767251" sldId="2290"/>
            <ac:spMk id="5" creationId="{31BEF4EC-6871-4687-A85F-40A73EDD5050}"/>
          </ac:spMkLst>
        </pc:spChg>
        <pc:spChg chg="ord">
          <ac:chgData name="Bex Turner" userId="fe7a893d-e131-4a89-b172-272cfc9b1c71" providerId="ADAL" clId="{CF5DE9A3-ED35-4595-9A6B-F4273064B679}" dt="2026-09-10T08:35:47.352" v="236" actId="13244"/>
          <ac:spMkLst>
            <pc:docMk/>
            <pc:sldMk cId="3051767251" sldId="2290"/>
            <ac:spMk id="33" creationId="{7581AD71-0899-0920-B6C4-5A699B50528A}"/>
          </ac:spMkLst>
        </pc:spChg>
        <pc:spChg chg="ord">
          <ac:chgData name="Bex Turner" userId="fe7a893d-e131-4a89-b172-272cfc9b1c71" providerId="ADAL" clId="{CF5DE9A3-ED35-4595-9A6B-F4273064B679}" dt="2026-09-10T08:35:48.615" v="237" actId="13244"/>
          <ac:spMkLst>
            <pc:docMk/>
            <pc:sldMk cId="3051767251" sldId="2290"/>
            <ac:spMk id="35" creationId="{B09C1623-40F7-3D15-45A7-C2888270CED7}"/>
          </ac:spMkLst>
        </pc:spChg>
      </pc:sldChg>
      <pc:sldChg chg="modSp mod">
        <pc:chgData name="Bex Turner" userId="fe7a893d-e131-4a89-b172-272cfc9b1c71" providerId="ADAL" clId="{CF5DE9A3-ED35-4595-9A6B-F4273064B679}" dt="2026-09-10T08:35:56.880" v="238" actId="13244"/>
        <pc:sldMkLst>
          <pc:docMk/>
          <pc:sldMk cId="1590558171" sldId="2291"/>
        </pc:sldMkLst>
        <pc:spChg chg="ord">
          <ac:chgData name="Bex Turner" userId="fe7a893d-e131-4a89-b172-272cfc9b1c71" providerId="ADAL" clId="{CF5DE9A3-ED35-4595-9A6B-F4273064B679}" dt="2026-09-10T08:35:56.880" v="238" actId="13244"/>
          <ac:spMkLst>
            <pc:docMk/>
            <pc:sldMk cId="1590558171" sldId="2291"/>
            <ac:spMk id="5" creationId="{B1927CF1-69CB-CDFF-46D3-92568C88423E}"/>
          </ac:spMkLst>
        </pc:spChg>
        <pc:spChg chg="mod">
          <ac:chgData name="Bex Turner" userId="fe7a893d-e131-4a89-b172-272cfc9b1c71" providerId="ADAL" clId="{CF5DE9A3-ED35-4595-9A6B-F4273064B679}" dt="2026-09-08T16:09:46.237" v="124" actId="1076"/>
          <ac:spMkLst>
            <pc:docMk/>
            <pc:sldMk cId="1590558171" sldId="2291"/>
            <ac:spMk id="6" creationId="{71AE554D-E857-61FB-D4D6-5A8DDE9BBA37}"/>
          </ac:spMkLst>
        </pc:spChg>
        <pc:spChg chg="mod">
          <ac:chgData name="Bex Turner" userId="fe7a893d-e131-4a89-b172-272cfc9b1c71" providerId="ADAL" clId="{CF5DE9A3-ED35-4595-9A6B-F4273064B679}" dt="2026-09-08T16:09:52.455" v="125" actId="1582"/>
          <ac:spMkLst>
            <pc:docMk/>
            <pc:sldMk cId="1590558171" sldId="2291"/>
            <ac:spMk id="8" creationId="{293595F5-5E4A-0DE7-1A90-31D386664895}"/>
          </ac:spMkLst>
        </pc:spChg>
      </pc:sldChg>
      <pc:sldChg chg="modSp mod">
        <pc:chgData name="Bex Turner" userId="fe7a893d-e131-4a89-b172-272cfc9b1c71" providerId="ADAL" clId="{CF5DE9A3-ED35-4595-9A6B-F4273064B679}" dt="2026-09-10T08:40:01.642" v="276" actId="13244"/>
        <pc:sldMkLst>
          <pc:docMk/>
          <pc:sldMk cId="3744786225" sldId="2292"/>
        </pc:sldMkLst>
        <pc:spChg chg="ord">
          <ac:chgData name="Bex Turner" userId="fe7a893d-e131-4a89-b172-272cfc9b1c71" providerId="ADAL" clId="{CF5DE9A3-ED35-4595-9A6B-F4273064B679}" dt="2026-09-10T08:39:53.098" v="274" actId="13244"/>
          <ac:spMkLst>
            <pc:docMk/>
            <pc:sldMk cId="3744786225" sldId="2292"/>
            <ac:spMk id="3" creationId="{CEE97D83-392C-522B-C5B2-A634D880E581}"/>
          </ac:spMkLst>
        </pc:spChg>
        <pc:spChg chg="ord">
          <ac:chgData name="Bex Turner" userId="fe7a893d-e131-4a89-b172-272cfc9b1c71" providerId="ADAL" clId="{CF5DE9A3-ED35-4595-9A6B-F4273064B679}" dt="2026-09-10T08:39:51.521" v="273" actId="13244"/>
          <ac:spMkLst>
            <pc:docMk/>
            <pc:sldMk cId="3744786225" sldId="2292"/>
            <ac:spMk id="5" creationId="{77D1E4D2-26AD-573E-BBAF-0E749C68663A}"/>
          </ac:spMkLst>
        </pc:spChg>
        <pc:spChg chg="ord">
          <ac:chgData name="Bex Turner" userId="fe7a893d-e131-4a89-b172-272cfc9b1c71" providerId="ADAL" clId="{CF5DE9A3-ED35-4595-9A6B-F4273064B679}" dt="2026-09-10T08:40:00.248" v="275" actId="13244"/>
          <ac:spMkLst>
            <pc:docMk/>
            <pc:sldMk cId="3744786225" sldId="2292"/>
            <ac:spMk id="33" creationId="{E2AB7FF2-2D6B-6F43-5E4F-114A038D6207}"/>
          </ac:spMkLst>
        </pc:spChg>
        <pc:spChg chg="ord">
          <ac:chgData name="Bex Turner" userId="fe7a893d-e131-4a89-b172-272cfc9b1c71" providerId="ADAL" clId="{CF5DE9A3-ED35-4595-9A6B-F4273064B679}" dt="2026-09-10T08:40:01.642" v="276" actId="13244"/>
          <ac:spMkLst>
            <pc:docMk/>
            <pc:sldMk cId="3744786225" sldId="2292"/>
            <ac:spMk id="35" creationId="{7A39DF04-FB0D-6AE4-6CEE-E2B7229169FC}"/>
          </ac:spMkLst>
        </pc:spChg>
      </pc:sldChg>
      <pc:sldChg chg="modSp mod">
        <pc:chgData name="Bex Turner" userId="fe7a893d-e131-4a89-b172-272cfc9b1c71" providerId="ADAL" clId="{CF5DE9A3-ED35-4595-9A6B-F4273064B679}" dt="2026-09-10T08:42:27.772" v="291" actId="13244"/>
        <pc:sldMkLst>
          <pc:docMk/>
          <pc:sldMk cId="964753233" sldId="2293"/>
        </pc:sldMkLst>
        <pc:spChg chg="ord">
          <ac:chgData name="Bex Turner" userId="fe7a893d-e131-4a89-b172-272cfc9b1c71" providerId="ADAL" clId="{CF5DE9A3-ED35-4595-9A6B-F4273064B679}" dt="2026-09-10T08:42:20.319" v="288" actId="13244"/>
          <ac:spMkLst>
            <pc:docMk/>
            <pc:sldMk cId="964753233" sldId="2293"/>
            <ac:spMk id="5" creationId="{D5609AD1-555D-0D8D-DAAC-B332498C1F3A}"/>
          </ac:spMkLst>
        </pc:spChg>
        <pc:spChg chg="ord">
          <ac:chgData name="Bex Turner" userId="fe7a893d-e131-4a89-b172-272cfc9b1c71" providerId="ADAL" clId="{CF5DE9A3-ED35-4595-9A6B-F4273064B679}" dt="2026-09-10T08:42:24.728" v="289" actId="13244"/>
          <ac:spMkLst>
            <pc:docMk/>
            <pc:sldMk cId="964753233" sldId="2293"/>
            <ac:spMk id="31" creationId="{7256873F-28F2-693C-4A26-1DA598245268}"/>
          </ac:spMkLst>
        </pc:spChg>
        <pc:spChg chg="ord">
          <ac:chgData name="Bex Turner" userId="fe7a893d-e131-4a89-b172-272cfc9b1c71" providerId="ADAL" clId="{CF5DE9A3-ED35-4595-9A6B-F4273064B679}" dt="2026-09-10T08:42:26.498" v="290" actId="13244"/>
          <ac:spMkLst>
            <pc:docMk/>
            <pc:sldMk cId="964753233" sldId="2293"/>
            <ac:spMk id="33" creationId="{3984EBBA-F697-7F0D-0F66-18FE1A31F022}"/>
          </ac:spMkLst>
        </pc:spChg>
        <pc:spChg chg="ord">
          <ac:chgData name="Bex Turner" userId="fe7a893d-e131-4a89-b172-272cfc9b1c71" providerId="ADAL" clId="{CF5DE9A3-ED35-4595-9A6B-F4273064B679}" dt="2026-09-10T08:42:27.772" v="291" actId="13244"/>
          <ac:spMkLst>
            <pc:docMk/>
            <pc:sldMk cId="964753233" sldId="2293"/>
            <ac:spMk id="35" creationId="{028EB1FF-9479-3520-F379-B1D9663A06C8}"/>
          </ac:spMkLst>
        </pc:spChg>
      </pc:sldChg>
      <pc:sldChg chg="modSp mod">
        <pc:chgData name="Bex Turner" userId="fe7a893d-e131-4a89-b172-272cfc9b1c71" providerId="ADAL" clId="{CF5DE9A3-ED35-4595-9A6B-F4273064B679}" dt="2026-09-08T16:03:22.692" v="54" actId="14100"/>
        <pc:sldMkLst>
          <pc:docMk/>
          <pc:sldMk cId="3560508643" sldId="2294"/>
        </pc:sldMkLst>
        <pc:spChg chg="mod">
          <ac:chgData name="Bex Turner" userId="fe7a893d-e131-4a89-b172-272cfc9b1c71" providerId="ADAL" clId="{CF5DE9A3-ED35-4595-9A6B-F4273064B679}" dt="2026-09-08T16:03:22.692" v="54" actId="14100"/>
          <ac:spMkLst>
            <pc:docMk/>
            <pc:sldMk cId="3560508643" sldId="2294"/>
            <ac:spMk id="11" creationId="{CFAFD003-A021-CA2E-8436-A9779724E079}"/>
          </ac:spMkLst>
        </pc:spChg>
      </pc:sldChg>
      <pc:sldChg chg="modSp mod">
        <pc:chgData name="Bex Turner" userId="fe7a893d-e131-4a89-b172-272cfc9b1c71" providerId="ADAL" clId="{CF5DE9A3-ED35-4595-9A6B-F4273064B679}" dt="2026-09-08T16:14:42.955" v="221" actId="14100"/>
        <pc:sldMkLst>
          <pc:docMk/>
          <pc:sldMk cId="1320225205" sldId="2296"/>
        </pc:sldMkLst>
        <pc:spChg chg="mod">
          <ac:chgData name="Bex Turner" userId="fe7a893d-e131-4a89-b172-272cfc9b1c71" providerId="ADAL" clId="{CF5DE9A3-ED35-4595-9A6B-F4273064B679}" dt="2026-09-08T16:14:42.955" v="221" actId="14100"/>
          <ac:spMkLst>
            <pc:docMk/>
            <pc:sldMk cId="1320225205" sldId="2296"/>
            <ac:spMk id="8" creationId="{EB66D067-1198-E0D9-35F2-E57AC8C4AF8B}"/>
          </ac:spMkLst>
        </pc:spChg>
      </pc:sldChg>
      <pc:sldChg chg="modSp mod">
        <pc:chgData name="Bex Turner" userId="fe7a893d-e131-4a89-b172-272cfc9b1c71" providerId="ADAL" clId="{CF5DE9A3-ED35-4595-9A6B-F4273064B679}" dt="2026-09-08T16:12:53.454" v="217" actId="14100"/>
        <pc:sldMkLst>
          <pc:docMk/>
          <pc:sldMk cId="2958329101" sldId="2298"/>
        </pc:sldMkLst>
        <pc:spChg chg="mod">
          <ac:chgData name="Bex Turner" userId="fe7a893d-e131-4a89-b172-272cfc9b1c71" providerId="ADAL" clId="{CF5DE9A3-ED35-4595-9A6B-F4273064B679}" dt="2026-09-08T16:12:53.454" v="217" actId="14100"/>
          <ac:spMkLst>
            <pc:docMk/>
            <pc:sldMk cId="2958329101" sldId="2298"/>
            <ac:spMk id="8" creationId="{AD610D66-EEF5-48F1-26B0-4183A30A8D66}"/>
          </ac:spMkLst>
        </pc:spChg>
      </pc:sldChg>
      <pc:sldChg chg="modSp mod">
        <pc:chgData name="Bex Turner" userId="fe7a893d-e131-4a89-b172-272cfc9b1c71" providerId="ADAL" clId="{CF5DE9A3-ED35-4595-9A6B-F4273064B679}" dt="2026-09-08T16:09:21.982" v="123" actId="14100"/>
        <pc:sldMkLst>
          <pc:docMk/>
          <pc:sldMk cId="851735467" sldId="2299"/>
        </pc:sldMkLst>
        <pc:spChg chg="mod">
          <ac:chgData name="Bex Turner" userId="fe7a893d-e131-4a89-b172-272cfc9b1c71" providerId="ADAL" clId="{CF5DE9A3-ED35-4595-9A6B-F4273064B679}" dt="2026-09-08T16:09:21.982" v="123" actId="14100"/>
          <ac:spMkLst>
            <pc:docMk/>
            <pc:sldMk cId="851735467" sldId="2299"/>
            <ac:spMk id="8" creationId="{A96543E1-C35B-D0AA-EB66-D7623B3517F1}"/>
          </ac:spMkLst>
        </pc:spChg>
      </pc:sldChg>
      <pc:sldChg chg="modSp mod">
        <pc:chgData name="Bex Turner" userId="fe7a893d-e131-4a89-b172-272cfc9b1c71" providerId="ADAL" clId="{CF5DE9A3-ED35-4595-9A6B-F4273064B679}" dt="2026-09-08T16:07:22.390" v="98" actId="14100"/>
        <pc:sldMkLst>
          <pc:docMk/>
          <pc:sldMk cId="3708246053" sldId="2300"/>
        </pc:sldMkLst>
        <pc:spChg chg="mod">
          <ac:chgData name="Bex Turner" userId="fe7a893d-e131-4a89-b172-272cfc9b1c71" providerId="ADAL" clId="{CF5DE9A3-ED35-4595-9A6B-F4273064B679}" dt="2026-09-08T16:07:22.390" v="98" actId="14100"/>
          <ac:spMkLst>
            <pc:docMk/>
            <pc:sldMk cId="3708246053" sldId="2300"/>
            <ac:spMk id="8" creationId="{0FEC34B0-9B1F-B172-768B-166DA7411ACA}"/>
          </ac:spMkLst>
        </pc:spChg>
      </pc:sldChg>
      <pc:sldChg chg="modSp mod">
        <pc:chgData name="Bex Turner" userId="fe7a893d-e131-4a89-b172-272cfc9b1c71" providerId="ADAL" clId="{CF5DE9A3-ED35-4595-9A6B-F4273064B679}" dt="2026-09-10T08:36:27.885" v="242" actId="13244"/>
        <pc:sldMkLst>
          <pc:docMk/>
          <pc:sldMk cId="1363184605" sldId="2303"/>
        </pc:sldMkLst>
        <pc:spChg chg="ord">
          <ac:chgData name="Bex Turner" userId="fe7a893d-e131-4a89-b172-272cfc9b1c71" providerId="ADAL" clId="{CF5DE9A3-ED35-4595-9A6B-F4273064B679}" dt="2026-09-10T08:36:27.885" v="242" actId="13244"/>
          <ac:spMkLst>
            <pc:docMk/>
            <pc:sldMk cId="1363184605" sldId="2303"/>
            <ac:spMk id="3" creationId="{8B6DA050-7671-5193-F1F8-D599989B7F84}"/>
          </ac:spMkLst>
        </pc:spChg>
        <pc:spChg chg="ord">
          <ac:chgData name="Bex Turner" userId="fe7a893d-e131-4a89-b172-272cfc9b1c71" providerId="ADAL" clId="{CF5DE9A3-ED35-4595-9A6B-F4273064B679}" dt="2026-09-10T08:36:04.091" v="239" actId="13244"/>
          <ac:spMkLst>
            <pc:docMk/>
            <pc:sldMk cId="1363184605" sldId="2303"/>
            <ac:spMk id="5" creationId="{E123A48E-5B2F-640E-F9EB-8FC629678677}"/>
          </ac:spMkLst>
        </pc:spChg>
        <pc:spChg chg="ord">
          <ac:chgData name="Bex Turner" userId="fe7a893d-e131-4a89-b172-272cfc9b1c71" providerId="ADAL" clId="{CF5DE9A3-ED35-4595-9A6B-F4273064B679}" dt="2026-09-10T08:36:07.102" v="240" actId="13244"/>
          <ac:spMkLst>
            <pc:docMk/>
            <pc:sldMk cId="1363184605" sldId="2303"/>
            <ac:spMk id="33" creationId="{464D29BA-6D28-16A2-2930-F61DF0753880}"/>
          </ac:spMkLst>
        </pc:spChg>
        <pc:spChg chg="ord">
          <ac:chgData name="Bex Turner" userId="fe7a893d-e131-4a89-b172-272cfc9b1c71" providerId="ADAL" clId="{CF5DE9A3-ED35-4595-9A6B-F4273064B679}" dt="2026-09-10T08:36:08.635" v="241" actId="13244"/>
          <ac:spMkLst>
            <pc:docMk/>
            <pc:sldMk cId="1363184605" sldId="2303"/>
            <ac:spMk id="35" creationId="{9AECAFFE-80D2-325D-B8E6-AE2112F69248}"/>
          </ac:spMkLst>
        </pc:spChg>
      </pc:sldChg>
      <pc:sldChg chg="modSp mod">
        <pc:chgData name="Bex Turner" userId="fe7a893d-e131-4a89-b172-272cfc9b1c71" providerId="ADAL" clId="{CF5DE9A3-ED35-4595-9A6B-F4273064B679}" dt="2026-09-10T08:39:40.704" v="272" actId="13244"/>
        <pc:sldMkLst>
          <pc:docMk/>
          <pc:sldMk cId="1006269271" sldId="2304"/>
        </pc:sldMkLst>
        <pc:spChg chg="ord">
          <ac:chgData name="Bex Turner" userId="fe7a893d-e131-4a89-b172-272cfc9b1c71" providerId="ADAL" clId="{CF5DE9A3-ED35-4595-9A6B-F4273064B679}" dt="2026-09-10T08:39:40.704" v="272" actId="13244"/>
          <ac:spMkLst>
            <pc:docMk/>
            <pc:sldMk cId="1006269271" sldId="2304"/>
            <ac:spMk id="5" creationId="{842475B7-4642-477E-4D22-A496110AEF3F}"/>
          </ac:spMkLst>
        </pc:spChg>
        <pc:spChg chg="mod">
          <ac:chgData name="Bex Turner" userId="fe7a893d-e131-4a89-b172-272cfc9b1c71" providerId="ADAL" clId="{CF5DE9A3-ED35-4595-9A6B-F4273064B679}" dt="2026-09-08T16:13:02.235" v="218" actId="1582"/>
          <ac:spMkLst>
            <pc:docMk/>
            <pc:sldMk cId="1006269271" sldId="2304"/>
            <ac:spMk id="8" creationId="{7301D5BB-5040-79CA-7EA9-AEDC653394C3}"/>
          </ac:spMkLst>
        </pc:spChg>
      </pc:sldChg>
      <pc:sldChg chg="modSp mod">
        <pc:chgData name="Bex Turner" userId="fe7a893d-e131-4a89-b172-272cfc9b1c71" providerId="ADAL" clId="{CF5DE9A3-ED35-4595-9A6B-F4273064B679}" dt="2026-09-10T08:42:01.864" v="287" actId="13244"/>
        <pc:sldMkLst>
          <pc:docMk/>
          <pc:sldMk cId="3839521243" sldId="2305"/>
        </pc:sldMkLst>
        <pc:spChg chg="ord">
          <ac:chgData name="Bex Turner" userId="fe7a893d-e131-4a89-b172-272cfc9b1c71" providerId="ADAL" clId="{CF5DE9A3-ED35-4595-9A6B-F4273064B679}" dt="2026-09-10T08:42:01.864" v="287" actId="13244"/>
          <ac:spMkLst>
            <pc:docMk/>
            <pc:sldMk cId="3839521243" sldId="2305"/>
            <ac:spMk id="5" creationId="{9508C8A0-C399-3DB3-2ADD-673945D6F1ED}"/>
          </ac:spMkLst>
        </pc:spChg>
      </pc:sldChg>
      <pc:sldChg chg="new">
        <pc:chgData name="Bex Turner" userId="fe7a893d-e131-4a89-b172-272cfc9b1c71" providerId="ADAL" clId="{CF5DE9A3-ED35-4595-9A6B-F4273064B679}" dt="2026-09-10T09:28:07.811" v="302" actId="680"/>
        <pc:sldMkLst>
          <pc:docMk/>
          <pc:sldMk cId="1778905017" sldId="2306"/>
        </pc:sldMkLst>
      </pc:sldChg>
      <pc:sldMasterChg chg="delSldLayout modSldLayout">
        <pc:chgData name="Bex Turner" userId="fe7a893d-e131-4a89-b172-272cfc9b1c71" providerId="ADAL" clId="{CF5DE9A3-ED35-4595-9A6B-F4273064B679}" dt="2026-09-15T09:47:25.870" v="325" actId="1038"/>
        <pc:sldMasterMkLst>
          <pc:docMk/>
          <pc:sldMasterMk cId="1128749271" sldId="2147483839"/>
        </pc:sldMasterMkLst>
        <pc:sldLayoutChg chg="addSp delSp modSp mod">
          <pc:chgData name="Bex Turner" userId="fe7a893d-e131-4a89-b172-272cfc9b1c71" providerId="ADAL" clId="{CF5DE9A3-ED35-4595-9A6B-F4273064B679}" dt="2026-09-15T09:47:25.870" v="325" actId="1038"/>
          <pc:sldLayoutMkLst>
            <pc:docMk/>
            <pc:sldMasterMk cId="1128749271" sldId="2147483839"/>
            <pc:sldLayoutMk cId="1105580345" sldId="2147483840"/>
          </pc:sldLayoutMkLst>
          <pc:spChg chg="add mod">
            <ac:chgData name="Bex Turner" userId="fe7a893d-e131-4a89-b172-272cfc9b1c71" providerId="ADAL" clId="{CF5DE9A3-ED35-4595-9A6B-F4273064B679}" dt="2026-09-15T09:47:25.870" v="325" actId="1038"/>
            <ac:spMkLst>
              <pc:docMk/>
              <pc:sldMasterMk cId="1128749271" sldId="2147483839"/>
              <pc:sldLayoutMk cId="1105580345" sldId="2147483840"/>
              <ac:spMk id="7" creationId="{E344A379-EDE4-D569-A56F-5A381A081411}"/>
            </ac:spMkLst>
          </pc:spChg>
          <pc:picChg chg="add mod">
            <ac:chgData name="Bex Turner" userId="fe7a893d-e131-4a89-b172-272cfc9b1c71" providerId="ADAL" clId="{CF5DE9A3-ED35-4595-9A6B-F4273064B679}" dt="2026-09-15T09:47:25.870" v="325" actId="1038"/>
            <ac:picMkLst>
              <pc:docMk/>
              <pc:sldMasterMk cId="1128749271" sldId="2147483839"/>
              <pc:sldLayoutMk cId="1105580345" sldId="2147483840"/>
              <ac:picMk id="5" creationId="{B6CCDEAA-ED9F-5960-5A80-2A70A187004B}"/>
            </ac:picMkLst>
          </pc:picChg>
          <pc:picChg chg="add">
            <ac:chgData name="Bex Turner" userId="fe7a893d-e131-4a89-b172-272cfc9b1c71" providerId="ADAL" clId="{CF5DE9A3-ED35-4595-9A6B-F4273064B679}" dt="2026-09-04T12:11:04.762" v="1" actId="22"/>
            <ac:picMkLst>
              <pc:docMk/>
              <pc:sldMasterMk cId="1128749271" sldId="2147483839"/>
              <pc:sldLayoutMk cId="1105580345" sldId="2147483840"/>
              <ac:picMk id="6" creationId="{C087D8B0-CF49-5E45-54C4-B0D17F0DBE38}"/>
            </ac:picMkLst>
          </pc:picChg>
        </pc:sldLayoutChg>
        <pc:sldLayoutChg chg="addSp delSp mod">
          <pc:chgData name="Bex Turner" userId="fe7a893d-e131-4a89-b172-272cfc9b1c71" providerId="ADAL" clId="{CF5DE9A3-ED35-4595-9A6B-F4273064B679}" dt="2026-09-04T12:11:07.338" v="3" actId="22"/>
          <pc:sldLayoutMkLst>
            <pc:docMk/>
            <pc:sldMasterMk cId="1128749271" sldId="2147483839"/>
            <pc:sldLayoutMk cId="151736145" sldId="2147483841"/>
          </pc:sldLayoutMkLst>
          <pc:picChg chg="add">
            <ac:chgData name="Bex Turner" userId="fe7a893d-e131-4a89-b172-272cfc9b1c71" providerId="ADAL" clId="{CF5DE9A3-ED35-4595-9A6B-F4273064B679}" dt="2026-09-04T12:11:07.338" v="3" actId="22"/>
            <ac:picMkLst>
              <pc:docMk/>
              <pc:sldMasterMk cId="1128749271" sldId="2147483839"/>
              <pc:sldLayoutMk cId="151736145" sldId="2147483841"/>
              <ac:picMk id="6" creationId="{0A5E1B6A-873E-D4EF-6A14-88593F67F6AD}"/>
            </ac:picMkLst>
          </pc:picChg>
        </pc:sldLayoutChg>
        <pc:sldLayoutChg chg="addSp delSp modSp mod">
          <pc:chgData name="Bex Turner" userId="fe7a893d-e131-4a89-b172-272cfc9b1c71" providerId="ADAL" clId="{CF5DE9A3-ED35-4595-9A6B-F4273064B679}" dt="2026-09-04T12:11:09.841" v="6" actId="22"/>
          <pc:sldLayoutMkLst>
            <pc:docMk/>
            <pc:sldMasterMk cId="1128749271" sldId="2147483839"/>
            <pc:sldLayoutMk cId="3530469834" sldId="2147483842"/>
          </pc:sldLayoutMkLst>
          <pc:picChg chg="add">
            <ac:chgData name="Bex Turner" userId="fe7a893d-e131-4a89-b172-272cfc9b1c71" providerId="ADAL" clId="{CF5DE9A3-ED35-4595-9A6B-F4273064B679}" dt="2026-09-04T12:11:09.841" v="6" actId="22"/>
            <ac:picMkLst>
              <pc:docMk/>
              <pc:sldMasterMk cId="1128749271" sldId="2147483839"/>
              <pc:sldLayoutMk cId="3530469834" sldId="2147483842"/>
              <ac:picMk id="9" creationId="{6D3CE75B-C9A0-4B08-8B6B-2C848E1C05F6}"/>
            </ac:picMkLst>
          </pc:picChg>
        </pc:sldLayoutChg>
        <pc:sldLayoutChg chg="addSp delSp mod">
          <pc:chgData name="Bex Turner" userId="fe7a893d-e131-4a89-b172-272cfc9b1c71" providerId="ADAL" clId="{CF5DE9A3-ED35-4595-9A6B-F4273064B679}" dt="2026-09-04T12:11:12.687" v="8" actId="22"/>
          <pc:sldLayoutMkLst>
            <pc:docMk/>
            <pc:sldMasterMk cId="1128749271" sldId="2147483839"/>
            <pc:sldLayoutMk cId="3119963244" sldId="2147483843"/>
          </pc:sldLayoutMkLst>
          <pc:picChg chg="add">
            <ac:chgData name="Bex Turner" userId="fe7a893d-e131-4a89-b172-272cfc9b1c71" providerId="ADAL" clId="{CF5DE9A3-ED35-4595-9A6B-F4273064B679}" dt="2026-09-04T12:11:12.687" v="8" actId="22"/>
            <ac:picMkLst>
              <pc:docMk/>
              <pc:sldMasterMk cId="1128749271" sldId="2147483839"/>
              <pc:sldLayoutMk cId="3119963244" sldId="2147483843"/>
              <ac:picMk id="8" creationId="{8ABAED4A-1CCA-5747-B95D-78A456C1ADED}"/>
            </ac:picMkLst>
          </pc:picChg>
        </pc:sldLayoutChg>
        <pc:sldLayoutChg chg="addSp delSp mod">
          <pc:chgData name="Bex Turner" userId="fe7a893d-e131-4a89-b172-272cfc9b1c71" providerId="ADAL" clId="{CF5DE9A3-ED35-4595-9A6B-F4273064B679}" dt="2026-09-04T12:11:14.999" v="10" actId="22"/>
          <pc:sldLayoutMkLst>
            <pc:docMk/>
            <pc:sldMasterMk cId="1128749271" sldId="2147483839"/>
            <pc:sldLayoutMk cId="423584279" sldId="2147483844"/>
          </pc:sldLayoutMkLst>
          <pc:picChg chg="add">
            <ac:chgData name="Bex Turner" userId="fe7a893d-e131-4a89-b172-272cfc9b1c71" providerId="ADAL" clId="{CF5DE9A3-ED35-4595-9A6B-F4273064B679}" dt="2026-09-04T12:11:14.999" v="10" actId="22"/>
            <ac:picMkLst>
              <pc:docMk/>
              <pc:sldMasterMk cId="1128749271" sldId="2147483839"/>
              <pc:sldLayoutMk cId="423584279" sldId="2147483844"/>
              <ac:picMk id="8" creationId="{7D9BC19F-9614-E915-6A90-13AB1A6973C4}"/>
            </ac:picMkLst>
          </pc:picChg>
        </pc:sldLayoutChg>
        <pc:sldLayoutChg chg="addSp delSp modSp mod">
          <pc:chgData name="Bex Turner" userId="fe7a893d-e131-4a89-b172-272cfc9b1c71" providerId="ADAL" clId="{CF5DE9A3-ED35-4595-9A6B-F4273064B679}" dt="2026-09-10T16:00:12.497" v="318" actId="1038"/>
          <pc:sldLayoutMkLst>
            <pc:docMk/>
            <pc:sldMasterMk cId="1128749271" sldId="2147483839"/>
            <pc:sldLayoutMk cId="251727702" sldId="2147483878"/>
          </pc:sldLayoutMkLst>
          <pc:spChg chg="add mod">
            <ac:chgData name="Bex Turner" userId="fe7a893d-e131-4a89-b172-272cfc9b1c71" providerId="ADAL" clId="{CF5DE9A3-ED35-4595-9A6B-F4273064B679}" dt="2026-09-10T16:00:12.497" v="318" actId="1038"/>
            <ac:spMkLst>
              <pc:docMk/>
              <pc:sldMasterMk cId="1128749271" sldId="2147483839"/>
              <pc:sldLayoutMk cId="251727702" sldId="2147483878"/>
              <ac:spMk id="2" creationId="{B3DDD861-BFC2-1DE2-58FA-E70605722229}"/>
            </ac:spMkLst>
          </pc:spChg>
        </pc:sldLayoutChg>
      </pc:sldMasterChg>
    </pc:docChg>
  </pc:docChgLst>
  <pc:docChgLst>
    <pc:chgData name="Katie McHugh" userId="52b9d370-5e66-4a37-ac9f-f1fcf2516f7d" providerId="ADAL" clId="{48A52FAC-0DD3-44A3-9FC2-1AEBDA640897}"/>
    <pc:docChg chg="modSld">
      <pc:chgData name="Katie McHugh" userId="52b9d370-5e66-4a37-ac9f-f1fcf2516f7d" providerId="ADAL" clId="{48A52FAC-0DD3-44A3-9FC2-1AEBDA640897}" dt="2026-09-14T13:53:49.572" v="294" actId="962"/>
      <pc:docMkLst>
        <pc:docMk/>
      </pc:docMkLst>
      <pc:sldChg chg="modSp mod">
        <pc:chgData name="Katie McHugh" userId="52b9d370-5e66-4a37-ac9f-f1fcf2516f7d" providerId="ADAL" clId="{48A52FAC-0DD3-44A3-9FC2-1AEBDA640897}" dt="2026-09-14T13:36:16.409" v="33" actId="20577"/>
        <pc:sldMkLst>
          <pc:docMk/>
          <pc:sldMk cId="3318579635" sldId="2128"/>
        </pc:sldMkLst>
        <pc:spChg chg="mod">
          <ac:chgData name="Katie McHugh" userId="52b9d370-5e66-4a37-ac9f-f1fcf2516f7d" providerId="ADAL" clId="{48A52FAC-0DD3-44A3-9FC2-1AEBDA640897}" dt="2026-09-14T13:36:16.409" v="33" actId="20577"/>
          <ac:spMkLst>
            <pc:docMk/>
            <pc:sldMk cId="3318579635" sldId="2128"/>
            <ac:spMk id="3" creationId="{E4C41FAC-ED25-27D6-9AFD-C8F6B5BD46C6}"/>
          </ac:spMkLst>
        </pc:spChg>
      </pc:sldChg>
      <pc:sldChg chg="modSp mod">
        <pc:chgData name="Katie McHugh" userId="52b9d370-5e66-4a37-ac9f-f1fcf2516f7d" providerId="ADAL" clId="{48A52FAC-0DD3-44A3-9FC2-1AEBDA640897}" dt="2026-09-14T13:42:22.448" v="93"/>
        <pc:sldMkLst>
          <pc:docMk/>
          <pc:sldMk cId="3777233658" sldId="2129"/>
        </pc:sldMkLst>
        <pc:spChg chg="ord">
          <ac:chgData name="Katie McHugh" userId="52b9d370-5e66-4a37-ac9f-f1fcf2516f7d" providerId="ADAL" clId="{48A52FAC-0DD3-44A3-9FC2-1AEBDA640897}" dt="2026-09-14T13:42:22.448" v="93"/>
          <ac:spMkLst>
            <pc:docMk/>
            <pc:sldMk cId="3777233658" sldId="2129"/>
            <ac:spMk id="5" creationId="{7F241603-707A-46F0-4C62-09A4FCD831AE}"/>
          </ac:spMkLst>
        </pc:spChg>
      </pc:sldChg>
      <pc:sldChg chg="modSp mod">
        <pc:chgData name="Katie McHugh" userId="52b9d370-5e66-4a37-ac9f-f1fcf2516f7d" providerId="ADAL" clId="{48A52FAC-0DD3-44A3-9FC2-1AEBDA640897}" dt="2026-09-14T13:41:56.648" v="91"/>
        <pc:sldMkLst>
          <pc:docMk/>
          <pc:sldMk cId="282693195" sldId="2132"/>
        </pc:sldMkLst>
        <pc:spChg chg="ord">
          <ac:chgData name="Katie McHugh" userId="52b9d370-5e66-4a37-ac9f-f1fcf2516f7d" providerId="ADAL" clId="{48A52FAC-0DD3-44A3-9FC2-1AEBDA640897}" dt="2026-09-14T13:41:56.648" v="91"/>
          <ac:spMkLst>
            <pc:docMk/>
            <pc:sldMk cId="282693195" sldId="2132"/>
            <ac:spMk id="4" creationId="{CDD1D52D-18BF-F7C0-153D-368AB7580DD8}"/>
          </ac:spMkLst>
        </pc:spChg>
        <pc:spChg chg="mod">
          <ac:chgData name="Katie McHugh" userId="52b9d370-5e66-4a37-ac9f-f1fcf2516f7d" providerId="ADAL" clId="{48A52FAC-0DD3-44A3-9FC2-1AEBDA640897}" dt="2026-09-14T13:35:59.126" v="19" actId="20577"/>
          <ac:spMkLst>
            <pc:docMk/>
            <pc:sldMk cId="282693195" sldId="2132"/>
            <ac:spMk id="5" creationId="{A7603222-6848-8980-1739-CA8A705A5EE7}"/>
          </ac:spMkLst>
        </pc:spChg>
        <pc:spChg chg="ord">
          <ac:chgData name="Katie McHugh" userId="52b9d370-5e66-4a37-ac9f-f1fcf2516f7d" providerId="ADAL" clId="{48A52FAC-0DD3-44A3-9FC2-1AEBDA640897}" dt="2026-09-14T13:41:47.191" v="88"/>
          <ac:spMkLst>
            <pc:docMk/>
            <pc:sldMk cId="282693195" sldId="2132"/>
            <ac:spMk id="6" creationId="{38BAD83A-D865-5398-95F9-4DFB00DA52F0}"/>
          </ac:spMkLst>
        </pc:spChg>
      </pc:sldChg>
      <pc:sldChg chg="modSp mod">
        <pc:chgData name="Katie McHugh" userId="52b9d370-5e66-4a37-ac9f-f1fcf2516f7d" providerId="ADAL" clId="{48A52FAC-0DD3-44A3-9FC2-1AEBDA640897}" dt="2026-09-14T13:48:20.479" v="187"/>
        <pc:sldMkLst>
          <pc:docMk/>
          <pc:sldMk cId="1211394347" sldId="2138"/>
        </pc:sldMkLst>
        <pc:spChg chg="ord">
          <ac:chgData name="Katie McHugh" userId="52b9d370-5e66-4a37-ac9f-f1fcf2516f7d" providerId="ADAL" clId="{48A52FAC-0DD3-44A3-9FC2-1AEBDA640897}" dt="2026-09-14T13:48:20.479" v="187"/>
          <ac:spMkLst>
            <pc:docMk/>
            <pc:sldMk cId="1211394347" sldId="2138"/>
            <ac:spMk id="5" creationId="{679E9BC6-5415-7990-DAEA-FA7FC8349CC5}"/>
          </ac:spMkLst>
        </pc:spChg>
      </pc:sldChg>
      <pc:sldChg chg="modSp mod">
        <pc:chgData name="Katie McHugh" userId="52b9d370-5e66-4a37-ac9f-f1fcf2516f7d" providerId="ADAL" clId="{48A52FAC-0DD3-44A3-9FC2-1AEBDA640897}" dt="2026-09-14T13:36:48.668" v="49" actId="20577"/>
        <pc:sldMkLst>
          <pc:docMk/>
          <pc:sldMk cId="3523813786" sldId="2156"/>
        </pc:sldMkLst>
        <pc:spChg chg="mod">
          <ac:chgData name="Katie McHugh" userId="52b9d370-5e66-4a37-ac9f-f1fcf2516f7d" providerId="ADAL" clId="{48A52FAC-0DD3-44A3-9FC2-1AEBDA640897}" dt="2026-09-14T13:36:48.668" v="49" actId="20577"/>
          <ac:spMkLst>
            <pc:docMk/>
            <pc:sldMk cId="3523813786" sldId="2156"/>
            <ac:spMk id="12" creationId="{8FC4ABF4-4501-7481-4F5B-B91DC960B8BA}"/>
          </ac:spMkLst>
        </pc:spChg>
      </pc:sldChg>
      <pc:sldChg chg="modSp mod">
        <pc:chgData name="Katie McHugh" userId="52b9d370-5e66-4a37-ac9f-f1fcf2516f7d" providerId="ADAL" clId="{48A52FAC-0DD3-44A3-9FC2-1AEBDA640897}" dt="2026-09-14T13:38:25.286" v="57" actId="113"/>
        <pc:sldMkLst>
          <pc:docMk/>
          <pc:sldMk cId="4169246671" sldId="2157"/>
        </pc:sldMkLst>
        <pc:spChg chg="mod">
          <ac:chgData name="Katie McHugh" userId="52b9d370-5e66-4a37-ac9f-f1fcf2516f7d" providerId="ADAL" clId="{48A52FAC-0DD3-44A3-9FC2-1AEBDA640897}" dt="2026-09-14T13:38:25.286" v="57" actId="113"/>
          <ac:spMkLst>
            <pc:docMk/>
            <pc:sldMk cId="4169246671" sldId="2157"/>
            <ac:spMk id="10" creationId="{6EBE9409-F359-39F6-F782-D51F6A5E88A8}"/>
          </ac:spMkLst>
        </pc:spChg>
      </pc:sldChg>
      <pc:sldChg chg="modSp mod">
        <pc:chgData name="Katie McHugh" userId="52b9d370-5e66-4a37-ac9f-f1fcf2516f7d" providerId="ADAL" clId="{48A52FAC-0DD3-44A3-9FC2-1AEBDA640897}" dt="2026-09-14T13:42:15.148" v="92"/>
        <pc:sldMkLst>
          <pc:docMk/>
          <pc:sldMk cId="1081505598" sldId="2158"/>
        </pc:sldMkLst>
        <pc:spChg chg="ord">
          <ac:chgData name="Katie McHugh" userId="52b9d370-5e66-4a37-ac9f-f1fcf2516f7d" providerId="ADAL" clId="{48A52FAC-0DD3-44A3-9FC2-1AEBDA640897}" dt="2026-09-14T13:42:15.148" v="92"/>
          <ac:spMkLst>
            <pc:docMk/>
            <pc:sldMk cId="1081505598" sldId="2158"/>
            <ac:spMk id="7" creationId="{62F08B8C-48DF-663F-84F9-BFEB5F1F527C}"/>
          </ac:spMkLst>
        </pc:spChg>
      </pc:sldChg>
      <pc:sldChg chg="modSp mod">
        <pc:chgData name="Katie McHugh" userId="52b9d370-5e66-4a37-ac9f-f1fcf2516f7d" providerId="ADAL" clId="{48A52FAC-0DD3-44A3-9FC2-1AEBDA640897}" dt="2026-09-14T13:43:45.939" v="108"/>
        <pc:sldMkLst>
          <pc:docMk/>
          <pc:sldMk cId="237077379" sldId="2159"/>
        </pc:sldMkLst>
        <pc:spChg chg="ord">
          <ac:chgData name="Katie McHugh" userId="52b9d370-5e66-4a37-ac9f-f1fcf2516f7d" providerId="ADAL" clId="{48A52FAC-0DD3-44A3-9FC2-1AEBDA640897}" dt="2026-09-14T13:43:45.939" v="108"/>
          <ac:spMkLst>
            <pc:docMk/>
            <pc:sldMk cId="237077379" sldId="2159"/>
            <ac:spMk id="2" creationId="{3E290A8D-3C3C-3868-5218-8C1259A3B1A9}"/>
          </ac:spMkLst>
        </pc:spChg>
        <pc:spChg chg="ord">
          <ac:chgData name="Katie McHugh" userId="52b9d370-5e66-4a37-ac9f-f1fcf2516f7d" providerId="ADAL" clId="{48A52FAC-0DD3-44A3-9FC2-1AEBDA640897}" dt="2026-09-14T13:43:43.282" v="107"/>
          <ac:spMkLst>
            <pc:docMk/>
            <pc:sldMk cId="237077379" sldId="2159"/>
            <ac:spMk id="3" creationId="{15F4982F-F85C-DD71-D8D2-1CF2B09C9DBB}"/>
          </ac:spMkLst>
        </pc:spChg>
      </pc:sldChg>
      <pc:sldChg chg="modSp mod">
        <pc:chgData name="Katie McHugh" userId="52b9d370-5e66-4a37-ac9f-f1fcf2516f7d" providerId="ADAL" clId="{48A52FAC-0DD3-44A3-9FC2-1AEBDA640897}" dt="2026-09-14T13:43:01.892" v="97"/>
        <pc:sldMkLst>
          <pc:docMk/>
          <pc:sldMk cId="2142720652" sldId="2160"/>
        </pc:sldMkLst>
        <pc:spChg chg="ord">
          <ac:chgData name="Katie McHugh" userId="52b9d370-5e66-4a37-ac9f-f1fcf2516f7d" providerId="ADAL" clId="{48A52FAC-0DD3-44A3-9FC2-1AEBDA640897}" dt="2026-09-14T13:43:01.892" v="97"/>
          <ac:spMkLst>
            <pc:docMk/>
            <pc:sldMk cId="2142720652" sldId="2160"/>
            <ac:spMk id="3" creationId="{40E38CFB-8F04-6C83-4C26-FCF71D37AEF1}"/>
          </ac:spMkLst>
        </pc:spChg>
        <pc:spChg chg="ord">
          <ac:chgData name="Katie McHugh" userId="52b9d370-5e66-4a37-ac9f-f1fcf2516f7d" providerId="ADAL" clId="{48A52FAC-0DD3-44A3-9FC2-1AEBDA640897}" dt="2026-09-14T13:42:58.714" v="95"/>
          <ac:spMkLst>
            <pc:docMk/>
            <pc:sldMk cId="2142720652" sldId="2160"/>
            <ac:spMk id="5" creationId="{E7A7E4C3-45CB-C54A-F991-C1D54CAC118E}"/>
          </ac:spMkLst>
        </pc:spChg>
      </pc:sldChg>
      <pc:sldChg chg="modSp mod">
        <pc:chgData name="Katie McHugh" userId="52b9d370-5e66-4a37-ac9f-f1fcf2516f7d" providerId="ADAL" clId="{48A52FAC-0DD3-44A3-9FC2-1AEBDA640897}" dt="2026-09-14T13:44:02.096" v="114"/>
        <pc:sldMkLst>
          <pc:docMk/>
          <pc:sldMk cId="4266495236" sldId="2170"/>
        </pc:sldMkLst>
        <pc:spChg chg="ord">
          <ac:chgData name="Katie McHugh" userId="52b9d370-5e66-4a37-ac9f-f1fcf2516f7d" providerId="ADAL" clId="{48A52FAC-0DD3-44A3-9FC2-1AEBDA640897}" dt="2026-09-14T13:44:02.096" v="114"/>
          <ac:spMkLst>
            <pc:docMk/>
            <pc:sldMk cId="4266495236" sldId="2170"/>
            <ac:spMk id="3" creationId="{0E5BE2F1-524B-0A44-D8A4-EE1C7A78B962}"/>
          </ac:spMkLst>
        </pc:spChg>
        <pc:spChg chg="ord">
          <ac:chgData name="Katie McHugh" userId="52b9d370-5e66-4a37-ac9f-f1fcf2516f7d" providerId="ADAL" clId="{48A52FAC-0DD3-44A3-9FC2-1AEBDA640897}" dt="2026-09-14T13:43:58.755" v="113"/>
          <ac:spMkLst>
            <pc:docMk/>
            <pc:sldMk cId="4266495236" sldId="2170"/>
            <ac:spMk id="4" creationId="{1C19FBC5-661E-7482-E8D5-8065084B307B}"/>
          </ac:spMkLst>
        </pc:spChg>
      </pc:sldChg>
      <pc:sldChg chg="modSp mod">
        <pc:chgData name="Katie McHugh" userId="52b9d370-5e66-4a37-ac9f-f1fcf2516f7d" providerId="ADAL" clId="{48A52FAC-0DD3-44A3-9FC2-1AEBDA640897}" dt="2026-09-14T13:35:15.807" v="6" actId="20577"/>
        <pc:sldMkLst>
          <pc:docMk/>
          <pc:sldMk cId="1326729035" sldId="2199"/>
        </pc:sldMkLst>
        <pc:spChg chg="mod">
          <ac:chgData name="Katie McHugh" userId="52b9d370-5e66-4a37-ac9f-f1fcf2516f7d" providerId="ADAL" clId="{48A52FAC-0DD3-44A3-9FC2-1AEBDA640897}" dt="2026-09-14T13:35:15.807" v="6" actId="20577"/>
          <ac:spMkLst>
            <pc:docMk/>
            <pc:sldMk cId="1326729035" sldId="2199"/>
            <ac:spMk id="5" creationId="{62E2FBDD-3C73-1C3A-77F7-2294CD65C341}"/>
          </ac:spMkLst>
        </pc:spChg>
      </pc:sldChg>
      <pc:sldChg chg="modSp mod">
        <pc:chgData name="Katie McHugh" userId="52b9d370-5e66-4a37-ac9f-f1fcf2516f7d" providerId="ADAL" clId="{48A52FAC-0DD3-44A3-9FC2-1AEBDA640897}" dt="2026-09-14T13:48:36.303" v="196"/>
        <pc:sldMkLst>
          <pc:docMk/>
          <pc:sldMk cId="2124412729" sldId="2207"/>
        </pc:sldMkLst>
        <pc:spChg chg="ord">
          <ac:chgData name="Katie McHugh" userId="52b9d370-5e66-4a37-ac9f-f1fcf2516f7d" providerId="ADAL" clId="{48A52FAC-0DD3-44A3-9FC2-1AEBDA640897}" dt="2026-09-14T13:48:36.303" v="196"/>
          <ac:spMkLst>
            <pc:docMk/>
            <pc:sldMk cId="2124412729" sldId="2207"/>
            <ac:spMk id="3" creationId="{451C6A67-2A7E-0A3F-E153-1A3D02FD8FB3}"/>
          </ac:spMkLst>
        </pc:spChg>
      </pc:sldChg>
      <pc:sldChg chg="modSp mod">
        <pc:chgData name="Katie McHugh" userId="52b9d370-5e66-4a37-ac9f-f1fcf2516f7d" providerId="ADAL" clId="{48A52FAC-0DD3-44A3-9FC2-1AEBDA640897}" dt="2026-09-14T13:48:53.270" v="208"/>
        <pc:sldMkLst>
          <pc:docMk/>
          <pc:sldMk cId="3876872892" sldId="2208"/>
        </pc:sldMkLst>
        <pc:spChg chg="ord">
          <ac:chgData name="Katie McHugh" userId="52b9d370-5e66-4a37-ac9f-f1fcf2516f7d" providerId="ADAL" clId="{48A52FAC-0DD3-44A3-9FC2-1AEBDA640897}" dt="2026-09-14T13:48:53.270" v="208"/>
          <ac:spMkLst>
            <pc:docMk/>
            <pc:sldMk cId="3876872892" sldId="2208"/>
            <ac:spMk id="4" creationId="{745E2A90-F265-432B-92EB-E94BADA37E02}"/>
          </ac:spMkLst>
        </pc:spChg>
      </pc:sldChg>
      <pc:sldChg chg="modSp mod">
        <pc:chgData name="Katie McHugh" userId="52b9d370-5e66-4a37-ac9f-f1fcf2516f7d" providerId="ADAL" clId="{48A52FAC-0DD3-44A3-9FC2-1AEBDA640897}" dt="2026-09-14T13:49:33.322" v="218"/>
        <pc:sldMkLst>
          <pc:docMk/>
          <pc:sldMk cId="867573731" sldId="2210"/>
        </pc:sldMkLst>
        <pc:spChg chg="ord">
          <ac:chgData name="Katie McHugh" userId="52b9d370-5e66-4a37-ac9f-f1fcf2516f7d" providerId="ADAL" clId="{48A52FAC-0DD3-44A3-9FC2-1AEBDA640897}" dt="2026-09-14T13:49:33.322" v="218"/>
          <ac:spMkLst>
            <pc:docMk/>
            <pc:sldMk cId="867573731" sldId="2210"/>
            <ac:spMk id="12" creationId="{E812AA0C-75EC-AF66-521B-659AFE3935C2}"/>
          </ac:spMkLst>
        </pc:spChg>
      </pc:sldChg>
      <pc:sldChg chg="modSp mod">
        <pc:chgData name="Katie McHugh" userId="52b9d370-5e66-4a37-ac9f-f1fcf2516f7d" providerId="ADAL" clId="{48A52FAC-0DD3-44A3-9FC2-1AEBDA640897}" dt="2026-09-14T13:46:56.023" v="155"/>
        <pc:sldMkLst>
          <pc:docMk/>
          <pc:sldMk cId="933219368" sldId="2240"/>
        </pc:sldMkLst>
        <pc:spChg chg="ord">
          <ac:chgData name="Katie McHugh" userId="52b9d370-5e66-4a37-ac9f-f1fcf2516f7d" providerId="ADAL" clId="{48A52FAC-0DD3-44A3-9FC2-1AEBDA640897}" dt="2026-09-14T13:46:56.023" v="155"/>
          <ac:spMkLst>
            <pc:docMk/>
            <pc:sldMk cId="933219368" sldId="2240"/>
            <ac:spMk id="2" creationId="{77207419-962F-E6D8-60EB-5E0007D14A9A}"/>
          </ac:spMkLst>
        </pc:spChg>
      </pc:sldChg>
      <pc:sldChg chg="modSp mod">
        <pc:chgData name="Katie McHugh" userId="52b9d370-5e66-4a37-ac9f-f1fcf2516f7d" providerId="ADAL" clId="{48A52FAC-0DD3-44A3-9FC2-1AEBDA640897}" dt="2026-09-14T13:47:02.333" v="156"/>
        <pc:sldMkLst>
          <pc:docMk/>
          <pc:sldMk cId="1723065317" sldId="2241"/>
        </pc:sldMkLst>
        <pc:spChg chg="ord">
          <ac:chgData name="Katie McHugh" userId="52b9d370-5e66-4a37-ac9f-f1fcf2516f7d" providerId="ADAL" clId="{48A52FAC-0DD3-44A3-9FC2-1AEBDA640897}" dt="2026-09-14T13:47:02.333" v="156"/>
          <ac:spMkLst>
            <pc:docMk/>
            <pc:sldMk cId="1723065317" sldId="2241"/>
            <ac:spMk id="2" creationId="{AF2627F9-4B70-347B-4BB4-8A795CD68091}"/>
          </ac:spMkLst>
        </pc:spChg>
      </pc:sldChg>
      <pc:sldChg chg="modSp mod">
        <pc:chgData name="Katie McHugh" userId="52b9d370-5e66-4a37-ac9f-f1fcf2516f7d" providerId="ADAL" clId="{48A52FAC-0DD3-44A3-9FC2-1AEBDA640897}" dt="2026-09-14T13:47:18.028" v="167"/>
        <pc:sldMkLst>
          <pc:docMk/>
          <pc:sldMk cId="1386052153" sldId="2243"/>
        </pc:sldMkLst>
        <pc:spChg chg="ord">
          <ac:chgData name="Katie McHugh" userId="52b9d370-5e66-4a37-ac9f-f1fcf2516f7d" providerId="ADAL" clId="{48A52FAC-0DD3-44A3-9FC2-1AEBDA640897}" dt="2026-09-14T13:47:18.028" v="167"/>
          <ac:spMkLst>
            <pc:docMk/>
            <pc:sldMk cId="1386052153" sldId="2243"/>
            <ac:spMk id="23" creationId="{47F64986-6C27-8322-288A-41DC91BA750B}"/>
          </ac:spMkLst>
        </pc:spChg>
      </pc:sldChg>
      <pc:sldChg chg="modSp mod">
        <pc:chgData name="Katie McHugh" userId="52b9d370-5e66-4a37-ac9f-f1fcf2516f7d" providerId="ADAL" clId="{48A52FAC-0DD3-44A3-9FC2-1AEBDA640897}" dt="2026-09-14T13:47:37.115" v="178"/>
        <pc:sldMkLst>
          <pc:docMk/>
          <pc:sldMk cId="3866601942" sldId="2245"/>
        </pc:sldMkLst>
        <pc:spChg chg="ord">
          <ac:chgData name="Katie McHugh" userId="52b9d370-5e66-4a37-ac9f-f1fcf2516f7d" providerId="ADAL" clId="{48A52FAC-0DD3-44A3-9FC2-1AEBDA640897}" dt="2026-09-14T13:47:37.115" v="178"/>
          <ac:spMkLst>
            <pc:docMk/>
            <pc:sldMk cId="3866601942" sldId="2245"/>
            <ac:spMk id="20" creationId="{90BE05CF-BC79-D302-2E02-1F69F3309296}"/>
          </ac:spMkLst>
        </pc:spChg>
      </pc:sldChg>
      <pc:sldChg chg="modSp mod">
        <pc:chgData name="Katie McHugh" userId="52b9d370-5e66-4a37-ac9f-f1fcf2516f7d" providerId="ADAL" clId="{48A52FAC-0DD3-44A3-9FC2-1AEBDA640897}" dt="2026-09-14T13:44:59.269" v="121"/>
        <pc:sldMkLst>
          <pc:docMk/>
          <pc:sldMk cId="2971483136" sldId="2251"/>
        </pc:sldMkLst>
        <pc:spChg chg="ord">
          <ac:chgData name="Katie McHugh" userId="52b9d370-5e66-4a37-ac9f-f1fcf2516f7d" providerId="ADAL" clId="{48A52FAC-0DD3-44A3-9FC2-1AEBDA640897}" dt="2026-09-14T13:44:59.269" v="121"/>
          <ac:spMkLst>
            <pc:docMk/>
            <pc:sldMk cId="2971483136" sldId="2251"/>
            <ac:spMk id="2" creationId="{78C38864-DA4D-9BEC-1C08-0DECCA554E9F}"/>
          </ac:spMkLst>
        </pc:spChg>
      </pc:sldChg>
      <pc:sldChg chg="modSp mod">
        <pc:chgData name="Katie McHugh" userId="52b9d370-5e66-4a37-ac9f-f1fcf2516f7d" providerId="ADAL" clId="{48A52FAC-0DD3-44A3-9FC2-1AEBDA640897}" dt="2026-09-14T13:45:28.526" v="127"/>
        <pc:sldMkLst>
          <pc:docMk/>
          <pc:sldMk cId="3144414466" sldId="2252"/>
        </pc:sldMkLst>
        <pc:spChg chg="ord">
          <ac:chgData name="Katie McHugh" userId="52b9d370-5e66-4a37-ac9f-f1fcf2516f7d" providerId="ADAL" clId="{48A52FAC-0DD3-44A3-9FC2-1AEBDA640897}" dt="2026-09-14T13:45:28.526" v="127"/>
          <ac:spMkLst>
            <pc:docMk/>
            <pc:sldMk cId="3144414466" sldId="2252"/>
            <ac:spMk id="2" creationId="{C005CEBF-BE9A-81D3-5797-4AFDFDE4D88F}"/>
          </ac:spMkLst>
        </pc:spChg>
      </pc:sldChg>
      <pc:sldChg chg="modSp mod">
        <pc:chgData name="Katie McHugh" userId="52b9d370-5e66-4a37-ac9f-f1fcf2516f7d" providerId="ADAL" clId="{48A52FAC-0DD3-44A3-9FC2-1AEBDA640897}" dt="2026-09-14T13:53:49.572" v="294" actId="962"/>
        <pc:sldMkLst>
          <pc:docMk/>
          <pc:sldMk cId="2264872649" sldId="2253"/>
        </pc:sldMkLst>
        <pc:spChg chg="ord">
          <ac:chgData name="Katie McHugh" userId="52b9d370-5e66-4a37-ac9f-f1fcf2516f7d" providerId="ADAL" clId="{48A52FAC-0DD3-44A3-9FC2-1AEBDA640897}" dt="2026-09-14T13:45:56.895" v="136"/>
          <ac:spMkLst>
            <pc:docMk/>
            <pc:sldMk cId="2264872649" sldId="2253"/>
            <ac:spMk id="23" creationId="{204BBFF7-CACE-ED60-9EDF-1A077D00DD29}"/>
          </ac:spMkLst>
        </pc:spChg>
        <pc:grpChg chg="mod">
          <ac:chgData name="Katie McHugh" userId="52b9d370-5e66-4a37-ac9f-f1fcf2516f7d" providerId="ADAL" clId="{48A52FAC-0DD3-44A3-9FC2-1AEBDA640897}" dt="2026-09-14T13:53:48.556" v="292" actId="962"/>
          <ac:grpSpMkLst>
            <pc:docMk/>
            <pc:sldMk cId="2264872649" sldId="2253"/>
            <ac:grpSpMk id="2" creationId="{84ADADB2-722C-9F9B-2C1E-09DFA492E55D}"/>
          </ac:grpSpMkLst>
        </pc:grpChg>
        <pc:grpChg chg="mod">
          <ac:chgData name="Katie McHugh" userId="52b9d370-5e66-4a37-ac9f-f1fcf2516f7d" providerId="ADAL" clId="{48A52FAC-0DD3-44A3-9FC2-1AEBDA640897}" dt="2026-09-14T13:53:49.572" v="294" actId="962"/>
          <ac:grpSpMkLst>
            <pc:docMk/>
            <pc:sldMk cId="2264872649" sldId="2253"/>
            <ac:grpSpMk id="4" creationId="{5F154D86-6827-0E6C-8C90-B1366D448288}"/>
          </ac:grpSpMkLst>
        </pc:grpChg>
      </pc:sldChg>
      <pc:sldChg chg="modSp mod">
        <pc:chgData name="Katie McHugh" userId="52b9d370-5e66-4a37-ac9f-f1fcf2516f7d" providerId="ADAL" clId="{48A52FAC-0DD3-44A3-9FC2-1AEBDA640897}" dt="2026-09-14T13:45:09.074" v="124"/>
        <pc:sldMkLst>
          <pc:docMk/>
          <pc:sldMk cId="2158695917" sldId="2254"/>
        </pc:sldMkLst>
        <pc:spChg chg="ord">
          <ac:chgData name="Katie McHugh" userId="52b9d370-5e66-4a37-ac9f-f1fcf2516f7d" providerId="ADAL" clId="{48A52FAC-0DD3-44A3-9FC2-1AEBDA640897}" dt="2026-09-14T13:45:09.074" v="124"/>
          <ac:spMkLst>
            <pc:docMk/>
            <pc:sldMk cId="2158695917" sldId="2254"/>
            <ac:spMk id="2" creationId="{E8D5AD07-8801-DA4A-13C9-83C80E01C617}"/>
          </ac:spMkLst>
        </pc:spChg>
      </pc:sldChg>
      <pc:sldChg chg="modSp mod">
        <pc:chgData name="Katie McHugh" userId="52b9d370-5e66-4a37-ac9f-f1fcf2516f7d" providerId="ADAL" clId="{48A52FAC-0DD3-44A3-9FC2-1AEBDA640897}" dt="2026-09-14T13:46:20.006" v="144"/>
        <pc:sldMkLst>
          <pc:docMk/>
          <pc:sldMk cId="1345821957" sldId="2255"/>
        </pc:sldMkLst>
        <pc:spChg chg="ord">
          <ac:chgData name="Katie McHugh" userId="52b9d370-5e66-4a37-ac9f-f1fcf2516f7d" providerId="ADAL" clId="{48A52FAC-0DD3-44A3-9FC2-1AEBDA640897}" dt="2026-09-14T13:46:20.006" v="144"/>
          <ac:spMkLst>
            <pc:docMk/>
            <pc:sldMk cId="1345821957" sldId="2255"/>
            <ac:spMk id="11" creationId="{59A82748-FADC-AA69-084A-09982472B119}"/>
          </ac:spMkLst>
        </pc:spChg>
      </pc:sldChg>
      <pc:sldChg chg="modSp mod">
        <pc:chgData name="Katie McHugh" userId="52b9d370-5e66-4a37-ac9f-f1fcf2516f7d" providerId="ADAL" clId="{48A52FAC-0DD3-44A3-9FC2-1AEBDA640897}" dt="2026-09-14T13:46:13.645" v="140"/>
        <pc:sldMkLst>
          <pc:docMk/>
          <pc:sldMk cId="2328845902" sldId="2256"/>
        </pc:sldMkLst>
        <pc:spChg chg="ord">
          <ac:chgData name="Katie McHugh" userId="52b9d370-5e66-4a37-ac9f-f1fcf2516f7d" providerId="ADAL" clId="{48A52FAC-0DD3-44A3-9FC2-1AEBDA640897}" dt="2026-09-14T13:46:08.256" v="139"/>
          <ac:spMkLst>
            <pc:docMk/>
            <pc:sldMk cId="2328845902" sldId="2256"/>
            <ac:spMk id="2" creationId="{AEC1C79E-2620-5377-253E-6A0C82F910BB}"/>
          </ac:spMkLst>
        </pc:spChg>
        <pc:spChg chg="ord">
          <ac:chgData name="Katie McHugh" userId="52b9d370-5e66-4a37-ac9f-f1fcf2516f7d" providerId="ADAL" clId="{48A52FAC-0DD3-44A3-9FC2-1AEBDA640897}" dt="2026-09-14T13:46:13.645" v="140"/>
          <ac:spMkLst>
            <pc:docMk/>
            <pc:sldMk cId="2328845902" sldId="2256"/>
            <ac:spMk id="5" creationId="{D802B39A-ABFF-4B79-44B6-7AB501754405}"/>
          </ac:spMkLst>
        </pc:spChg>
      </pc:sldChg>
      <pc:sldChg chg="modSp mod">
        <pc:chgData name="Katie McHugh" userId="52b9d370-5e66-4a37-ac9f-f1fcf2516f7d" providerId="ADAL" clId="{48A52FAC-0DD3-44A3-9FC2-1AEBDA640897}" dt="2026-09-14T13:53:41.213" v="290" actId="962"/>
        <pc:sldMkLst>
          <pc:docMk/>
          <pc:sldMk cId="2250636882" sldId="2261"/>
        </pc:sldMkLst>
        <pc:spChg chg="ord">
          <ac:chgData name="Katie McHugh" userId="52b9d370-5e66-4a37-ac9f-f1fcf2516f7d" providerId="ADAL" clId="{48A52FAC-0DD3-44A3-9FC2-1AEBDA640897}" dt="2026-09-14T13:45:47.974" v="133"/>
          <ac:spMkLst>
            <pc:docMk/>
            <pc:sldMk cId="2250636882" sldId="2261"/>
            <ac:spMk id="23" creationId="{3CFC372B-F4B4-63C3-EDDB-CDEB6B5EA249}"/>
          </ac:spMkLst>
        </pc:spChg>
        <pc:spChg chg="ord">
          <ac:chgData name="Katie McHugh" userId="52b9d370-5e66-4a37-ac9f-f1fcf2516f7d" providerId="ADAL" clId="{48A52FAC-0DD3-44A3-9FC2-1AEBDA640897}" dt="2026-09-14T13:53:29.798" v="284"/>
          <ac:spMkLst>
            <pc:docMk/>
            <pc:sldMk cId="2250636882" sldId="2261"/>
            <ac:spMk id="28" creationId="{516141FD-8326-5386-B2BE-4CE37B3CA0D7}"/>
          </ac:spMkLst>
        </pc:spChg>
        <pc:grpChg chg="mod">
          <ac:chgData name="Katie McHugh" userId="52b9d370-5e66-4a37-ac9f-f1fcf2516f7d" providerId="ADAL" clId="{48A52FAC-0DD3-44A3-9FC2-1AEBDA640897}" dt="2026-09-14T13:53:40.346" v="288" actId="962"/>
          <ac:grpSpMkLst>
            <pc:docMk/>
            <pc:sldMk cId="2250636882" sldId="2261"/>
            <ac:grpSpMk id="8" creationId="{13369320-CB6C-476B-A2D8-5D096454442B}"/>
          </ac:grpSpMkLst>
        </pc:grpChg>
        <pc:grpChg chg="mod">
          <ac:chgData name="Katie McHugh" userId="52b9d370-5e66-4a37-ac9f-f1fcf2516f7d" providerId="ADAL" clId="{48A52FAC-0DD3-44A3-9FC2-1AEBDA640897}" dt="2026-09-14T13:53:38.969" v="286" actId="962"/>
          <ac:grpSpMkLst>
            <pc:docMk/>
            <pc:sldMk cId="2250636882" sldId="2261"/>
            <ac:grpSpMk id="9" creationId="{8A486448-EFCD-B738-11FA-8BB613CD502C}"/>
          </ac:grpSpMkLst>
        </pc:grpChg>
        <pc:grpChg chg="mod">
          <ac:chgData name="Katie McHugh" userId="52b9d370-5e66-4a37-ac9f-f1fcf2516f7d" providerId="ADAL" clId="{48A52FAC-0DD3-44A3-9FC2-1AEBDA640897}" dt="2026-09-14T13:53:41.213" v="290" actId="962"/>
          <ac:grpSpMkLst>
            <pc:docMk/>
            <pc:sldMk cId="2250636882" sldId="2261"/>
            <ac:grpSpMk id="14" creationId="{2A8ACC5E-127F-2748-6DD4-0963482977DC}"/>
          </ac:grpSpMkLst>
        </pc:grpChg>
      </pc:sldChg>
      <pc:sldChg chg="modSp mod">
        <pc:chgData name="Katie McHugh" userId="52b9d370-5e66-4a37-ac9f-f1fcf2516f7d" providerId="ADAL" clId="{48A52FAC-0DD3-44A3-9FC2-1AEBDA640897}" dt="2026-09-14T13:47:11.638" v="162"/>
        <pc:sldMkLst>
          <pc:docMk/>
          <pc:sldMk cId="34456363" sldId="2271"/>
        </pc:sldMkLst>
        <pc:spChg chg="ord">
          <ac:chgData name="Katie McHugh" userId="52b9d370-5e66-4a37-ac9f-f1fcf2516f7d" providerId="ADAL" clId="{48A52FAC-0DD3-44A3-9FC2-1AEBDA640897}" dt="2026-09-14T13:47:07.639" v="161"/>
          <ac:spMkLst>
            <pc:docMk/>
            <pc:sldMk cId="34456363" sldId="2271"/>
            <ac:spMk id="3" creationId="{A2B84AE2-0BC1-0BC2-14C3-F3EF522712C3}"/>
          </ac:spMkLst>
        </pc:spChg>
        <pc:spChg chg="ord">
          <ac:chgData name="Katie McHugh" userId="52b9d370-5e66-4a37-ac9f-f1fcf2516f7d" providerId="ADAL" clId="{48A52FAC-0DD3-44A3-9FC2-1AEBDA640897}" dt="2026-09-14T13:47:11.638" v="162"/>
          <ac:spMkLst>
            <pc:docMk/>
            <pc:sldMk cId="34456363" sldId="2271"/>
            <ac:spMk id="6" creationId="{F4A02E55-8CE4-38C4-7511-B58ECA437FFA}"/>
          </ac:spMkLst>
        </pc:spChg>
      </pc:sldChg>
      <pc:sldChg chg="modSp mod">
        <pc:chgData name="Katie McHugh" userId="52b9d370-5e66-4a37-ac9f-f1fcf2516f7d" providerId="ADAL" clId="{48A52FAC-0DD3-44A3-9FC2-1AEBDA640897}" dt="2026-09-14T13:47:29.111" v="172"/>
        <pc:sldMkLst>
          <pc:docMk/>
          <pc:sldMk cId="251556394" sldId="2272"/>
        </pc:sldMkLst>
        <pc:spChg chg="ord">
          <ac:chgData name="Katie McHugh" userId="52b9d370-5e66-4a37-ac9f-f1fcf2516f7d" providerId="ADAL" clId="{48A52FAC-0DD3-44A3-9FC2-1AEBDA640897}" dt="2026-09-14T13:47:29.111" v="172"/>
          <ac:spMkLst>
            <pc:docMk/>
            <pc:sldMk cId="251556394" sldId="2272"/>
            <ac:spMk id="3" creationId="{04DFBCB6-D086-9429-469F-B80A343A49FA}"/>
          </ac:spMkLst>
        </pc:spChg>
        <pc:spChg chg="ord">
          <ac:chgData name="Katie McHugh" userId="52b9d370-5e66-4a37-ac9f-f1fcf2516f7d" providerId="ADAL" clId="{48A52FAC-0DD3-44A3-9FC2-1AEBDA640897}" dt="2026-09-14T13:47:26.151" v="170"/>
          <ac:spMkLst>
            <pc:docMk/>
            <pc:sldMk cId="251556394" sldId="2272"/>
            <ac:spMk id="6" creationId="{EF24C124-3C34-DD29-5887-B195FF6A8892}"/>
          </ac:spMkLst>
        </pc:spChg>
      </pc:sldChg>
      <pc:sldChg chg="modSp mod">
        <pc:chgData name="Katie McHugh" userId="52b9d370-5e66-4a37-ac9f-f1fcf2516f7d" providerId="ADAL" clId="{48A52FAC-0DD3-44A3-9FC2-1AEBDA640897}" dt="2026-09-14T13:47:53.778" v="179"/>
        <pc:sldMkLst>
          <pc:docMk/>
          <pc:sldMk cId="1130363635" sldId="2273"/>
        </pc:sldMkLst>
        <pc:spChg chg="ord">
          <ac:chgData name="Katie McHugh" userId="52b9d370-5e66-4a37-ac9f-f1fcf2516f7d" providerId="ADAL" clId="{48A52FAC-0DD3-44A3-9FC2-1AEBDA640897}" dt="2026-09-14T13:47:53.778" v="179"/>
          <ac:spMkLst>
            <pc:docMk/>
            <pc:sldMk cId="1130363635" sldId="2273"/>
            <ac:spMk id="6" creationId="{0FA6B1D7-D038-FB9E-81C4-6FB67697195A}"/>
          </ac:spMkLst>
        </pc:spChg>
      </pc:sldChg>
      <pc:sldChg chg="modSp mod">
        <pc:chgData name="Katie McHugh" userId="52b9d370-5e66-4a37-ac9f-f1fcf2516f7d" providerId="ADAL" clId="{48A52FAC-0DD3-44A3-9FC2-1AEBDA640897}" dt="2026-09-14T13:50:00.878" v="229"/>
        <pc:sldMkLst>
          <pc:docMk/>
          <pc:sldMk cId="3412528253" sldId="2276"/>
        </pc:sldMkLst>
        <pc:spChg chg="ord">
          <ac:chgData name="Katie McHugh" userId="52b9d370-5e66-4a37-ac9f-f1fcf2516f7d" providerId="ADAL" clId="{48A52FAC-0DD3-44A3-9FC2-1AEBDA640897}" dt="2026-09-14T13:50:00.878" v="229"/>
          <ac:spMkLst>
            <pc:docMk/>
            <pc:sldMk cId="3412528253" sldId="2276"/>
            <ac:spMk id="2" creationId="{21D467AB-D29F-7031-DE22-3B76C13A4067}"/>
          </ac:spMkLst>
        </pc:spChg>
        <pc:spChg chg="ord">
          <ac:chgData name="Katie McHugh" userId="52b9d370-5e66-4a37-ac9f-f1fcf2516f7d" providerId="ADAL" clId="{48A52FAC-0DD3-44A3-9FC2-1AEBDA640897}" dt="2026-09-14T13:49:57.706" v="227"/>
          <ac:spMkLst>
            <pc:docMk/>
            <pc:sldMk cId="3412528253" sldId="2276"/>
            <ac:spMk id="5" creationId="{65EC0409-3A3C-855A-E5F0-94D86388201D}"/>
          </ac:spMkLst>
        </pc:spChg>
      </pc:sldChg>
      <pc:sldChg chg="modSp mod">
        <pc:chgData name="Katie McHugh" userId="52b9d370-5e66-4a37-ac9f-f1fcf2516f7d" providerId="ADAL" clId="{48A52FAC-0DD3-44A3-9FC2-1AEBDA640897}" dt="2026-09-14T13:50:09.995" v="233"/>
        <pc:sldMkLst>
          <pc:docMk/>
          <pc:sldMk cId="19882767" sldId="2277"/>
        </pc:sldMkLst>
        <pc:spChg chg="ord">
          <ac:chgData name="Katie McHugh" userId="52b9d370-5e66-4a37-ac9f-f1fcf2516f7d" providerId="ADAL" clId="{48A52FAC-0DD3-44A3-9FC2-1AEBDA640897}" dt="2026-09-14T13:50:09.995" v="233"/>
          <ac:spMkLst>
            <pc:docMk/>
            <pc:sldMk cId="19882767" sldId="2277"/>
            <ac:spMk id="2" creationId="{AE073915-A722-1FDB-52E6-6BF61E201DE5}"/>
          </ac:spMkLst>
        </pc:spChg>
        <pc:spChg chg="ord">
          <ac:chgData name="Katie McHugh" userId="52b9d370-5e66-4a37-ac9f-f1fcf2516f7d" providerId="ADAL" clId="{48A52FAC-0DD3-44A3-9FC2-1AEBDA640897}" dt="2026-09-14T13:50:06.938" v="231"/>
          <ac:spMkLst>
            <pc:docMk/>
            <pc:sldMk cId="19882767" sldId="2277"/>
            <ac:spMk id="5" creationId="{ABE2DD27-7773-9A5D-A5DD-E7A8D1B6399F}"/>
          </ac:spMkLst>
        </pc:spChg>
      </pc:sldChg>
      <pc:sldChg chg="modSp mod">
        <pc:chgData name="Katie McHugh" userId="52b9d370-5e66-4a37-ac9f-f1fcf2516f7d" providerId="ADAL" clId="{48A52FAC-0DD3-44A3-9FC2-1AEBDA640897}" dt="2026-09-14T13:48:29.681" v="191"/>
        <pc:sldMkLst>
          <pc:docMk/>
          <pc:sldMk cId="1484472402" sldId="2279"/>
        </pc:sldMkLst>
        <pc:spChg chg="ord">
          <ac:chgData name="Katie McHugh" userId="52b9d370-5e66-4a37-ac9f-f1fcf2516f7d" providerId="ADAL" clId="{48A52FAC-0DD3-44A3-9FC2-1AEBDA640897}" dt="2026-09-14T13:48:27.401" v="190"/>
          <ac:spMkLst>
            <pc:docMk/>
            <pc:sldMk cId="1484472402" sldId="2279"/>
            <ac:spMk id="3" creationId="{A46B9E1C-2199-83B5-A47A-D2CD41724C3E}"/>
          </ac:spMkLst>
        </pc:spChg>
        <pc:spChg chg="ord">
          <ac:chgData name="Katie McHugh" userId="52b9d370-5e66-4a37-ac9f-f1fcf2516f7d" providerId="ADAL" clId="{48A52FAC-0DD3-44A3-9FC2-1AEBDA640897}" dt="2026-09-14T13:48:29.681" v="191"/>
          <ac:spMkLst>
            <pc:docMk/>
            <pc:sldMk cId="1484472402" sldId="2279"/>
            <ac:spMk id="6" creationId="{F4A02E55-8CE4-38C4-7511-B58ECA437FFA}"/>
          </ac:spMkLst>
        </pc:spChg>
      </pc:sldChg>
      <pc:sldChg chg="modSp mod">
        <pc:chgData name="Katie McHugh" userId="52b9d370-5e66-4a37-ac9f-f1fcf2516f7d" providerId="ADAL" clId="{48A52FAC-0DD3-44A3-9FC2-1AEBDA640897}" dt="2026-09-14T13:48:43.246" v="199"/>
        <pc:sldMkLst>
          <pc:docMk/>
          <pc:sldMk cId="1471002405" sldId="2280"/>
        </pc:sldMkLst>
        <pc:spChg chg="ord">
          <ac:chgData name="Katie McHugh" userId="52b9d370-5e66-4a37-ac9f-f1fcf2516f7d" providerId="ADAL" clId="{48A52FAC-0DD3-44A3-9FC2-1AEBDA640897}" dt="2026-09-14T13:48:43.246" v="199"/>
          <ac:spMkLst>
            <pc:docMk/>
            <pc:sldMk cId="1471002405" sldId="2280"/>
            <ac:spMk id="6" creationId="{9A8F23D4-114C-CFF7-2F14-45B2E1D44828}"/>
          </ac:spMkLst>
        </pc:spChg>
      </pc:sldChg>
      <pc:sldChg chg="modSp mod">
        <pc:chgData name="Katie McHugh" userId="52b9d370-5e66-4a37-ac9f-f1fcf2516f7d" providerId="ADAL" clId="{48A52FAC-0DD3-44A3-9FC2-1AEBDA640897}" dt="2026-09-14T13:49:25.223" v="214"/>
        <pc:sldMkLst>
          <pc:docMk/>
          <pc:sldMk cId="408049684" sldId="2281"/>
        </pc:sldMkLst>
        <pc:spChg chg="ord">
          <ac:chgData name="Katie McHugh" userId="52b9d370-5e66-4a37-ac9f-f1fcf2516f7d" providerId="ADAL" clId="{48A52FAC-0DD3-44A3-9FC2-1AEBDA640897}" dt="2026-09-14T13:49:25.223" v="214"/>
          <ac:spMkLst>
            <pc:docMk/>
            <pc:sldMk cId="408049684" sldId="2281"/>
            <ac:spMk id="3" creationId="{97EF7A5A-DB2F-69A2-7519-61018C070825}"/>
          </ac:spMkLst>
        </pc:spChg>
        <pc:spChg chg="ord">
          <ac:chgData name="Katie McHugh" userId="52b9d370-5e66-4a37-ac9f-f1fcf2516f7d" providerId="ADAL" clId="{48A52FAC-0DD3-44A3-9FC2-1AEBDA640897}" dt="2026-09-14T13:49:23.150" v="212"/>
          <ac:spMkLst>
            <pc:docMk/>
            <pc:sldMk cId="408049684" sldId="2281"/>
            <ac:spMk id="6" creationId="{0CE015B2-F93C-C256-2398-D22AC0144031}"/>
          </ac:spMkLst>
        </pc:spChg>
      </pc:sldChg>
      <pc:sldChg chg="modSp mod">
        <pc:chgData name="Katie McHugh" userId="52b9d370-5e66-4a37-ac9f-f1fcf2516f7d" providerId="ADAL" clId="{48A52FAC-0DD3-44A3-9FC2-1AEBDA640897}" dt="2026-09-14T13:49:39.443" v="221"/>
        <pc:sldMkLst>
          <pc:docMk/>
          <pc:sldMk cId="113493565" sldId="2282"/>
        </pc:sldMkLst>
        <pc:spChg chg="ord">
          <ac:chgData name="Katie McHugh" userId="52b9d370-5e66-4a37-ac9f-f1fcf2516f7d" providerId="ADAL" clId="{48A52FAC-0DD3-44A3-9FC2-1AEBDA640897}" dt="2026-09-14T13:49:39.443" v="221"/>
          <ac:spMkLst>
            <pc:docMk/>
            <pc:sldMk cId="113493565" sldId="2282"/>
            <ac:spMk id="2" creationId="{FBDAF71B-4DF7-915D-A470-52B88B98378F}"/>
          </ac:spMkLst>
        </pc:spChg>
      </pc:sldChg>
      <pc:sldChg chg="modSp mod">
        <pc:chgData name="Katie McHugh" userId="52b9d370-5e66-4a37-ac9f-f1fcf2516f7d" providerId="ADAL" clId="{48A52FAC-0DD3-44A3-9FC2-1AEBDA640897}" dt="2026-09-14T13:41:39.181" v="86"/>
        <pc:sldMkLst>
          <pc:docMk/>
          <pc:sldMk cId="3017336725" sldId="2284"/>
        </pc:sldMkLst>
        <pc:spChg chg="mod ord">
          <ac:chgData name="Katie McHugh" userId="52b9d370-5e66-4a37-ac9f-f1fcf2516f7d" providerId="ADAL" clId="{48A52FAC-0DD3-44A3-9FC2-1AEBDA640897}" dt="2026-09-14T13:41:39.181" v="86"/>
          <ac:spMkLst>
            <pc:docMk/>
            <pc:sldMk cId="3017336725" sldId="2284"/>
            <ac:spMk id="4" creationId="{9661BC6F-8C6E-8C4F-72B9-1F57CCC1E5F1}"/>
          </ac:spMkLst>
        </pc:spChg>
      </pc:sldChg>
      <pc:sldChg chg="modSp mod">
        <pc:chgData name="Katie McHugh" userId="52b9d370-5e66-4a37-ac9f-f1fcf2516f7d" providerId="ADAL" clId="{48A52FAC-0DD3-44A3-9FC2-1AEBDA640897}" dt="2026-09-14T13:44:12.082" v="116"/>
        <pc:sldMkLst>
          <pc:docMk/>
          <pc:sldMk cId="3303866721" sldId="2287"/>
        </pc:sldMkLst>
        <pc:spChg chg="ord">
          <ac:chgData name="Katie McHugh" userId="52b9d370-5e66-4a37-ac9f-f1fcf2516f7d" providerId="ADAL" clId="{48A52FAC-0DD3-44A3-9FC2-1AEBDA640897}" dt="2026-09-14T13:44:12.082" v="116"/>
          <ac:spMkLst>
            <pc:docMk/>
            <pc:sldMk cId="3303866721" sldId="2287"/>
            <ac:spMk id="3" creationId="{FC34ECE5-A8BB-5B05-7F00-DDA767928B4B}"/>
          </ac:spMkLst>
        </pc:spChg>
      </pc:sldChg>
      <pc:sldChg chg="modSp mod">
        <pc:chgData name="Katie McHugh" userId="52b9d370-5e66-4a37-ac9f-f1fcf2516f7d" providerId="ADAL" clId="{48A52FAC-0DD3-44A3-9FC2-1AEBDA640897}" dt="2026-09-14T13:35:37.232" v="15" actId="20577"/>
        <pc:sldMkLst>
          <pc:docMk/>
          <pc:sldMk cId="2168229845" sldId="2288"/>
        </pc:sldMkLst>
        <pc:spChg chg="mod">
          <ac:chgData name="Katie McHugh" userId="52b9d370-5e66-4a37-ac9f-f1fcf2516f7d" providerId="ADAL" clId="{48A52FAC-0DD3-44A3-9FC2-1AEBDA640897}" dt="2026-09-14T13:35:37.232" v="15" actId="20577"/>
          <ac:spMkLst>
            <pc:docMk/>
            <pc:sldMk cId="2168229845" sldId="2288"/>
            <ac:spMk id="4" creationId="{2423771E-6968-8668-F3F5-601CF5B90163}"/>
          </ac:spMkLst>
        </pc:spChg>
      </pc:sldChg>
      <pc:sldChg chg="modSp mod">
        <pc:chgData name="Katie McHugh" userId="52b9d370-5e66-4a37-ac9f-f1fcf2516f7d" providerId="ADAL" clId="{48A52FAC-0DD3-44A3-9FC2-1AEBDA640897}" dt="2026-09-14T13:36:22.892" v="40" actId="20577"/>
        <pc:sldMkLst>
          <pc:docMk/>
          <pc:sldMk cId="2790303054" sldId="2289"/>
        </pc:sldMkLst>
        <pc:spChg chg="mod">
          <ac:chgData name="Katie McHugh" userId="52b9d370-5e66-4a37-ac9f-f1fcf2516f7d" providerId="ADAL" clId="{48A52FAC-0DD3-44A3-9FC2-1AEBDA640897}" dt="2026-09-14T13:36:22.892" v="40" actId="20577"/>
          <ac:spMkLst>
            <pc:docMk/>
            <pc:sldMk cId="2790303054" sldId="2289"/>
            <ac:spMk id="4" creationId="{7E2A7486-3C7B-56E0-C81C-3C8213C8414C}"/>
          </ac:spMkLst>
        </pc:spChg>
      </pc:sldChg>
      <pc:sldChg chg="modSp mod">
        <pc:chgData name="Katie McHugh" userId="52b9d370-5e66-4a37-ac9f-f1fcf2516f7d" providerId="ADAL" clId="{48A52FAC-0DD3-44A3-9FC2-1AEBDA640897}" dt="2026-09-14T13:43:22.828" v="105" actId="20577"/>
        <pc:sldMkLst>
          <pc:docMk/>
          <pc:sldMk cId="3051767251" sldId="2290"/>
        </pc:sldMkLst>
        <pc:spChg chg="mod">
          <ac:chgData name="Katie McHugh" userId="52b9d370-5e66-4a37-ac9f-f1fcf2516f7d" providerId="ADAL" clId="{48A52FAC-0DD3-44A3-9FC2-1AEBDA640897}" dt="2026-09-14T13:43:22.828" v="105" actId="20577"/>
          <ac:spMkLst>
            <pc:docMk/>
            <pc:sldMk cId="3051767251" sldId="2290"/>
            <ac:spMk id="4" creationId="{8083FEBE-56B3-D136-F3A0-66BB3FA94B1E}"/>
          </ac:spMkLst>
        </pc:spChg>
      </pc:sldChg>
      <pc:sldChg chg="modSp mod">
        <pc:chgData name="Katie McHugh" userId="52b9d370-5e66-4a37-ac9f-f1fcf2516f7d" providerId="ADAL" clId="{48A52FAC-0DD3-44A3-9FC2-1AEBDA640897}" dt="2026-09-14T13:39:06.041" v="67" actId="20577"/>
        <pc:sldMkLst>
          <pc:docMk/>
          <pc:sldMk cId="1590558171" sldId="2291"/>
        </pc:sldMkLst>
        <pc:spChg chg="mod">
          <ac:chgData name="Katie McHugh" userId="52b9d370-5e66-4a37-ac9f-f1fcf2516f7d" providerId="ADAL" clId="{48A52FAC-0DD3-44A3-9FC2-1AEBDA640897}" dt="2026-09-14T13:39:06.041" v="67" actId="20577"/>
          <ac:spMkLst>
            <pc:docMk/>
            <pc:sldMk cId="1590558171" sldId="2291"/>
            <ac:spMk id="4" creationId="{8E7DF9ED-BF2E-5FC7-4034-DB188E909E6F}"/>
          </ac:spMkLst>
        </pc:spChg>
      </pc:sldChg>
      <pc:sldChg chg="modSp mod">
        <pc:chgData name="Katie McHugh" userId="52b9d370-5e66-4a37-ac9f-f1fcf2516f7d" providerId="ADAL" clId="{48A52FAC-0DD3-44A3-9FC2-1AEBDA640897}" dt="2026-09-14T13:46:47.830" v="153" actId="20577"/>
        <pc:sldMkLst>
          <pc:docMk/>
          <pc:sldMk cId="3744786225" sldId="2292"/>
        </pc:sldMkLst>
        <pc:spChg chg="mod">
          <ac:chgData name="Katie McHugh" userId="52b9d370-5e66-4a37-ac9f-f1fcf2516f7d" providerId="ADAL" clId="{48A52FAC-0DD3-44A3-9FC2-1AEBDA640897}" dt="2026-09-14T13:46:47.830" v="153" actId="20577"/>
          <ac:spMkLst>
            <pc:docMk/>
            <pc:sldMk cId="3744786225" sldId="2292"/>
            <ac:spMk id="4" creationId="{D5823F82-4ED3-84C4-F114-BAD465ECDDEE}"/>
          </ac:spMkLst>
        </pc:spChg>
      </pc:sldChg>
      <pc:sldChg chg="modSp mod">
        <pc:chgData name="Katie McHugh" userId="52b9d370-5e66-4a37-ac9f-f1fcf2516f7d" providerId="ADAL" clId="{48A52FAC-0DD3-44A3-9FC2-1AEBDA640897}" dt="2026-09-14T13:40:11.273" v="77" actId="20577"/>
        <pc:sldMkLst>
          <pc:docMk/>
          <pc:sldMk cId="964753233" sldId="2293"/>
        </pc:sldMkLst>
        <pc:spChg chg="mod">
          <ac:chgData name="Katie McHugh" userId="52b9d370-5e66-4a37-ac9f-f1fcf2516f7d" providerId="ADAL" clId="{48A52FAC-0DD3-44A3-9FC2-1AEBDA640897}" dt="2026-09-14T13:40:11.273" v="77" actId="20577"/>
          <ac:spMkLst>
            <pc:docMk/>
            <pc:sldMk cId="964753233" sldId="2293"/>
            <ac:spMk id="4" creationId="{C1BD1B61-10EF-1CF3-66DC-52895B6E58B1}"/>
          </ac:spMkLst>
        </pc:spChg>
      </pc:sldChg>
      <pc:sldChg chg="modSp mod">
        <pc:chgData name="Katie McHugh" userId="52b9d370-5e66-4a37-ac9f-f1fcf2516f7d" providerId="ADAL" clId="{48A52FAC-0DD3-44A3-9FC2-1AEBDA640897}" dt="2026-09-14T13:41:02.090" v="85"/>
        <pc:sldMkLst>
          <pc:docMk/>
          <pc:sldMk cId="3560508643" sldId="2294"/>
        </pc:sldMkLst>
        <pc:spChg chg="ord">
          <ac:chgData name="Katie McHugh" userId="52b9d370-5e66-4a37-ac9f-f1fcf2516f7d" providerId="ADAL" clId="{48A52FAC-0DD3-44A3-9FC2-1AEBDA640897}" dt="2026-09-14T13:41:02.090" v="85"/>
          <ac:spMkLst>
            <pc:docMk/>
            <pc:sldMk cId="3560508643" sldId="2294"/>
            <ac:spMk id="11" creationId="{CFAFD003-A021-CA2E-8436-A9779724E079}"/>
          </ac:spMkLst>
        </pc:spChg>
      </pc:sldChg>
      <pc:sldChg chg="modSp mod">
        <pc:chgData name="Katie McHugh" userId="52b9d370-5e66-4a37-ac9f-f1fcf2516f7d" providerId="ADAL" clId="{48A52FAC-0DD3-44A3-9FC2-1AEBDA640897}" dt="2026-09-14T13:40:33.144" v="84" actId="20577"/>
        <pc:sldMkLst>
          <pc:docMk/>
          <pc:sldMk cId="3939911056" sldId="2295"/>
        </pc:sldMkLst>
        <pc:spChg chg="mod">
          <ac:chgData name="Katie McHugh" userId="52b9d370-5e66-4a37-ac9f-f1fcf2516f7d" providerId="ADAL" clId="{48A52FAC-0DD3-44A3-9FC2-1AEBDA640897}" dt="2026-09-14T13:40:33.144" v="84" actId="20577"/>
          <ac:spMkLst>
            <pc:docMk/>
            <pc:sldMk cId="3939911056" sldId="2295"/>
            <ac:spMk id="4" creationId="{66D5ABBC-737B-C358-D363-47D11A316C6A}"/>
          </ac:spMkLst>
        </pc:spChg>
      </pc:sldChg>
      <pc:sldChg chg="modSp mod">
        <pc:chgData name="Katie McHugh" userId="52b9d370-5e66-4a37-ac9f-f1fcf2516f7d" providerId="ADAL" clId="{48A52FAC-0DD3-44A3-9FC2-1AEBDA640897}" dt="2026-09-14T13:49:47.320" v="225"/>
        <pc:sldMkLst>
          <pc:docMk/>
          <pc:sldMk cId="1320225205" sldId="2296"/>
        </pc:sldMkLst>
        <pc:spChg chg="ord">
          <ac:chgData name="Katie McHugh" userId="52b9d370-5e66-4a37-ac9f-f1fcf2516f7d" providerId="ADAL" clId="{48A52FAC-0DD3-44A3-9FC2-1AEBDA640897}" dt="2026-09-14T13:49:47.320" v="225"/>
          <ac:spMkLst>
            <pc:docMk/>
            <pc:sldMk cId="1320225205" sldId="2296"/>
            <ac:spMk id="2" creationId="{F5571416-C59C-0E98-7E1C-43F874911ABD}"/>
          </ac:spMkLst>
        </pc:spChg>
        <pc:spChg chg="ord">
          <ac:chgData name="Katie McHugh" userId="52b9d370-5e66-4a37-ac9f-f1fcf2516f7d" providerId="ADAL" clId="{48A52FAC-0DD3-44A3-9FC2-1AEBDA640897}" dt="2026-09-14T13:49:44.641" v="223"/>
          <ac:spMkLst>
            <pc:docMk/>
            <pc:sldMk cId="1320225205" sldId="2296"/>
            <ac:spMk id="5" creationId="{1F45FD4E-E09C-43AA-FDCF-A163B3A9FFEA}"/>
          </ac:spMkLst>
        </pc:spChg>
        <pc:spChg chg="mod">
          <ac:chgData name="Katie McHugh" userId="52b9d370-5e66-4a37-ac9f-f1fcf2516f7d" providerId="ADAL" clId="{48A52FAC-0DD3-44A3-9FC2-1AEBDA640897}" dt="2026-09-14T13:40:26.757" v="79" actId="20577"/>
          <ac:spMkLst>
            <pc:docMk/>
            <pc:sldMk cId="1320225205" sldId="2296"/>
            <ac:spMk id="8" creationId="{EB66D067-1198-E0D9-35F2-E57AC8C4AF8B}"/>
          </ac:spMkLst>
        </pc:spChg>
      </pc:sldChg>
      <pc:sldChg chg="modSp mod">
        <pc:chgData name="Katie McHugh" userId="52b9d370-5e66-4a37-ac9f-f1fcf2516f7d" providerId="ADAL" clId="{48A52FAC-0DD3-44A3-9FC2-1AEBDA640897}" dt="2026-09-14T13:48:06.679" v="181"/>
        <pc:sldMkLst>
          <pc:docMk/>
          <pc:sldMk cId="21392719" sldId="2297"/>
        </pc:sldMkLst>
        <pc:spChg chg="ord">
          <ac:chgData name="Katie McHugh" userId="52b9d370-5e66-4a37-ac9f-f1fcf2516f7d" providerId="ADAL" clId="{48A52FAC-0DD3-44A3-9FC2-1AEBDA640897}" dt="2026-09-14T13:48:06.679" v="181"/>
          <ac:spMkLst>
            <pc:docMk/>
            <pc:sldMk cId="21392719" sldId="2297"/>
            <ac:spMk id="5" creationId="{7E679800-EAEF-BA21-394C-31DE1E623D8B}"/>
          </ac:spMkLst>
        </pc:spChg>
      </pc:sldChg>
      <pc:sldChg chg="modSp mod">
        <pc:chgData name="Katie McHugh" userId="52b9d370-5e66-4a37-ac9f-f1fcf2516f7d" providerId="ADAL" clId="{48A52FAC-0DD3-44A3-9FC2-1AEBDA640897}" dt="2026-09-14T13:46:35.647" v="148"/>
        <pc:sldMkLst>
          <pc:docMk/>
          <pc:sldMk cId="2958329101" sldId="2298"/>
        </pc:sldMkLst>
        <pc:spChg chg="ord">
          <ac:chgData name="Katie McHugh" userId="52b9d370-5e66-4a37-ac9f-f1fcf2516f7d" providerId="ADAL" clId="{48A52FAC-0DD3-44A3-9FC2-1AEBDA640897}" dt="2026-09-14T13:46:31.177" v="147"/>
          <ac:spMkLst>
            <pc:docMk/>
            <pc:sldMk cId="2958329101" sldId="2298"/>
            <ac:spMk id="2" creationId="{5B233000-D640-B5D6-D664-24FD2A30C4BF}"/>
          </ac:spMkLst>
        </pc:spChg>
        <pc:spChg chg="ord">
          <ac:chgData name="Katie McHugh" userId="52b9d370-5e66-4a37-ac9f-f1fcf2516f7d" providerId="ADAL" clId="{48A52FAC-0DD3-44A3-9FC2-1AEBDA640897}" dt="2026-09-14T13:46:35.647" v="148"/>
          <ac:spMkLst>
            <pc:docMk/>
            <pc:sldMk cId="2958329101" sldId="2298"/>
            <ac:spMk id="5" creationId="{D75861F7-94C5-1F55-F362-0BC57DA8C8E1}"/>
          </ac:spMkLst>
        </pc:spChg>
      </pc:sldChg>
      <pc:sldChg chg="modSp mod">
        <pc:chgData name="Katie McHugh" userId="52b9d370-5e66-4a37-ac9f-f1fcf2516f7d" providerId="ADAL" clId="{48A52FAC-0DD3-44A3-9FC2-1AEBDA640897}" dt="2026-09-14T13:44:39.819" v="119"/>
        <pc:sldMkLst>
          <pc:docMk/>
          <pc:sldMk cId="851735467" sldId="2299"/>
        </pc:sldMkLst>
        <pc:spChg chg="ord">
          <ac:chgData name="Katie McHugh" userId="52b9d370-5e66-4a37-ac9f-f1fcf2516f7d" providerId="ADAL" clId="{48A52FAC-0DD3-44A3-9FC2-1AEBDA640897}" dt="2026-09-14T13:44:39.819" v="119"/>
          <ac:spMkLst>
            <pc:docMk/>
            <pc:sldMk cId="851735467" sldId="2299"/>
            <ac:spMk id="2" creationId="{FD02ECC4-A522-5285-5023-8428014CA08D}"/>
          </ac:spMkLst>
        </pc:spChg>
      </pc:sldChg>
      <pc:sldChg chg="modSp mod">
        <pc:chgData name="Katie McHugh" userId="52b9d370-5e66-4a37-ac9f-f1fcf2516f7d" providerId="ADAL" clId="{48A52FAC-0DD3-44A3-9FC2-1AEBDA640897}" dt="2026-09-14T13:52:26.281" v="283"/>
        <pc:sldMkLst>
          <pc:docMk/>
          <pc:sldMk cId="3708246053" sldId="2300"/>
        </pc:sldMkLst>
        <pc:spChg chg="ord">
          <ac:chgData name="Katie McHugh" userId="52b9d370-5e66-4a37-ac9f-f1fcf2516f7d" providerId="ADAL" clId="{48A52FAC-0DD3-44A3-9FC2-1AEBDA640897}" dt="2026-09-14T13:51:37.021" v="252"/>
          <ac:spMkLst>
            <pc:docMk/>
            <pc:sldMk cId="3708246053" sldId="2300"/>
            <ac:spMk id="2" creationId="{E4D31929-4883-F0C3-0A7D-2C3ECA037E49}"/>
          </ac:spMkLst>
        </pc:spChg>
        <pc:spChg chg="ord">
          <ac:chgData name="Katie McHugh" userId="52b9d370-5e66-4a37-ac9f-f1fcf2516f7d" providerId="ADAL" clId="{48A52FAC-0DD3-44A3-9FC2-1AEBDA640897}" dt="2026-09-14T13:43:11.080" v="99"/>
          <ac:spMkLst>
            <pc:docMk/>
            <pc:sldMk cId="3708246053" sldId="2300"/>
            <ac:spMk id="5" creationId="{97165CBC-B8C2-2D5C-3A26-E08F1A5D9D17}"/>
          </ac:spMkLst>
        </pc:spChg>
        <pc:spChg chg="ord">
          <ac:chgData name="Katie McHugh" userId="52b9d370-5e66-4a37-ac9f-f1fcf2516f7d" providerId="ADAL" clId="{48A52FAC-0DD3-44A3-9FC2-1AEBDA640897}" dt="2026-09-14T13:51:40.777" v="254"/>
          <ac:spMkLst>
            <pc:docMk/>
            <pc:sldMk cId="3708246053" sldId="2300"/>
            <ac:spMk id="9" creationId="{B95CDF10-1312-1BCB-F2DE-09856AE160D1}"/>
          </ac:spMkLst>
        </pc:spChg>
        <pc:picChg chg="ord">
          <ac:chgData name="Katie McHugh" userId="52b9d370-5e66-4a37-ac9f-f1fcf2516f7d" providerId="ADAL" clId="{48A52FAC-0DD3-44A3-9FC2-1AEBDA640897}" dt="2026-09-14T13:52:26.281" v="283"/>
          <ac:picMkLst>
            <pc:docMk/>
            <pc:sldMk cId="3708246053" sldId="2300"/>
            <ac:picMk id="10" creationId="{02A15470-0499-055A-BBB1-4F85C76706BF}"/>
          </ac:picMkLst>
        </pc:picChg>
      </pc:sldChg>
      <pc:sldChg chg="modSp mod">
        <pc:chgData name="Katie McHugh" userId="52b9d370-5e66-4a37-ac9f-f1fcf2516f7d" providerId="ADAL" clId="{48A52FAC-0DD3-44A3-9FC2-1AEBDA640897}" dt="2026-09-14T13:49:11.488" v="211"/>
        <pc:sldMkLst>
          <pc:docMk/>
          <pc:sldMk cId="965943263" sldId="2301"/>
        </pc:sldMkLst>
        <pc:spChg chg="ord">
          <ac:chgData name="Katie McHugh" userId="52b9d370-5e66-4a37-ac9f-f1fcf2516f7d" providerId="ADAL" clId="{48A52FAC-0DD3-44A3-9FC2-1AEBDA640897}" dt="2026-09-14T13:49:11.488" v="211"/>
          <ac:spMkLst>
            <pc:docMk/>
            <pc:sldMk cId="965943263" sldId="2301"/>
            <ac:spMk id="3" creationId="{BA2F4F93-C21E-7E0E-9AA0-7F6E65F98D30}"/>
          </ac:spMkLst>
        </pc:spChg>
        <pc:spChg chg="ord">
          <ac:chgData name="Katie McHugh" userId="52b9d370-5e66-4a37-ac9f-f1fcf2516f7d" providerId="ADAL" clId="{48A52FAC-0DD3-44A3-9FC2-1AEBDA640897}" dt="2026-09-14T13:49:08.738" v="209"/>
          <ac:spMkLst>
            <pc:docMk/>
            <pc:sldMk cId="965943263" sldId="2301"/>
            <ac:spMk id="6" creationId="{0CE015B2-F93C-C256-2398-D22AC0144031}"/>
          </ac:spMkLst>
        </pc:spChg>
      </pc:sldChg>
      <pc:sldChg chg="modSp mod">
        <pc:chgData name="Katie McHugh" userId="52b9d370-5e66-4a37-ac9f-f1fcf2516f7d" providerId="ADAL" clId="{48A52FAC-0DD3-44A3-9FC2-1AEBDA640897}" dt="2026-09-14T13:38:43.103" v="62" actId="20577"/>
        <pc:sldMkLst>
          <pc:docMk/>
          <pc:sldMk cId="4048905778" sldId="2302"/>
        </pc:sldMkLst>
        <pc:spChg chg="mod">
          <ac:chgData name="Katie McHugh" userId="52b9d370-5e66-4a37-ac9f-f1fcf2516f7d" providerId="ADAL" clId="{48A52FAC-0DD3-44A3-9FC2-1AEBDA640897}" dt="2026-09-14T13:38:43.103" v="62" actId="20577"/>
          <ac:spMkLst>
            <pc:docMk/>
            <pc:sldMk cId="4048905778" sldId="2302"/>
            <ac:spMk id="5" creationId="{FA0FCA62-7370-BE5F-5953-68E93B9D21CA}"/>
          </ac:spMkLst>
        </pc:spChg>
      </pc:sldChg>
      <pc:sldChg chg="modSp mod">
        <pc:chgData name="Katie McHugh" userId="52b9d370-5e66-4a37-ac9f-f1fcf2516f7d" providerId="ADAL" clId="{48A52FAC-0DD3-44A3-9FC2-1AEBDA640897}" dt="2026-09-14T13:39:10.300" v="72" actId="20577"/>
        <pc:sldMkLst>
          <pc:docMk/>
          <pc:sldMk cId="1363184605" sldId="2303"/>
        </pc:sldMkLst>
        <pc:spChg chg="mod">
          <ac:chgData name="Katie McHugh" userId="52b9d370-5e66-4a37-ac9f-f1fcf2516f7d" providerId="ADAL" clId="{48A52FAC-0DD3-44A3-9FC2-1AEBDA640897}" dt="2026-09-14T13:39:10.300" v="72" actId="20577"/>
          <ac:spMkLst>
            <pc:docMk/>
            <pc:sldMk cId="1363184605" sldId="2303"/>
            <ac:spMk id="4" creationId="{BC7451A2-F2E7-359D-9A66-CDB6EDDAA27F}"/>
          </ac:spMkLst>
        </pc:spChg>
      </pc:sldChg>
      <pc:sldChg chg="modSp mod">
        <pc:chgData name="Katie McHugh" userId="52b9d370-5e66-4a37-ac9f-f1fcf2516f7d" providerId="ADAL" clId="{48A52FAC-0DD3-44A3-9FC2-1AEBDA640897}" dt="2026-09-14T13:48:12.088" v="186" actId="20577"/>
        <pc:sldMkLst>
          <pc:docMk/>
          <pc:sldMk cId="3839521243" sldId="2305"/>
        </pc:sldMkLst>
        <pc:spChg chg="mod">
          <ac:chgData name="Katie McHugh" userId="52b9d370-5e66-4a37-ac9f-f1fcf2516f7d" providerId="ADAL" clId="{48A52FAC-0DD3-44A3-9FC2-1AEBDA640897}" dt="2026-09-14T13:48:12.088" v="186" actId="20577"/>
          <ac:spMkLst>
            <pc:docMk/>
            <pc:sldMk cId="3839521243" sldId="2305"/>
            <ac:spMk id="4" creationId="{7B046352-9EFE-BFF0-67D3-2FF7BDE4936E}"/>
          </ac:spMkLst>
        </pc:spChg>
      </pc:sldChg>
    </pc:docChg>
  </pc:docChgLst>
  <pc:docChgLst>
    <pc:chgData name="Bex Turner" userId="S::bex.turner@ambition.org.uk::fe7a893d-e131-4a89-b172-272cfc9b1c71" providerId="AD" clId="Web-{9998F768-FD0A-1AEA-7541-BF86622706BF}"/>
    <pc:docChg chg="modSld">
      <pc:chgData name="Bex Turner" userId="S::bex.turner@ambition.org.uk::fe7a893d-e131-4a89-b172-272cfc9b1c71" providerId="AD" clId="Web-{9998F768-FD0A-1AEA-7541-BF86622706BF}" dt="2026-09-18T07:50:33.030" v="5"/>
      <pc:docMkLst>
        <pc:docMk/>
      </pc:docMkLst>
      <pc:sldChg chg="addSp delSp modSp">
        <pc:chgData name="Bex Turner" userId="S::bex.turner@ambition.org.uk::fe7a893d-e131-4a89-b172-272cfc9b1c71" providerId="AD" clId="Web-{9998F768-FD0A-1AEA-7541-BF86622706BF}" dt="2026-09-18T07:50:33.030" v="5"/>
        <pc:sldMkLst>
          <pc:docMk/>
          <pc:sldMk cId="3942132471" sldId="2161"/>
        </pc:sldMkLst>
        <pc:spChg chg="topLvl">
          <ac:chgData name="Bex Turner" userId="S::bex.turner@ambition.org.uk::fe7a893d-e131-4a89-b172-272cfc9b1c71" providerId="AD" clId="Web-{9998F768-FD0A-1AEA-7541-BF86622706BF}" dt="2026-09-18T07:49:05.008" v="1"/>
          <ac:spMkLst>
            <pc:docMk/>
            <pc:sldMk cId="3942132471" sldId="2161"/>
            <ac:spMk id="8" creationId="{5CD22437-E5CC-3CF1-60D5-D34F3AC15CFE}"/>
          </ac:spMkLst>
        </pc:spChg>
      </pc:sldChg>
    </pc:docChg>
  </pc:docChgLst>
  <pc:docChgLst>
    <pc:chgData name="Rudi Vizma" userId="194a5221-9761-4a2d-8786-15178521a36e" providerId="ADAL" clId="{2ADDC88B-4D51-44AC-A624-536D68782FEF}"/>
    <pc:docChg chg="modSld">
      <pc:chgData name="Rudi Vizma" userId="194a5221-9761-4a2d-8786-15178521a36e" providerId="ADAL" clId="{2ADDC88B-4D51-44AC-A624-536D68782FEF}" dt="2026-09-10T23:59:29.844" v="1416" actId="14100"/>
      <pc:docMkLst>
        <pc:docMk/>
      </pc:docMkLst>
      <pc:sldChg chg="addSp modSp">
        <pc:chgData name="Rudi Vizma" userId="194a5221-9761-4a2d-8786-15178521a36e" providerId="ADAL" clId="{2ADDC88B-4D51-44AC-A624-536D68782FEF}" dt="2026-09-10T23:20:19.831" v="531" actId="20577"/>
        <pc:sldMkLst>
          <pc:docMk/>
          <pc:sldMk cId="3777233658" sldId="2129"/>
        </pc:sldMkLst>
        <pc:spChg chg="add mod">
          <ac:chgData name="Rudi Vizma" userId="194a5221-9761-4a2d-8786-15178521a36e" providerId="ADAL" clId="{2ADDC88B-4D51-44AC-A624-536D68782FEF}" dt="2026-09-10T23:16:16.512" v="259"/>
          <ac:spMkLst>
            <pc:docMk/>
            <pc:sldMk cId="3777233658" sldId="2129"/>
            <ac:spMk id="2" creationId="{F5D2E299-1C44-893E-6151-7D99E6D753D5}"/>
          </ac:spMkLst>
        </pc:spChg>
        <pc:spChg chg="mod">
          <ac:chgData name="Rudi Vizma" userId="194a5221-9761-4a2d-8786-15178521a36e" providerId="ADAL" clId="{2ADDC88B-4D51-44AC-A624-536D68782FEF}" dt="2026-09-10T23:20:19.831" v="531" actId="20577"/>
          <ac:spMkLst>
            <pc:docMk/>
            <pc:sldMk cId="3777233658" sldId="2129"/>
            <ac:spMk id="4" creationId="{6C1EE88C-4C0A-A81E-EE45-D1B239D67A10}"/>
          </ac:spMkLst>
        </pc:spChg>
      </pc:sldChg>
      <pc:sldChg chg="addSp modSp">
        <pc:chgData name="Rudi Vizma" userId="194a5221-9761-4a2d-8786-15178521a36e" providerId="ADAL" clId="{2ADDC88B-4D51-44AC-A624-536D68782FEF}" dt="2026-09-10T23:16:05.302" v="255" actId="1076"/>
        <pc:sldMkLst>
          <pc:docMk/>
          <pc:sldMk cId="282693195" sldId="2132"/>
        </pc:sldMkLst>
        <pc:spChg chg="mod">
          <ac:chgData name="Rudi Vizma" userId="194a5221-9761-4a2d-8786-15178521a36e" providerId="ADAL" clId="{2ADDC88B-4D51-44AC-A624-536D68782FEF}" dt="2026-09-10T23:16:05.302" v="255" actId="1076"/>
          <ac:spMkLst>
            <pc:docMk/>
            <pc:sldMk cId="282693195" sldId="2132"/>
            <ac:spMk id="3" creationId="{00C84D66-B69C-628B-A23B-E3A744BCD899}"/>
          </ac:spMkLst>
        </pc:spChg>
        <pc:spChg chg="add mod">
          <ac:chgData name="Rudi Vizma" userId="194a5221-9761-4a2d-8786-15178521a36e" providerId="ADAL" clId="{2ADDC88B-4D51-44AC-A624-536D68782FEF}" dt="2026-09-10T23:15:48.687" v="218"/>
          <ac:spMkLst>
            <pc:docMk/>
            <pc:sldMk cId="282693195" sldId="2132"/>
            <ac:spMk id="4" creationId="{CDD1D52D-18BF-F7C0-153D-368AB7580DD8}"/>
          </ac:spMkLst>
        </pc:spChg>
      </pc:sldChg>
      <pc:sldChg chg="addSp modSp">
        <pc:chgData name="Rudi Vizma" userId="194a5221-9761-4a2d-8786-15178521a36e" providerId="ADAL" clId="{2ADDC88B-4D51-44AC-A624-536D68782FEF}" dt="2026-09-10T23:27:08.889" v="1009" actId="20577"/>
        <pc:sldMkLst>
          <pc:docMk/>
          <pc:sldMk cId="1211394347" sldId="2138"/>
        </pc:sldMkLst>
        <pc:spChg chg="add mod">
          <ac:chgData name="Rudi Vizma" userId="194a5221-9761-4a2d-8786-15178521a36e" providerId="ADAL" clId="{2ADDC88B-4D51-44AC-A624-536D68782FEF}" dt="2026-09-10T23:27:06.075" v="994"/>
          <ac:spMkLst>
            <pc:docMk/>
            <pc:sldMk cId="1211394347" sldId="2138"/>
            <ac:spMk id="2" creationId="{8CAF8F0E-BAD3-6CCA-C5D4-F909EB0FFDE8}"/>
          </ac:spMkLst>
        </pc:spChg>
        <pc:spChg chg="mod">
          <ac:chgData name="Rudi Vizma" userId="194a5221-9761-4a2d-8786-15178521a36e" providerId="ADAL" clId="{2ADDC88B-4D51-44AC-A624-536D68782FEF}" dt="2026-09-10T23:27:08.889" v="1009" actId="20577"/>
          <ac:spMkLst>
            <pc:docMk/>
            <pc:sldMk cId="1211394347" sldId="2138"/>
            <ac:spMk id="4" creationId="{05F93FF3-AC29-A7CF-BBB2-B0037571C633}"/>
          </ac:spMkLst>
        </pc:spChg>
      </pc:sldChg>
      <pc:sldChg chg="addSp modSp">
        <pc:chgData name="Rudi Vizma" userId="194a5221-9761-4a2d-8786-15178521a36e" providerId="ADAL" clId="{2ADDC88B-4D51-44AC-A624-536D68782FEF}" dt="2026-09-10T23:20:04.551" v="512" actId="20577"/>
        <pc:sldMkLst>
          <pc:docMk/>
          <pc:sldMk cId="1081505598" sldId="2158"/>
        </pc:sldMkLst>
        <pc:spChg chg="add mod">
          <ac:chgData name="Rudi Vizma" userId="194a5221-9761-4a2d-8786-15178521a36e" providerId="ADAL" clId="{2ADDC88B-4D51-44AC-A624-536D68782FEF}" dt="2026-09-10T23:16:13.239" v="257"/>
          <ac:spMkLst>
            <pc:docMk/>
            <pc:sldMk cId="1081505598" sldId="2158"/>
            <ac:spMk id="2" creationId="{68862F21-5743-13C4-1310-283C421320A6}"/>
          </ac:spMkLst>
        </pc:spChg>
        <pc:spChg chg="mod">
          <ac:chgData name="Rudi Vizma" userId="194a5221-9761-4a2d-8786-15178521a36e" providerId="ADAL" clId="{2ADDC88B-4D51-44AC-A624-536D68782FEF}" dt="2026-09-10T23:20:04.551" v="512" actId="20577"/>
          <ac:spMkLst>
            <pc:docMk/>
            <pc:sldMk cId="1081505598" sldId="2158"/>
            <ac:spMk id="4" creationId="{4A923E04-77D6-D1E1-E2BC-B5A9E57B4174}"/>
          </ac:spMkLst>
        </pc:spChg>
      </pc:sldChg>
      <pc:sldChg chg="addSp modSp">
        <pc:chgData name="Rudi Vizma" userId="194a5221-9761-4a2d-8786-15178521a36e" providerId="ADAL" clId="{2ADDC88B-4D51-44AC-A624-536D68782FEF}" dt="2026-09-10T23:21:18.420" v="601" actId="20577"/>
        <pc:sldMkLst>
          <pc:docMk/>
          <pc:sldMk cId="237077379" sldId="2159"/>
        </pc:sldMkLst>
        <pc:spChg chg="add mod">
          <ac:chgData name="Rudi Vizma" userId="194a5221-9761-4a2d-8786-15178521a36e" providerId="ADAL" clId="{2ADDC88B-4D51-44AC-A624-536D68782FEF}" dt="2026-09-10T23:16:26.349" v="263"/>
          <ac:spMkLst>
            <pc:docMk/>
            <pc:sldMk cId="237077379" sldId="2159"/>
            <ac:spMk id="3" creationId="{15F4982F-F85C-DD71-D8D2-1CF2B09C9DBB}"/>
          </ac:spMkLst>
        </pc:spChg>
        <pc:spChg chg="mod">
          <ac:chgData name="Rudi Vizma" userId="194a5221-9761-4a2d-8786-15178521a36e" providerId="ADAL" clId="{2ADDC88B-4D51-44AC-A624-536D68782FEF}" dt="2026-09-10T23:21:18.420" v="601" actId="20577"/>
          <ac:spMkLst>
            <pc:docMk/>
            <pc:sldMk cId="237077379" sldId="2159"/>
            <ac:spMk id="6" creationId="{02B81874-939D-49C3-1114-AE7F2FE8AB12}"/>
          </ac:spMkLst>
        </pc:spChg>
      </pc:sldChg>
      <pc:sldChg chg="addSp modSp">
        <pc:chgData name="Rudi Vizma" userId="194a5221-9761-4a2d-8786-15178521a36e" providerId="ADAL" clId="{2ADDC88B-4D51-44AC-A624-536D68782FEF}" dt="2026-09-10T23:21:02.258" v="566" actId="20577"/>
        <pc:sldMkLst>
          <pc:docMk/>
          <pc:sldMk cId="2142720652" sldId="2160"/>
        </pc:sldMkLst>
        <pc:spChg chg="add mod">
          <ac:chgData name="Rudi Vizma" userId="194a5221-9761-4a2d-8786-15178521a36e" providerId="ADAL" clId="{2ADDC88B-4D51-44AC-A624-536D68782FEF}" dt="2026-09-10T23:16:22.438" v="261"/>
          <ac:spMkLst>
            <pc:docMk/>
            <pc:sldMk cId="2142720652" sldId="2160"/>
            <ac:spMk id="3" creationId="{40E38CFB-8F04-6C83-4C26-FCF71D37AEF1}"/>
          </ac:spMkLst>
        </pc:spChg>
        <pc:spChg chg="mod">
          <ac:chgData name="Rudi Vizma" userId="194a5221-9761-4a2d-8786-15178521a36e" providerId="ADAL" clId="{2ADDC88B-4D51-44AC-A624-536D68782FEF}" dt="2026-09-10T23:21:02.258" v="566" actId="20577"/>
          <ac:spMkLst>
            <pc:docMk/>
            <pc:sldMk cId="2142720652" sldId="2160"/>
            <ac:spMk id="4" creationId="{32982A97-9055-F523-8E95-F0FB9047FBD4}"/>
          </ac:spMkLst>
        </pc:spChg>
      </pc:sldChg>
      <pc:sldChg chg="addSp modSp">
        <pc:chgData name="Rudi Vizma" userId="194a5221-9761-4a2d-8786-15178521a36e" providerId="ADAL" clId="{2ADDC88B-4D51-44AC-A624-536D68782FEF}" dt="2026-09-10T23:29:13.499" v="1081" actId="20577"/>
        <pc:sldMkLst>
          <pc:docMk/>
          <pc:sldMk cId="3111735378" sldId="2162"/>
        </pc:sldMkLst>
        <pc:spChg chg="add mod">
          <ac:chgData name="Rudi Vizma" userId="194a5221-9761-4a2d-8786-15178521a36e" providerId="ADAL" clId="{2ADDC88B-4D51-44AC-A624-536D68782FEF}" dt="2026-09-10T23:29:08.855" v="1065"/>
          <ac:spMkLst>
            <pc:docMk/>
            <pc:sldMk cId="3111735378" sldId="2162"/>
            <ac:spMk id="2" creationId="{3996C495-EEBB-BEE9-3A8C-0CA82879647A}"/>
          </ac:spMkLst>
        </pc:spChg>
        <pc:spChg chg="mod">
          <ac:chgData name="Rudi Vizma" userId="194a5221-9761-4a2d-8786-15178521a36e" providerId="ADAL" clId="{2ADDC88B-4D51-44AC-A624-536D68782FEF}" dt="2026-09-10T23:29:13.499" v="1081" actId="20577"/>
          <ac:spMkLst>
            <pc:docMk/>
            <pc:sldMk cId="3111735378" sldId="2162"/>
            <ac:spMk id="4" creationId="{B7C466E7-BFA6-EEB9-736C-065D0E905CA5}"/>
          </ac:spMkLst>
        </pc:spChg>
      </pc:sldChg>
      <pc:sldChg chg="addSp modSp">
        <pc:chgData name="Rudi Vizma" userId="194a5221-9761-4a2d-8786-15178521a36e" providerId="ADAL" clId="{2ADDC88B-4D51-44AC-A624-536D68782FEF}" dt="2026-09-10T23:14:53.870" v="116" actId="20577"/>
        <pc:sldMkLst>
          <pc:docMk/>
          <pc:sldMk cId="1711624658" sldId="2166"/>
        </pc:sldMkLst>
        <pc:spChg chg="add mod">
          <ac:chgData name="Rudi Vizma" userId="194a5221-9761-4a2d-8786-15178521a36e" providerId="ADAL" clId="{2ADDC88B-4D51-44AC-A624-536D68782FEF}" dt="2026-09-10T23:14:08.630" v="25"/>
          <ac:spMkLst>
            <pc:docMk/>
            <pc:sldMk cId="1711624658" sldId="2166"/>
            <ac:spMk id="2" creationId="{DDAFCCC3-5F7D-DE59-D5BC-2DC18E951222}"/>
          </ac:spMkLst>
        </pc:spChg>
        <pc:spChg chg="mod">
          <ac:chgData name="Rudi Vizma" userId="194a5221-9761-4a2d-8786-15178521a36e" providerId="ADAL" clId="{2ADDC88B-4D51-44AC-A624-536D68782FEF}" dt="2026-09-10T23:14:53.870" v="116" actId="20577"/>
          <ac:spMkLst>
            <pc:docMk/>
            <pc:sldMk cId="1711624658" sldId="2166"/>
            <ac:spMk id="4" creationId="{97E39DDC-862E-D390-68E0-FEC79C6B22A7}"/>
          </ac:spMkLst>
        </pc:spChg>
      </pc:sldChg>
      <pc:sldChg chg="addSp modSp">
        <pc:chgData name="Rudi Vizma" userId="194a5221-9761-4a2d-8786-15178521a36e" providerId="ADAL" clId="{2ADDC88B-4D51-44AC-A624-536D68782FEF}" dt="2026-09-10T23:14:02.398" v="23"/>
        <pc:sldMkLst>
          <pc:docMk/>
          <pc:sldMk cId="1653238761" sldId="2167"/>
        </pc:sldMkLst>
        <pc:spChg chg="add mod">
          <ac:chgData name="Rudi Vizma" userId="194a5221-9761-4a2d-8786-15178521a36e" providerId="ADAL" clId="{2ADDC88B-4D51-44AC-A624-536D68782FEF}" dt="2026-09-10T23:14:02.398" v="23"/>
          <ac:spMkLst>
            <pc:docMk/>
            <pc:sldMk cId="1653238761" sldId="2167"/>
            <ac:spMk id="3" creationId="{DA5EE756-E515-33A2-FBDB-BD48E6CAB130}"/>
          </ac:spMkLst>
        </pc:spChg>
        <pc:spChg chg="mod">
          <ac:chgData name="Rudi Vizma" userId="194a5221-9761-4a2d-8786-15178521a36e" providerId="ADAL" clId="{2ADDC88B-4D51-44AC-A624-536D68782FEF}" dt="2026-09-10T23:14:00.264" v="22" actId="20577"/>
          <ac:spMkLst>
            <pc:docMk/>
            <pc:sldMk cId="1653238761" sldId="2167"/>
            <ac:spMk id="4" creationId="{7E9D4CFE-B348-19F2-4D87-766DC993EBA8}"/>
          </ac:spMkLst>
        </pc:spChg>
      </pc:sldChg>
      <pc:sldChg chg="addSp modSp">
        <pc:chgData name="Rudi Vizma" userId="194a5221-9761-4a2d-8786-15178521a36e" providerId="ADAL" clId="{2ADDC88B-4D51-44AC-A624-536D68782FEF}" dt="2026-09-10T23:15:09.238" v="163" actId="20577"/>
        <pc:sldMkLst>
          <pc:docMk/>
          <pc:sldMk cId="2296237193" sldId="2168"/>
        </pc:sldMkLst>
        <pc:spChg chg="add mod">
          <ac:chgData name="Rudi Vizma" userId="194a5221-9761-4a2d-8786-15178521a36e" providerId="ADAL" clId="{2ADDC88B-4D51-44AC-A624-536D68782FEF}" dt="2026-09-10T23:14:14.238" v="27"/>
          <ac:spMkLst>
            <pc:docMk/>
            <pc:sldMk cId="2296237193" sldId="2168"/>
            <ac:spMk id="2" creationId="{892EE39C-3B3F-32B6-FDC7-215B607AD92F}"/>
          </ac:spMkLst>
        </pc:spChg>
        <pc:spChg chg="mod">
          <ac:chgData name="Rudi Vizma" userId="194a5221-9761-4a2d-8786-15178521a36e" providerId="ADAL" clId="{2ADDC88B-4D51-44AC-A624-536D68782FEF}" dt="2026-09-10T23:15:09.238" v="163" actId="20577"/>
          <ac:spMkLst>
            <pc:docMk/>
            <pc:sldMk cId="2296237193" sldId="2168"/>
            <ac:spMk id="4" creationId="{2D56EFAA-8896-D583-8499-A0CCAC7ECE5A}"/>
          </ac:spMkLst>
        </pc:spChg>
      </pc:sldChg>
      <pc:sldChg chg="addSp modSp">
        <pc:chgData name="Rudi Vizma" userId="194a5221-9761-4a2d-8786-15178521a36e" providerId="ADAL" clId="{2ADDC88B-4D51-44AC-A624-536D68782FEF}" dt="2026-09-10T23:15:25.544" v="216" actId="20577"/>
        <pc:sldMkLst>
          <pc:docMk/>
          <pc:sldMk cId="3136673270" sldId="2169"/>
        </pc:sldMkLst>
        <pc:spChg chg="add mod">
          <ac:chgData name="Rudi Vizma" userId="194a5221-9761-4a2d-8786-15178521a36e" providerId="ADAL" clId="{2ADDC88B-4D51-44AC-A624-536D68782FEF}" dt="2026-09-10T23:14:19.272" v="29"/>
          <ac:spMkLst>
            <pc:docMk/>
            <pc:sldMk cId="3136673270" sldId="2169"/>
            <ac:spMk id="2" creationId="{701DF8AC-365A-6543-B3AD-D94B783FB2EC}"/>
          </ac:spMkLst>
        </pc:spChg>
        <pc:spChg chg="mod">
          <ac:chgData name="Rudi Vizma" userId="194a5221-9761-4a2d-8786-15178521a36e" providerId="ADAL" clId="{2ADDC88B-4D51-44AC-A624-536D68782FEF}" dt="2026-09-10T23:15:25.544" v="216" actId="20577"/>
          <ac:spMkLst>
            <pc:docMk/>
            <pc:sldMk cId="3136673270" sldId="2169"/>
            <ac:spMk id="4" creationId="{60A1C13F-2DF0-5E70-FA9F-0C917B448EF2}"/>
          </ac:spMkLst>
        </pc:spChg>
      </pc:sldChg>
      <pc:sldChg chg="addSp modSp">
        <pc:chgData name="Rudi Vizma" userId="194a5221-9761-4a2d-8786-15178521a36e" providerId="ADAL" clId="{2ADDC88B-4D51-44AC-A624-536D68782FEF}" dt="2026-09-10T23:21:36.433" v="632" actId="20577"/>
        <pc:sldMkLst>
          <pc:docMk/>
          <pc:sldMk cId="4266495236" sldId="2170"/>
        </pc:sldMkLst>
        <pc:spChg chg="add mod">
          <ac:chgData name="Rudi Vizma" userId="194a5221-9761-4a2d-8786-15178521a36e" providerId="ADAL" clId="{2ADDC88B-4D51-44AC-A624-536D68782FEF}" dt="2026-09-10T23:16:32.161" v="265"/>
          <ac:spMkLst>
            <pc:docMk/>
            <pc:sldMk cId="4266495236" sldId="2170"/>
            <ac:spMk id="3" creationId="{0E5BE2F1-524B-0A44-D8A4-EE1C7A78B962}"/>
          </ac:spMkLst>
        </pc:spChg>
        <pc:spChg chg="mod">
          <ac:chgData name="Rudi Vizma" userId="194a5221-9761-4a2d-8786-15178521a36e" providerId="ADAL" clId="{2ADDC88B-4D51-44AC-A624-536D68782FEF}" dt="2026-09-10T23:21:36.433" v="632" actId="20577"/>
          <ac:spMkLst>
            <pc:docMk/>
            <pc:sldMk cId="4266495236" sldId="2170"/>
            <ac:spMk id="4" creationId="{1C19FBC5-661E-7482-E8D5-8065084B307B}"/>
          </ac:spMkLst>
        </pc:spChg>
      </pc:sldChg>
      <pc:sldChg chg="addSp modSp">
        <pc:chgData name="Rudi Vizma" userId="194a5221-9761-4a2d-8786-15178521a36e" providerId="ADAL" clId="{2ADDC88B-4D51-44AC-A624-536D68782FEF}" dt="2026-09-10T23:27:16.816" v="1024" actId="20577"/>
        <pc:sldMkLst>
          <pc:docMk/>
          <pc:sldMk cId="2124412729" sldId="2207"/>
        </pc:sldMkLst>
        <pc:spChg chg="add mod">
          <ac:chgData name="Rudi Vizma" userId="194a5221-9761-4a2d-8786-15178521a36e" providerId="ADAL" clId="{2ADDC88B-4D51-44AC-A624-536D68782FEF}" dt="2026-09-10T23:27:16.816" v="1024" actId="20577"/>
          <ac:spMkLst>
            <pc:docMk/>
            <pc:sldMk cId="2124412729" sldId="2207"/>
            <ac:spMk id="2" creationId="{2744CC91-7ABB-FE30-DBD1-E387A3F2EE45}"/>
          </ac:spMkLst>
        </pc:spChg>
      </pc:sldChg>
      <pc:sldChg chg="addSp modSp">
        <pc:chgData name="Rudi Vizma" userId="194a5221-9761-4a2d-8786-15178521a36e" providerId="ADAL" clId="{2ADDC88B-4D51-44AC-A624-536D68782FEF}" dt="2026-09-10T23:27:21.528" v="1026"/>
        <pc:sldMkLst>
          <pc:docMk/>
          <pc:sldMk cId="3876872892" sldId="2208"/>
        </pc:sldMkLst>
        <pc:spChg chg="add mod">
          <ac:chgData name="Rudi Vizma" userId="194a5221-9761-4a2d-8786-15178521a36e" providerId="ADAL" clId="{2ADDC88B-4D51-44AC-A624-536D68782FEF}" dt="2026-09-10T23:27:21.528" v="1026"/>
          <ac:spMkLst>
            <pc:docMk/>
            <pc:sldMk cId="3876872892" sldId="2208"/>
            <ac:spMk id="2" creationId="{AB71B17D-6C5A-53B2-83B6-E7AD8815629C}"/>
          </ac:spMkLst>
        </pc:spChg>
      </pc:sldChg>
      <pc:sldChg chg="addSp modSp">
        <pc:chgData name="Rudi Vizma" userId="194a5221-9761-4a2d-8786-15178521a36e" providerId="ADAL" clId="{2ADDC88B-4D51-44AC-A624-536D68782FEF}" dt="2026-09-10T23:27:24.468" v="1028"/>
        <pc:sldMkLst>
          <pc:docMk/>
          <pc:sldMk cId="3191791308" sldId="2209"/>
        </pc:sldMkLst>
        <pc:spChg chg="add mod">
          <ac:chgData name="Rudi Vizma" userId="194a5221-9761-4a2d-8786-15178521a36e" providerId="ADAL" clId="{2ADDC88B-4D51-44AC-A624-536D68782FEF}" dt="2026-09-10T23:27:24.468" v="1028"/>
          <ac:spMkLst>
            <pc:docMk/>
            <pc:sldMk cId="3191791308" sldId="2209"/>
            <ac:spMk id="2" creationId="{2ACC62CA-4F5E-1F03-3AB0-E210397D7FDE}"/>
          </ac:spMkLst>
        </pc:spChg>
      </pc:sldChg>
      <pc:sldChg chg="addSp modSp">
        <pc:chgData name="Rudi Vizma" userId="194a5221-9761-4a2d-8786-15178521a36e" providerId="ADAL" clId="{2ADDC88B-4D51-44AC-A624-536D68782FEF}" dt="2026-09-10T23:27:25.731" v="1030"/>
        <pc:sldMkLst>
          <pc:docMk/>
          <pc:sldMk cId="867573731" sldId="2210"/>
        </pc:sldMkLst>
        <pc:spChg chg="add mod">
          <ac:chgData name="Rudi Vizma" userId="194a5221-9761-4a2d-8786-15178521a36e" providerId="ADAL" clId="{2ADDC88B-4D51-44AC-A624-536D68782FEF}" dt="2026-09-10T23:27:25.731" v="1030"/>
          <ac:spMkLst>
            <pc:docMk/>
            <pc:sldMk cId="867573731" sldId="2210"/>
            <ac:spMk id="4" creationId="{B0828DF9-04D0-DA20-A532-D9077D139352}"/>
          </ac:spMkLst>
        </pc:spChg>
      </pc:sldChg>
      <pc:sldChg chg="addSp modSp">
        <pc:chgData name="Rudi Vizma" userId="194a5221-9761-4a2d-8786-15178521a36e" providerId="ADAL" clId="{2ADDC88B-4D51-44AC-A624-536D68782FEF}" dt="2026-09-10T23:26:37.760" v="962" actId="20577"/>
        <pc:sldMkLst>
          <pc:docMk/>
          <pc:sldMk cId="933219368" sldId="2240"/>
        </pc:sldMkLst>
        <pc:spChg chg="add mod">
          <ac:chgData name="Rudi Vizma" userId="194a5221-9761-4a2d-8786-15178521a36e" providerId="ADAL" clId="{2ADDC88B-4D51-44AC-A624-536D68782FEF}" dt="2026-09-10T23:26:31.891" v="936"/>
          <ac:spMkLst>
            <pc:docMk/>
            <pc:sldMk cId="933219368" sldId="2240"/>
            <ac:spMk id="2" creationId="{77207419-962F-E6D8-60EB-5E0007D14A9A}"/>
          </ac:spMkLst>
        </pc:spChg>
        <pc:spChg chg="mod">
          <ac:chgData name="Rudi Vizma" userId="194a5221-9761-4a2d-8786-15178521a36e" providerId="ADAL" clId="{2ADDC88B-4D51-44AC-A624-536D68782FEF}" dt="2026-09-10T23:26:37.760" v="962" actId="20577"/>
          <ac:spMkLst>
            <pc:docMk/>
            <pc:sldMk cId="933219368" sldId="2240"/>
            <ac:spMk id="4" creationId="{D45B5719-CD86-81CA-6EDD-402FF5659153}"/>
          </ac:spMkLst>
        </pc:spChg>
      </pc:sldChg>
      <pc:sldChg chg="addSp modSp">
        <pc:chgData name="Rudi Vizma" userId="194a5221-9761-4a2d-8786-15178521a36e" providerId="ADAL" clId="{2ADDC88B-4D51-44AC-A624-536D68782FEF}" dt="2026-09-10T23:29:26.131" v="1106" actId="20577"/>
        <pc:sldMkLst>
          <pc:docMk/>
          <pc:sldMk cId="1723065317" sldId="2241"/>
        </pc:sldMkLst>
        <pc:spChg chg="add mod">
          <ac:chgData name="Rudi Vizma" userId="194a5221-9761-4a2d-8786-15178521a36e" providerId="ADAL" clId="{2ADDC88B-4D51-44AC-A624-536D68782FEF}" dt="2026-09-10T23:29:21.443" v="1083"/>
          <ac:spMkLst>
            <pc:docMk/>
            <pc:sldMk cId="1723065317" sldId="2241"/>
            <ac:spMk id="2" creationId="{AF2627F9-4B70-347B-4BB4-8A795CD68091}"/>
          </ac:spMkLst>
        </pc:spChg>
        <pc:spChg chg="mod">
          <ac:chgData name="Rudi Vizma" userId="194a5221-9761-4a2d-8786-15178521a36e" providerId="ADAL" clId="{2ADDC88B-4D51-44AC-A624-536D68782FEF}" dt="2026-09-10T23:29:26.131" v="1106" actId="20577"/>
          <ac:spMkLst>
            <pc:docMk/>
            <pc:sldMk cId="1723065317" sldId="2241"/>
            <ac:spMk id="4" creationId="{B08C8176-21E0-CDCA-2292-4C053BF60756}"/>
          </ac:spMkLst>
        </pc:spChg>
      </pc:sldChg>
      <pc:sldChg chg="addSp modSp">
        <pc:chgData name="Rudi Vizma" userId="194a5221-9761-4a2d-8786-15178521a36e" providerId="ADAL" clId="{2ADDC88B-4D51-44AC-A624-536D68782FEF}" dt="2026-09-10T23:25:43.663" v="907" actId="20577"/>
        <pc:sldMkLst>
          <pc:docMk/>
          <pc:sldMk cId="1386052153" sldId="2243"/>
        </pc:sldMkLst>
        <pc:spChg chg="add mod">
          <ac:chgData name="Rudi Vizma" userId="194a5221-9761-4a2d-8786-15178521a36e" providerId="ADAL" clId="{2ADDC88B-4D51-44AC-A624-536D68782FEF}" dt="2026-09-10T23:25:43.663" v="907" actId="20577"/>
          <ac:spMkLst>
            <pc:docMk/>
            <pc:sldMk cId="1386052153" sldId="2243"/>
            <ac:spMk id="2" creationId="{CBDCC0D6-E867-B509-24A9-9E6D7C0E4449}"/>
          </ac:spMkLst>
        </pc:spChg>
      </pc:sldChg>
      <pc:sldChg chg="addSp modSp">
        <pc:chgData name="Rudi Vizma" userId="194a5221-9761-4a2d-8786-15178521a36e" providerId="ADAL" clId="{2ADDC88B-4D51-44AC-A624-536D68782FEF}" dt="2026-09-10T23:25:20.904" v="898" actId="1076"/>
        <pc:sldMkLst>
          <pc:docMk/>
          <pc:sldMk cId="3866601942" sldId="2245"/>
        </pc:sldMkLst>
        <pc:spChg chg="add mod">
          <ac:chgData name="Rudi Vizma" userId="194a5221-9761-4a2d-8786-15178521a36e" providerId="ADAL" clId="{2ADDC88B-4D51-44AC-A624-536D68782FEF}" dt="2026-09-10T23:25:20.904" v="898" actId="1076"/>
          <ac:spMkLst>
            <pc:docMk/>
            <pc:sldMk cId="3866601942" sldId="2245"/>
            <ac:spMk id="6" creationId="{EBA2D6B0-0C4F-273A-6815-68214EC8BDF4}"/>
          </ac:spMkLst>
        </pc:spChg>
      </pc:sldChg>
      <pc:sldChg chg="addSp modSp">
        <pc:chgData name="Rudi Vizma" userId="194a5221-9761-4a2d-8786-15178521a36e" providerId="ADAL" clId="{2ADDC88B-4D51-44AC-A624-536D68782FEF}" dt="2026-09-10T23:25:34.323" v="903" actId="1076"/>
        <pc:sldMkLst>
          <pc:docMk/>
          <pc:sldMk cId="243808785" sldId="2246"/>
        </pc:sldMkLst>
        <pc:spChg chg="add mod">
          <ac:chgData name="Rudi Vizma" userId="194a5221-9761-4a2d-8786-15178521a36e" providerId="ADAL" clId="{2ADDC88B-4D51-44AC-A624-536D68782FEF}" dt="2026-09-10T23:25:34.323" v="903" actId="1076"/>
          <ac:spMkLst>
            <pc:docMk/>
            <pc:sldMk cId="243808785" sldId="2246"/>
            <ac:spMk id="2" creationId="{3B65EA03-2042-03EC-2D4D-BF953CAC65F7}"/>
          </ac:spMkLst>
        </pc:spChg>
      </pc:sldChg>
      <pc:sldChg chg="addSp modSp">
        <pc:chgData name="Rudi Vizma" userId="194a5221-9761-4a2d-8786-15178521a36e" providerId="ADAL" clId="{2ADDC88B-4D51-44AC-A624-536D68782FEF}" dt="2026-09-10T23:25:40.223" v="906" actId="1076"/>
        <pc:sldMkLst>
          <pc:docMk/>
          <pc:sldMk cId="3550614804" sldId="2248"/>
        </pc:sldMkLst>
        <pc:spChg chg="add mod">
          <ac:chgData name="Rudi Vizma" userId="194a5221-9761-4a2d-8786-15178521a36e" providerId="ADAL" clId="{2ADDC88B-4D51-44AC-A624-536D68782FEF}" dt="2026-09-10T23:25:40.223" v="906" actId="1076"/>
          <ac:spMkLst>
            <pc:docMk/>
            <pc:sldMk cId="3550614804" sldId="2248"/>
            <ac:spMk id="4" creationId="{0E783201-A651-2B2C-E214-278F198528C1}"/>
          </ac:spMkLst>
        </pc:spChg>
      </pc:sldChg>
      <pc:sldChg chg="addSp modSp">
        <pc:chgData name="Rudi Vizma" userId="194a5221-9761-4a2d-8786-15178521a36e" providerId="ADAL" clId="{2ADDC88B-4D51-44AC-A624-536D68782FEF}" dt="2026-09-10T23:29:42.382" v="1129" actId="20577"/>
        <pc:sldMkLst>
          <pc:docMk/>
          <pc:sldMk cId="1944011114" sldId="2250"/>
        </pc:sldMkLst>
        <pc:spChg chg="add mod">
          <ac:chgData name="Rudi Vizma" userId="194a5221-9761-4a2d-8786-15178521a36e" providerId="ADAL" clId="{2ADDC88B-4D51-44AC-A624-536D68782FEF}" dt="2026-09-10T23:29:35.677" v="1108"/>
          <ac:spMkLst>
            <pc:docMk/>
            <pc:sldMk cId="1944011114" sldId="2250"/>
            <ac:spMk id="2" creationId="{37EC47FB-C884-C663-8E24-43B7CB052746}"/>
          </ac:spMkLst>
        </pc:spChg>
        <pc:spChg chg="mod">
          <ac:chgData name="Rudi Vizma" userId="194a5221-9761-4a2d-8786-15178521a36e" providerId="ADAL" clId="{2ADDC88B-4D51-44AC-A624-536D68782FEF}" dt="2026-09-10T23:29:42.382" v="1129" actId="20577"/>
          <ac:spMkLst>
            <pc:docMk/>
            <pc:sldMk cId="1944011114" sldId="2250"/>
            <ac:spMk id="4" creationId="{25069318-E812-389D-9A7C-B0D19A0BF740}"/>
          </ac:spMkLst>
        </pc:spChg>
      </pc:sldChg>
      <pc:sldChg chg="addSp modSp">
        <pc:chgData name="Rudi Vizma" userId="194a5221-9761-4a2d-8786-15178521a36e" providerId="ADAL" clId="{2ADDC88B-4D51-44AC-A624-536D68782FEF}" dt="2026-09-10T23:26:54.671" v="992" actId="20577"/>
        <pc:sldMkLst>
          <pc:docMk/>
          <pc:sldMk cId="2971483136" sldId="2251"/>
        </pc:sldMkLst>
        <pc:spChg chg="add mod">
          <ac:chgData name="Rudi Vizma" userId="194a5221-9761-4a2d-8786-15178521a36e" providerId="ADAL" clId="{2ADDC88B-4D51-44AC-A624-536D68782FEF}" dt="2026-09-10T23:26:48.130" v="964"/>
          <ac:spMkLst>
            <pc:docMk/>
            <pc:sldMk cId="2971483136" sldId="2251"/>
            <ac:spMk id="2" creationId="{78C38864-DA4D-9BEC-1C08-0DECCA554E9F}"/>
          </ac:spMkLst>
        </pc:spChg>
        <pc:spChg chg="mod">
          <ac:chgData name="Rudi Vizma" userId="194a5221-9761-4a2d-8786-15178521a36e" providerId="ADAL" clId="{2ADDC88B-4D51-44AC-A624-536D68782FEF}" dt="2026-09-10T23:26:54.671" v="992" actId="20577"/>
          <ac:spMkLst>
            <pc:docMk/>
            <pc:sldMk cId="2971483136" sldId="2251"/>
            <ac:spMk id="4" creationId="{61AD7AD7-E423-BA0A-C25C-2497D1D9B0AD}"/>
          </ac:spMkLst>
        </pc:spChg>
      </pc:sldChg>
      <pc:sldChg chg="addSp modSp">
        <pc:chgData name="Rudi Vizma" userId="194a5221-9761-4a2d-8786-15178521a36e" providerId="ADAL" clId="{2ADDC88B-4D51-44AC-A624-536D68782FEF}" dt="2026-09-10T23:33:12.507" v="1281" actId="20577"/>
        <pc:sldMkLst>
          <pc:docMk/>
          <pc:sldMk cId="3144414466" sldId="2252"/>
        </pc:sldMkLst>
        <pc:spChg chg="add mod">
          <ac:chgData name="Rudi Vizma" userId="194a5221-9761-4a2d-8786-15178521a36e" providerId="ADAL" clId="{2ADDC88B-4D51-44AC-A624-536D68782FEF}" dt="2026-09-10T23:31:51.098" v="1231"/>
          <ac:spMkLst>
            <pc:docMk/>
            <pc:sldMk cId="3144414466" sldId="2252"/>
            <ac:spMk id="2" creationId="{C005CEBF-BE9A-81D3-5797-4AFDFDE4D88F}"/>
          </ac:spMkLst>
        </pc:spChg>
        <pc:spChg chg="mod">
          <ac:chgData name="Rudi Vizma" userId="194a5221-9761-4a2d-8786-15178521a36e" providerId="ADAL" clId="{2ADDC88B-4D51-44AC-A624-536D68782FEF}" dt="2026-09-10T23:33:12.507" v="1281" actId="20577"/>
          <ac:spMkLst>
            <pc:docMk/>
            <pc:sldMk cId="3144414466" sldId="2252"/>
            <ac:spMk id="8" creationId="{730B46F5-D722-3354-F6DE-A4486CE5079B}"/>
          </ac:spMkLst>
        </pc:spChg>
      </pc:sldChg>
      <pc:sldChg chg="addSp modSp">
        <pc:chgData name="Rudi Vizma" userId="194a5221-9761-4a2d-8786-15178521a36e" providerId="ADAL" clId="{2ADDC88B-4D51-44AC-A624-536D68782FEF}" dt="2026-09-10T23:26:01.506" v="925" actId="1076"/>
        <pc:sldMkLst>
          <pc:docMk/>
          <pc:sldMk cId="2264872649" sldId="2253"/>
        </pc:sldMkLst>
        <pc:spChg chg="add mod">
          <ac:chgData name="Rudi Vizma" userId="194a5221-9761-4a2d-8786-15178521a36e" providerId="ADAL" clId="{2ADDC88B-4D51-44AC-A624-536D68782FEF}" dt="2026-09-10T23:26:01.506" v="925" actId="1076"/>
          <ac:spMkLst>
            <pc:docMk/>
            <pc:sldMk cId="2264872649" sldId="2253"/>
            <ac:spMk id="8" creationId="{CE0D6907-9D4B-D635-F253-1CAD0043796E}"/>
          </ac:spMkLst>
        </pc:spChg>
      </pc:sldChg>
      <pc:sldChg chg="addSp modSp">
        <pc:chgData name="Rudi Vizma" userId="194a5221-9761-4a2d-8786-15178521a36e" providerId="ADAL" clId="{2ADDC88B-4D51-44AC-A624-536D68782FEF}" dt="2026-09-10T23:33:05.901" v="1278" actId="20577"/>
        <pc:sldMkLst>
          <pc:docMk/>
          <pc:sldMk cId="2158695917" sldId="2254"/>
        </pc:sldMkLst>
        <pc:spChg chg="add mod">
          <ac:chgData name="Rudi Vizma" userId="194a5221-9761-4a2d-8786-15178521a36e" providerId="ADAL" clId="{2ADDC88B-4D51-44AC-A624-536D68782FEF}" dt="2026-09-10T23:31:47.236" v="1229"/>
          <ac:spMkLst>
            <pc:docMk/>
            <pc:sldMk cId="2158695917" sldId="2254"/>
            <ac:spMk id="2" creationId="{E8D5AD07-8801-DA4A-13C9-83C80E01C617}"/>
          </ac:spMkLst>
        </pc:spChg>
        <pc:spChg chg="mod">
          <ac:chgData name="Rudi Vizma" userId="194a5221-9761-4a2d-8786-15178521a36e" providerId="ADAL" clId="{2ADDC88B-4D51-44AC-A624-536D68782FEF}" dt="2026-09-10T23:33:05.901" v="1278" actId="20577"/>
          <ac:spMkLst>
            <pc:docMk/>
            <pc:sldMk cId="2158695917" sldId="2254"/>
            <ac:spMk id="4" creationId="{41E27E6E-DE9A-D070-4FCD-6BEA9B8A5A96}"/>
          </ac:spMkLst>
        </pc:spChg>
      </pc:sldChg>
      <pc:sldChg chg="addSp modSp">
        <pc:chgData name="Rudi Vizma" userId="194a5221-9761-4a2d-8786-15178521a36e" providerId="ADAL" clId="{2ADDC88B-4D51-44AC-A624-536D68782FEF}" dt="2026-09-10T23:26:20.846" v="934" actId="1076"/>
        <pc:sldMkLst>
          <pc:docMk/>
          <pc:sldMk cId="1345821957" sldId="2255"/>
        </pc:sldMkLst>
        <pc:spChg chg="add mod">
          <ac:chgData name="Rudi Vizma" userId="194a5221-9761-4a2d-8786-15178521a36e" providerId="ADAL" clId="{2ADDC88B-4D51-44AC-A624-536D68782FEF}" dt="2026-09-10T23:26:20.846" v="934" actId="1076"/>
          <ac:spMkLst>
            <pc:docMk/>
            <pc:sldMk cId="1345821957" sldId="2255"/>
            <ac:spMk id="10" creationId="{C3F86D90-6B22-EBEF-2952-5912382AEBBF}"/>
          </ac:spMkLst>
        </pc:spChg>
      </pc:sldChg>
      <pc:sldChg chg="addSp modSp">
        <pc:chgData name="Rudi Vizma" userId="194a5221-9761-4a2d-8786-15178521a36e" providerId="ADAL" clId="{2ADDC88B-4D51-44AC-A624-536D68782FEF}" dt="2026-09-10T23:33:15.837" v="1284" actId="20577"/>
        <pc:sldMkLst>
          <pc:docMk/>
          <pc:sldMk cId="2328845902" sldId="2256"/>
        </pc:sldMkLst>
        <pc:spChg chg="add mod">
          <ac:chgData name="Rudi Vizma" userId="194a5221-9761-4a2d-8786-15178521a36e" providerId="ADAL" clId="{2ADDC88B-4D51-44AC-A624-536D68782FEF}" dt="2026-09-10T23:31:55.940" v="1233"/>
          <ac:spMkLst>
            <pc:docMk/>
            <pc:sldMk cId="2328845902" sldId="2256"/>
            <ac:spMk id="2" creationId="{AEC1C79E-2620-5377-253E-6A0C82F910BB}"/>
          </ac:spMkLst>
        </pc:spChg>
        <pc:spChg chg="mod">
          <ac:chgData name="Rudi Vizma" userId="194a5221-9761-4a2d-8786-15178521a36e" providerId="ADAL" clId="{2ADDC88B-4D51-44AC-A624-536D68782FEF}" dt="2026-09-10T23:33:15.837" v="1284" actId="20577"/>
          <ac:spMkLst>
            <pc:docMk/>
            <pc:sldMk cId="2328845902" sldId="2256"/>
            <ac:spMk id="4" creationId="{73B02DA9-70B4-23C0-7EA2-765BBDB90E8B}"/>
          </ac:spMkLst>
        </pc:spChg>
      </pc:sldChg>
      <pc:sldChg chg="addSp modSp">
        <pc:chgData name="Rudi Vizma" userId="194a5221-9761-4a2d-8786-15178521a36e" providerId="ADAL" clId="{2ADDC88B-4D51-44AC-A624-536D68782FEF}" dt="2026-09-10T23:26:12.611" v="931" actId="1076"/>
        <pc:sldMkLst>
          <pc:docMk/>
          <pc:sldMk cId="2226986773" sldId="2257"/>
        </pc:sldMkLst>
        <pc:spChg chg="add mod">
          <ac:chgData name="Rudi Vizma" userId="194a5221-9761-4a2d-8786-15178521a36e" providerId="ADAL" clId="{2ADDC88B-4D51-44AC-A624-536D68782FEF}" dt="2026-09-10T23:26:12.611" v="931" actId="1076"/>
          <ac:spMkLst>
            <pc:docMk/>
            <pc:sldMk cId="2226986773" sldId="2257"/>
            <ac:spMk id="14" creationId="{353BCD53-1E25-A0C7-1D81-D59F53B5EE82}"/>
          </ac:spMkLst>
        </pc:spChg>
      </pc:sldChg>
      <pc:sldChg chg="addSp modSp">
        <pc:chgData name="Rudi Vizma" userId="194a5221-9761-4a2d-8786-15178521a36e" providerId="ADAL" clId="{2ADDC88B-4D51-44AC-A624-536D68782FEF}" dt="2026-09-10T23:26:06.330" v="928" actId="1076"/>
        <pc:sldMkLst>
          <pc:docMk/>
          <pc:sldMk cId="2250636882" sldId="2261"/>
        </pc:sldMkLst>
        <pc:spChg chg="add mod">
          <ac:chgData name="Rudi Vizma" userId="194a5221-9761-4a2d-8786-15178521a36e" providerId="ADAL" clId="{2ADDC88B-4D51-44AC-A624-536D68782FEF}" dt="2026-09-10T23:26:06.330" v="928" actId="1076"/>
          <ac:spMkLst>
            <pc:docMk/>
            <pc:sldMk cId="2250636882" sldId="2261"/>
            <ac:spMk id="4" creationId="{EF43445B-EAC3-0036-F7CF-FEAFA7588101}"/>
          </ac:spMkLst>
        </pc:spChg>
      </pc:sldChg>
      <pc:sldChg chg="addSp modSp mod">
        <pc:chgData name="Rudi Vizma" userId="194a5221-9761-4a2d-8786-15178521a36e" providerId="ADAL" clId="{2ADDC88B-4D51-44AC-A624-536D68782FEF}" dt="2026-09-10T23:59:29.844" v="1416" actId="14100"/>
        <pc:sldMkLst>
          <pc:docMk/>
          <pc:sldMk cId="3458227464" sldId="2269"/>
        </pc:sldMkLst>
        <pc:spChg chg="add mod">
          <ac:chgData name="Rudi Vizma" userId="194a5221-9761-4a2d-8786-15178521a36e" providerId="ADAL" clId="{2ADDC88B-4D51-44AC-A624-536D68782FEF}" dt="2026-09-10T23:32:00.981" v="1235"/>
          <ac:spMkLst>
            <pc:docMk/>
            <pc:sldMk cId="3458227464" sldId="2269"/>
            <ac:spMk id="2" creationId="{EC81BD7A-E16E-ED6B-DE33-B036E0F3510A}"/>
          </ac:spMkLst>
        </pc:spChg>
        <pc:spChg chg="mod">
          <ac:chgData name="Rudi Vizma" userId="194a5221-9761-4a2d-8786-15178521a36e" providerId="ADAL" clId="{2ADDC88B-4D51-44AC-A624-536D68782FEF}" dt="2026-09-10T23:59:29.844" v="1416" actId="14100"/>
          <ac:spMkLst>
            <pc:docMk/>
            <pc:sldMk cId="3458227464" sldId="2269"/>
            <ac:spMk id="23" creationId="{7E9E83C9-1F80-42EE-36B8-5A91D7C80F6B}"/>
          </ac:spMkLst>
        </pc:spChg>
      </pc:sldChg>
      <pc:sldChg chg="addSp modSp mod">
        <pc:chgData name="Rudi Vizma" userId="194a5221-9761-4a2d-8786-15178521a36e" providerId="ADAL" clId="{2ADDC88B-4D51-44AC-A624-536D68782FEF}" dt="2026-09-10T23:59:19.211" v="1415" actId="14100"/>
        <pc:sldMkLst>
          <pc:docMk/>
          <pc:sldMk cId="34456363" sldId="2271"/>
        </pc:sldMkLst>
        <pc:spChg chg="add mod">
          <ac:chgData name="Rudi Vizma" userId="194a5221-9761-4a2d-8786-15178521a36e" providerId="ADAL" clId="{2ADDC88B-4D51-44AC-A624-536D68782FEF}" dt="2026-09-10T23:32:11.197" v="1237"/>
          <ac:spMkLst>
            <pc:docMk/>
            <pc:sldMk cId="34456363" sldId="2271"/>
            <ac:spMk id="3" creationId="{A2B84AE2-0BC1-0BC2-14C3-F3EF522712C3}"/>
          </ac:spMkLst>
        </pc:spChg>
        <pc:spChg chg="mod">
          <ac:chgData name="Rudi Vizma" userId="194a5221-9761-4a2d-8786-15178521a36e" providerId="ADAL" clId="{2ADDC88B-4D51-44AC-A624-536D68782FEF}" dt="2026-09-10T23:59:19.211" v="1415" actId="14100"/>
          <ac:spMkLst>
            <pc:docMk/>
            <pc:sldMk cId="34456363" sldId="2271"/>
            <ac:spMk id="23" creationId="{7E9E83C9-1F80-42EE-36B8-5A91D7C80F6B}"/>
          </ac:spMkLst>
        </pc:spChg>
      </pc:sldChg>
      <pc:sldChg chg="addSp modSp mod">
        <pc:chgData name="Rudi Vizma" userId="194a5221-9761-4a2d-8786-15178521a36e" providerId="ADAL" clId="{2ADDC88B-4D51-44AC-A624-536D68782FEF}" dt="2026-09-10T23:59:16.054" v="1414" actId="14100"/>
        <pc:sldMkLst>
          <pc:docMk/>
          <pc:sldMk cId="251556394" sldId="2272"/>
        </pc:sldMkLst>
        <pc:spChg chg="add mod">
          <ac:chgData name="Rudi Vizma" userId="194a5221-9761-4a2d-8786-15178521a36e" providerId="ADAL" clId="{2ADDC88B-4D51-44AC-A624-536D68782FEF}" dt="2026-09-10T23:32:14.979" v="1239"/>
          <ac:spMkLst>
            <pc:docMk/>
            <pc:sldMk cId="251556394" sldId="2272"/>
            <ac:spMk id="3" creationId="{04DFBCB6-D086-9429-469F-B80A343A49FA}"/>
          </ac:spMkLst>
        </pc:spChg>
        <pc:spChg chg="mod">
          <ac:chgData name="Rudi Vizma" userId="194a5221-9761-4a2d-8786-15178521a36e" providerId="ADAL" clId="{2ADDC88B-4D51-44AC-A624-536D68782FEF}" dt="2026-09-10T23:59:16.054" v="1414" actId="14100"/>
          <ac:spMkLst>
            <pc:docMk/>
            <pc:sldMk cId="251556394" sldId="2272"/>
            <ac:spMk id="23" creationId="{3AC67495-5FA9-73FF-6126-CF0E4879C5A8}"/>
          </ac:spMkLst>
        </pc:spChg>
      </pc:sldChg>
      <pc:sldChg chg="addSp modSp mod">
        <pc:chgData name="Rudi Vizma" userId="194a5221-9761-4a2d-8786-15178521a36e" providerId="ADAL" clId="{2ADDC88B-4D51-44AC-A624-536D68782FEF}" dt="2026-09-10T23:59:06.897" v="1413" actId="14100"/>
        <pc:sldMkLst>
          <pc:docMk/>
          <pc:sldMk cId="1130363635" sldId="2273"/>
        </pc:sldMkLst>
        <pc:spChg chg="add mod">
          <ac:chgData name="Rudi Vizma" userId="194a5221-9761-4a2d-8786-15178521a36e" providerId="ADAL" clId="{2ADDC88B-4D51-44AC-A624-536D68782FEF}" dt="2026-09-10T23:32:19.796" v="1241"/>
          <ac:spMkLst>
            <pc:docMk/>
            <pc:sldMk cId="1130363635" sldId="2273"/>
            <ac:spMk id="3" creationId="{B0AB3C21-A388-C441-AEF0-32FFBCE7D9E3}"/>
          </ac:spMkLst>
        </pc:spChg>
        <pc:spChg chg="mod">
          <ac:chgData name="Rudi Vizma" userId="194a5221-9761-4a2d-8786-15178521a36e" providerId="ADAL" clId="{2ADDC88B-4D51-44AC-A624-536D68782FEF}" dt="2026-09-10T23:59:06.897" v="1413" actId="14100"/>
          <ac:spMkLst>
            <pc:docMk/>
            <pc:sldMk cId="1130363635" sldId="2273"/>
            <ac:spMk id="23" creationId="{93C10C33-0575-1EE0-D47F-4F5A2BEA92BC}"/>
          </ac:spMkLst>
        </pc:spChg>
      </pc:sldChg>
      <pc:sldChg chg="addSp modSp mod">
        <pc:chgData name="Rudi Vizma" userId="194a5221-9761-4a2d-8786-15178521a36e" providerId="ADAL" clId="{2ADDC88B-4D51-44AC-A624-536D68782FEF}" dt="2026-09-10T23:59:01.710" v="1412" actId="14100"/>
        <pc:sldMkLst>
          <pc:docMk/>
          <pc:sldMk cId="1426582449" sldId="2274"/>
        </pc:sldMkLst>
        <pc:spChg chg="add mod">
          <ac:chgData name="Rudi Vizma" userId="194a5221-9761-4a2d-8786-15178521a36e" providerId="ADAL" clId="{2ADDC88B-4D51-44AC-A624-536D68782FEF}" dt="2026-09-10T23:32:27.426" v="1243"/>
          <ac:spMkLst>
            <pc:docMk/>
            <pc:sldMk cId="1426582449" sldId="2274"/>
            <ac:spMk id="2" creationId="{9767D024-D8A0-D5B4-C4F2-41CD25B185EA}"/>
          </ac:spMkLst>
        </pc:spChg>
        <pc:spChg chg="mod">
          <ac:chgData name="Rudi Vizma" userId="194a5221-9761-4a2d-8786-15178521a36e" providerId="ADAL" clId="{2ADDC88B-4D51-44AC-A624-536D68782FEF}" dt="2026-09-10T23:59:01.710" v="1412" actId="14100"/>
          <ac:spMkLst>
            <pc:docMk/>
            <pc:sldMk cId="1426582449" sldId="2274"/>
            <ac:spMk id="23" creationId="{AA555A61-455D-1545-DFFB-399E9CFD8948}"/>
          </ac:spMkLst>
        </pc:spChg>
      </pc:sldChg>
      <pc:sldChg chg="addSp modSp">
        <pc:chgData name="Rudi Vizma" userId="194a5221-9761-4a2d-8786-15178521a36e" providerId="ADAL" clId="{2ADDC88B-4D51-44AC-A624-536D68782FEF}" dt="2026-09-10T23:31:32.258" v="1227" actId="20577"/>
        <pc:sldMkLst>
          <pc:docMk/>
          <pc:sldMk cId="3412528253" sldId="2276"/>
        </pc:sldMkLst>
        <pc:spChg chg="add mod">
          <ac:chgData name="Rudi Vizma" userId="194a5221-9761-4a2d-8786-15178521a36e" providerId="ADAL" clId="{2ADDC88B-4D51-44AC-A624-536D68782FEF}" dt="2026-09-10T23:31:15.817" v="1194"/>
          <ac:spMkLst>
            <pc:docMk/>
            <pc:sldMk cId="3412528253" sldId="2276"/>
            <ac:spMk id="2" creationId="{21D467AB-D29F-7031-DE22-3B76C13A4067}"/>
          </ac:spMkLst>
        </pc:spChg>
        <pc:spChg chg="mod">
          <ac:chgData name="Rudi Vizma" userId="194a5221-9761-4a2d-8786-15178521a36e" providerId="ADAL" clId="{2ADDC88B-4D51-44AC-A624-536D68782FEF}" dt="2026-09-10T23:31:32.258" v="1227" actId="20577"/>
          <ac:spMkLst>
            <pc:docMk/>
            <pc:sldMk cId="3412528253" sldId="2276"/>
            <ac:spMk id="9" creationId="{F505BC45-BB65-1F32-AAEC-99C8372CC709}"/>
          </ac:spMkLst>
        </pc:spChg>
      </pc:sldChg>
      <pc:sldChg chg="addSp modSp">
        <pc:chgData name="Rudi Vizma" userId="194a5221-9761-4a2d-8786-15178521a36e" providerId="ADAL" clId="{2ADDC88B-4D51-44AC-A624-536D68782FEF}" dt="2026-09-10T23:31:25.603" v="1212" actId="20577"/>
        <pc:sldMkLst>
          <pc:docMk/>
          <pc:sldMk cId="19882767" sldId="2277"/>
        </pc:sldMkLst>
        <pc:spChg chg="add mod">
          <ac:chgData name="Rudi Vizma" userId="194a5221-9761-4a2d-8786-15178521a36e" providerId="ADAL" clId="{2ADDC88B-4D51-44AC-A624-536D68782FEF}" dt="2026-09-10T23:31:20.749" v="1196"/>
          <ac:spMkLst>
            <pc:docMk/>
            <pc:sldMk cId="19882767" sldId="2277"/>
            <ac:spMk id="2" creationId="{AE073915-A722-1FDB-52E6-6BF61E201DE5}"/>
          </ac:spMkLst>
        </pc:spChg>
        <pc:spChg chg="mod">
          <ac:chgData name="Rudi Vizma" userId="194a5221-9761-4a2d-8786-15178521a36e" providerId="ADAL" clId="{2ADDC88B-4D51-44AC-A624-536D68782FEF}" dt="2026-09-10T23:31:25.603" v="1212" actId="20577"/>
          <ac:spMkLst>
            <pc:docMk/>
            <pc:sldMk cId="19882767" sldId="2277"/>
            <ac:spMk id="9" creationId="{440DD42F-67EC-1C47-C5FF-5597C5EFDCEE}"/>
          </ac:spMkLst>
        </pc:spChg>
      </pc:sldChg>
      <pc:sldChg chg="addSp modSp">
        <pc:chgData name="Rudi Vizma" userId="194a5221-9761-4a2d-8786-15178521a36e" providerId="ADAL" clId="{2ADDC88B-4D51-44AC-A624-536D68782FEF}" dt="2026-09-10T23:33:54.323" v="1325" actId="20577"/>
        <pc:sldMkLst>
          <pc:docMk/>
          <pc:sldMk cId="1484472402" sldId="2279"/>
        </pc:sldMkLst>
        <pc:spChg chg="add mod">
          <ac:chgData name="Rudi Vizma" userId="194a5221-9761-4a2d-8786-15178521a36e" providerId="ADAL" clId="{2ADDC88B-4D51-44AC-A624-536D68782FEF}" dt="2026-09-10T23:32:34.360" v="1245"/>
          <ac:spMkLst>
            <pc:docMk/>
            <pc:sldMk cId="1484472402" sldId="2279"/>
            <ac:spMk id="3" creationId="{A46B9E1C-2199-83B5-A47A-D2CD41724C3E}"/>
          </ac:spMkLst>
        </pc:spChg>
        <pc:spChg chg="mod">
          <ac:chgData name="Rudi Vizma" userId="194a5221-9761-4a2d-8786-15178521a36e" providerId="ADAL" clId="{2ADDC88B-4D51-44AC-A624-536D68782FEF}" dt="2026-09-10T23:33:54.323" v="1325" actId="20577"/>
          <ac:spMkLst>
            <pc:docMk/>
            <pc:sldMk cId="1484472402" sldId="2279"/>
            <ac:spMk id="23" creationId="{7E9E83C9-1F80-42EE-36B8-5A91D7C80F6B}"/>
          </ac:spMkLst>
        </pc:spChg>
      </pc:sldChg>
      <pc:sldChg chg="addSp modSp">
        <pc:chgData name="Rudi Vizma" userId="194a5221-9761-4a2d-8786-15178521a36e" providerId="ADAL" clId="{2ADDC88B-4D51-44AC-A624-536D68782FEF}" dt="2026-09-10T23:34:00.699" v="1327" actId="20577"/>
        <pc:sldMkLst>
          <pc:docMk/>
          <pc:sldMk cId="1471002405" sldId="2280"/>
        </pc:sldMkLst>
        <pc:spChg chg="add mod">
          <ac:chgData name="Rudi Vizma" userId="194a5221-9761-4a2d-8786-15178521a36e" providerId="ADAL" clId="{2ADDC88B-4D51-44AC-A624-536D68782FEF}" dt="2026-09-10T23:32:38.408" v="1247"/>
          <ac:spMkLst>
            <pc:docMk/>
            <pc:sldMk cId="1471002405" sldId="2280"/>
            <ac:spMk id="3" creationId="{BA76F9A0-09FB-C124-7C35-D645E2C8D513}"/>
          </ac:spMkLst>
        </pc:spChg>
        <pc:spChg chg="mod">
          <ac:chgData name="Rudi Vizma" userId="194a5221-9761-4a2d-8786-15178521a36e" providerId="ADAL" clId="{2ADDC88B-4D51-44AC-A624-536D68782FEF}" dt="2026-09-10T23:34:00.699" v="1327" actId="20577"/>
          <ac:spMkLst>
            <pc:docMk/>
            <pc:sldMk cId="1471002405" sldId="2280"/>
            <ac:spMk id="23" creationId="{505AF187-0B30-1ECE-F637-C402B49A8A5D}"/>
          </ac:spMkLst>
        </pc:spChg>
      </pc:sldChg>
      <pc:sldChg chg="addSp modSp">
        <pc:chgData name="Rudi Vizma" userId="194a5221-9761-4a2d-8786-15178521a36e" providerId="ADAL" clId="{2ADDC88B-4D51-44AC-A624-536D68782FEF}" dt="2026-09-10T23:34:11.352" v="1333" actId="20577"/>
        <pc:sldMkLst>
          <pc:docMk/>
          <pc:sldMk cId="408049684" sldId="2281"/>
        </pc:sldMkLst>
        <pc:spChg chg="add mod">
          <ac:chgData name="Rudi Vizma" userId="194a5221-9761-4a2d-8786-15178521a36e" providerId="ADAL" clId="{2ADDC88B-4D51-44AC-A624-536D68782FEF}" dt="2026-09-10T23:32:46.359" v="1251"/>
          <ac:spMkLst>
            <pc:docMk/>
            <pc:sldMk cId="408049684" sldId="2281"/>
            <ac:spMk id="3" creationId="{97EF7A5A-DB2F-69A2-7519-61018C070825}"/>
          </ac:spMkLst>
        </pc:spChg>
        <pc:spChg chg="mod">
          <ac:chgData name="Rudi Vizma" userId="194a5221-9761-4a2d-8786-15178521a36e" providerId="ADAL" clId="{2ADDC88B-4D51-44AC-A624-536D68782FEF}" dt="2026-09-10T23:34:11.352" v="1333" actId="20577"/>
          <ac:spMkLst>
            <pc:docMk/>
            <pc:sldMk cId="408049684" sldId="2281"/>
            <ac:spMk id="23" creationId="{BD229788-9633-3866-23BA-7BAB2469FC05}"/>
          </ac:spMkLst>
        </pc:spChg>
      </pc:sldChg>
      <pc:sldChg chg="addSp modSp">
        <pc:chgData name="Rudi Vizma" userId="194a5221-9761-4a2d-8786-15178521a36e" providerId="ADAL" clId="{2ADDC88B-4D51-44AC-A624-536D68782FEF}" dt="2026-09-10T23:34:33.499" v="1336" actId="20577"/>
        <pc:sldMkLst>
          <pc:docMk/>
          <pc:sldMk cId="113493565" sldId="2282"/>
        </pc:sldMkLst>
        <pc:spChg chg="add mod">
          <ac:chgData name="Rudi Vizma" userId="194a5221-9761-4a2d-8786-15178521a36e" providerId="ADAL" clId="{2ADDC88B-4D51-44AC-A624-536D68782FEF}" dt="2026-09-10T23:32:50.643" v="1253"/>
          <ac:spMkLst>
            <pc:docMk/>
            <pc:sldMk cId="113493565" sldId="2282"/>
            <ac:spMk id="2" creationId="{FBDAF71B-4DF7-915D-A470-52B88B98378F}"/>
          </ac:spMkLst>
        </pc:spChg>
        <pc:spChg chg="mod">
          <ac:chgData name="Rudi Vizma" userId="194a5221-9761-4a2d-8786-15178521a36e" providerId="ADAL" clId="{2ADDC88B-4D51-44AC-A624-536D68782FEF}" dt="2026-09-10T23:34:33.499" v="1336" actId="20577"/>
          <ac:spMkLst>
            <pc:docMk/>
            <pc:sldMk cId="113493565" sldId="2282"/>
            <ac:spMk id="23" creationId="{26276035-F897-59DE-CB27-FE5F8F952F91}"/>
          </ac:spMkLst>
        </pc:spChg>
      </pc:sldChg>
      <pc:sldChg chg="addSp modSp">
        <pc:chgData name="Rudi Vizma" userId="194a5221-9761-4a2d-8786-15178521a36e" providerId="ADAL" clId="{2ADDC88B-4D51-44AC-A624-536D68782FEF}" dt="2026-09-10T23:21:44.134" v="636" actId="20577"/>
        <pc:sldMkLst>
          <pc:docMk/>
          <pc:sldMk cId="3303866721" sldId="2287"/>
        </pc:sldMkLst>
        <pc:spChg chg="add mod">
          <ac:chgData name="Rudi Vizma" userId="194a5221-9761-4a2d-8786-15178521a36e" providerId="ADAL" clId="{2ADDC88B-4D51-44AC-A624-536D68782FEF}" dt="2026-09-10T23:16:37.087" v="267"/>
          <ac:spMkLst>
            <pc:docMk/>
            <pc:sldMk cId="3303866721" sldId="2287"/>
            <ac:spMk id="3" creationId="{FC34ECE5-A8BB-5B05-7F00-DDA767928B4B}"/>
          </ac:spMkLst>
        </pc:spChg>
        <pc:spChg chg="mod">
          <ac:chgData name="Rudi Vizma" userId="194a5221-9761-4a2d-8786-15178521a36e" providerId="ADAL" clId="{2ADDC88B-4D51-44AC-A624-536D68782FEF}" dt="2026-09-10T23:21:44.134" v="636" actId="20577"/>
          <ac:spMkLst>
            <pc:docMk/>
            <pc:sldMk cId="3303866721" sldId="2287"/>
            <ac:spMk id="4" creationId="{541BB408-21D4-7BDE-3F18-B3999B05A3DB}"/>
          </ac:spMkLst>
        </pc:spChg>
      </pc:sldChg>
      <pc:sldChg chg="modSp">
        <pc:chgData name="Rudi Vizma" userId="194a5221-9761-4a2d-8786-15178521a36e" providerId="ADAL" clId="{2ADDC88B-4D51-44AC-A624-536D68782FEF}" dt="2026-09-10T23:20:39.023" v="539" actId="20577"/>
        <pc:sldMkLst>
          <pc:docMk/>
          <pc:sldMk cId="2168229845" sldId="2288"/>
        </pc:sldMkLst>
        <pc:spChg chg="mod">
          <ac:chgData name="Rudi Vizma" userId="194a5221-9761-4a2d-8786-15178521a36e" providerId="ADAL" clId="{2ADDC88B-4D51-44AC-A624-536D68782FEF}" dt="2026-09-10T23:20:39.023" v="539" actId="20577"/>
          <ac:spMkLst>
            <pc:docMk/>
            <pc:sldMk cId="2168229845" sldId="2288"/>
            <ac:spMk id="4" creationId="{2423771E-6968-8668-F3F5-601CF5B90163}"/>
          </ac:spMkLst>
        </pc:spChg>
      </pc:sldChg>
      <pc:sldChg chg="modSp">
        <pc:chgData name="Rudi Vizma" userId="194a5221-9761-4a2d-8786-15178521a36e" providerId="ADAL" clId="{2ADDC88B-4D51-44AC-A624-536D68782FEF}" dt="2026-09-10T23:23:05.263" v="697" actId="20577"/>
        <pc:sldMkLst>
          <pc:docMk/>
          <pc:sldMk cId="2790303054" sldId="2289"/>
        </pc:sldMkLst>
        <pc:spChg chg="mod">
          <ac:chgData name="Rudi Vizma" userId="194a5221-9761-4a2d-8786-15178521a36e" providerId="ADAL" clId="{2ADDC88B-4D51-44AC-A624-536D68782FEF}" dt="2026-09-10T23:23:05.263" v="697" actId="20577"/>
          <ac:spMkLst>
            <pc:docMk/>
            <pc:sldMk cId="2790303054" sldId="2289"/>
            <ac:spMk id="4" creationId="{7E2A7486-3C7B-56E0-C81C-3C8213C8414C}"/>
          </ac:spMkLst>
        </pc:spChg>
      </pc:sldChg>
      <pc:sldChg chg="modSp">
        <pc:chgData name="Rudi Vizma" userId="194a5221-9761-4a2d-8786-15178521a36e" providerId="ADAL" clId="{2ADDC88B-4D51-44AC-A624-536D68782FEF}" dt="2026-09-10T23:23:16.347" v="724" actId="20577"/>
        <pc:sldMkLst>
          <pc:docMk/>
          <pc:sldMk cId="3051767251" sldId="2290"/>
        </pc:sldMkLst>
        <pc:spChg chg="mod">
          <ac:chgData name="Rudi Vizma" userId="194a5221-9761-4a2d-8786-15178521a36e" providerId="ADAL" clId="{2ADDC88B-4D51-44AC-A624-536D68782FEF}" dt="2026-09-10T23:23:16.347" v="724" actId="20577"/>
          <ac:spMkLst>
            <pc:docMk/>
            <pc:sldMk cId="3051767251" sldId="2290"/>
            <ac:spMk id="4" creationId="{8083FEBE-56B3-D136-F3A0-66BB3FA94B1E}"/>
          </ac:spMkLst>
        </pc:spChg>
      </pc:sldChg>
      <pc:sldChg chg="modSp">
        <pc:chgData name="Rudi Vizma" userId="194a5221-9761-4a2d-8786-15178521a36e" providerId="ADAL" clId="{2ADDC88B-4D51-44AC-A624-536D68782FEF}" dt="2026-09-10T23:23:55.665" v="770" actId="1076"/>
        <pc:sldMkLst>
          <pc:docMk/>
          <pc:sldMk cId="1590558171" sldId="2291"/>
        </pc:sldMkLst>
        <pc:spChg chg="mod">
          <ac:chgData name="Rudi Vizma" userId="194a5221-9761-4a2d-8786-15178521a36e" providerId="ADAL" clId="{2ADDC88B-4D51-44AC-A624-536D68782FEF}" dt="2026-09-10T23:23:48.955" v="769" actId="20577"/>
          <ac:spMkLst>
            <pc:docMk/>
            <pc:sldMk cId="1590558171" sldId="2291"/>
            <ac:spMk id="4" creationId="{8E7DF9ED-BF2E-5FC7-4034-DB188E909E6F}"/>
          </ac:spMkLst>
        </pc:spChg>
        <pc:spChg chg="mod">
          <ac:chgData name="Rudi Vizma" userId="194a5221-9761-4a2d-8786-15178521a36e" providerId="ADAL" clId="{2ADDC88B-4D51-44AC-A624-536D68782FEF}" dt="2026-09-10T23:23:55.665" v="770" actId="1076"/>
          <ac:spMkLst>
            <pc:docMk/>
            <pc:sldMk cId="1590558171" sldId="2291"/>
            <ac:spMk id="6" creationId="{71AE554D-E857-61FB-D4D6-5A8DDE9BBA37}"/>
          </ac:spMkLst>
        </pc:spChg>
        <pc:spChg chg="mod">
          <ac:chgData name="Rudi Vizma" userId="194a5221-9761-4a2d-8786-15178521a36e" providerId="ADAL" clId="{2ADDC88B-4D51-44AC-A624-536D68782FEF}" dt="2026-09-10T23:23:55.665" v="770" actId="1076"/>
          <ac:spMkLst>
            <pc:docMk/>
            <pc:sldMk cId="1590558171" sldId="2291"/>
            <ac:spMk id="8" creationId="{293595F5-5E4A-0DE7-1A90-31D386664895}"/>
          </ac:spMkLst>
        </pc:spChg>
      </pc:sldChg>
      <pc:sldChg chg="modSp">
        <pc:chgData name="Rudi Vizma" userId="194a5221-9761-4a2d-8786-15178521a36e" providerId="ADAL" clId="{2ADDC88B-4D51-44AC-A624-536D68782FEF}" dt="2026-09-10T23:18:56.287" v="454" actId="20577"/>
        <pc:sldMkLst>
          <pc:docMk/>
          <pc:sldMk cId="3744786225" sldId="2292"/>
        </pc:sldMkLst>
        <pc:spChg chg="mod">
          <ac:chgData name="Rudi Vizma" userId="194a5221-9761-4a2d-8786-15178521a36e" providerId="ADAL" clId="{2ADDC88B-4D51-44AC-A624-536D68782FEF}" dt="2026-09-10T23:18:56.287" v="454" actId="20577"/>
          <ac:spMkLst>
            <pc:docMk/>
            <pc:sldMk cId="3744786225" sldId="2292"/>
            <ac:spMk id="4" creationId="{D5823F82-4ED3-84C4-F114-BAD465ECDDEE}"/>
          </ac:spMkLst>
        </pc:spChg>
      </pc:sldChg>
      <pc:sldChg chg="modSp">
        <pc:chgData name="Rudi Vizma" userId="194a5221-9761-4a2d-8786-15178521a36e" providerId="ADAL" clId="{2ADDC88B-4D51-44AC-A624-536D68782FEF}" dt="2026-09-10T23:18:42.487" v="434" actId="14100"/>
        <pc:sldMkLst>
          <pc:docMk/>
          <pc:sldMk cId="964753233" sldId="2293"/>
        </pc:sldMkLst>
        <pc:spChg chg="mod">
          <ac:chgData name="Rudi Vizma" userId="194a5221-9761-4a2d-8786-15178521a36e" providerId="ADAL" clId="{2ADDC88B-4D51-44AC-A624-536D68782FEF}" dt="2026-09-10T23:18:42.487" v="434" actId="14100"/>
          <ac:spMkLst>
            <pc:docMk/>
            <pc:sldMk cId="964753233" sldId="2293"/>
            <ac:spMk id="4" creationId="{C1BD1B61-10EF-1CF3-66DC-52895B6E58B1}"/>
          </ac:spMkLst>
        </pc:spChg>
      </pc:sldChg>
      <pc:sldChg chg="modSp">
        <pc:chgData name="Rudi Vizma" userId="194a5221-9761-4a2d-8786-15178521a36e" providerId="ADAL" clId="{2ADDC88B-4D51-44AC-A624-536D68782FEF}" dt="2026-09-10T23:30:56.844" v="1190" actId="5793"/>
        <pc:sldMkLst>
          <pc:docMk/>
          <pc:sldMk cId="3939911056" sldId="2295"/>
        </pc:sldMkLst>
        <pc:spChg chg="mod">
          <ac:chgData name="Rudi Vizma" userId="194a5221-9761-4a2d-8786-15178521a36e" providerId="ADAL" clId="{2ADDC88B-4D51-44AC-A624-536D68782FEF}" dt="2026-09-10T23:30:56.844" v="1190" actId="5793"/>
          <ac:spMkLst>
            <pc:docMk/>
            <pc:sldMk cId="3939911056" sldId="2295"/>
            <ac:spMk id="4" creationId="{66D5ABBC-737B-C358-D363-47D11A316C6A}"/>
          </ac:spMkLst>
        </pc:spChg>
      </pc:sldChg>
      <pc:sldChg chg="addSp modSp">
        <pc:chgData name="Rudi Vizma" userId="194a5221-9761-4a2d-8786-15178521a36e" providerId="ADAL" clId="{2ADDC88B-4D51-44AC-A624-536D68782FEF}" dt="2026-09-10T23:35:34.629" v="1411" actId="20577"/>
        <pc:sldMkLst>
          <pc:docMk/>
          <pc:sldMk cId="1320225205" sldId="2296"/>
        </pc:sldMkLst>
        <pc:spChg chg="add mod">
          <ac:chgData name="Rudi Vizma" userId="194a5221-9761-4a2d-8786-15178521a36e" providerId="ADAL" clId="{2ADDC88B-4D51-44AC-A624-536D68782FEF}" dt="2026-09-10T23:35:29.396" v="1388"/>
          <ac:spMkLst>
            <pc:docMk/>
            <pc:sldMk cId="1320225205" sldId="2296"/>
            <ac:spMk id="2" creationId="{F5571416-C59C-0E98-7E1C-43F874911ABD}"/>
          </ac:spMkLst>
        </pc:spChg>
        <pc:spChg chg="mod">
          <ac:chgData name="Rudi Vizma" userId="194a5221-9761-4a2d-8786-15178521a36e" providerId="ADAL" clId="{2ADDC88B-4D51-44AC-A624-536D68782FEF}" dt="2026-09-10T23:35:34.629" v="1411" actId="20577"/>
          <ac:spMkLst>
            <pc:docMk/>
            <pc:sldMk cId="1320225205" sldId="2296"/>
            <ac:spMk id="9" creationId="{18F4E7D2-21A7-B82F-8946-A97E15A3D9AC}"/>
          </ac:spMkLst>
        </pc:spChg>
      </pc:sldChg>
      <pc:sldChg chg="addSp modSp">
        <pc:chgData name="Rudi Vizma" userId="194a5221-9761-4a2d-8786-15178521a36e" providerId="ADAL" clId="{2ADDC88B-4D51-44AC-A624-536D68782FEF}" dt="2026-09-10T23:35:22.515" v="1386" actId="20577"/>
        <pc:sldMkLst>
          <pc:docMk/>
          <pc:sldMk cId="21392719" sldId="2297"/>
        </pc:sldMkLst>
        <pc:spChg chg="add mod">
          <ac:chgData name="Rudi Vizma" userId="194a5221-9761-4a2d-8786-15178521a36e" providerId="ADAL" clId="{2ADDC88B-4D51-44AC-A624-536D68782FEF}" dt="2026-09-10T23:35:17.508" v="1360"/>
          <ac:spMkLst>
            <pc:docMk/>
            <pc:sldMk cId="21392719" sldId="2297"/>
            <ac:spMk id="2" creationId="{6B2EB1BA-008C-4210-8BC4-7279EBF5ECA8}"/>
          </ac:spMkLst>
        </pc:spChg>
        <pc:spChg chg="mod">
          <ac:chgData name="Rudi Vizma" userId="194a5221-9761-4a2d-8786-15178521a36e" providerId="ADAL" clId="{2ADDC88B-4D51-44AC-A624-536D68782FEF}" dt="2026-09-10T23:35:22.515" v="1386" actId="20577"/>
          <ac:spMkLst>
            <pc:docMk/>
            <pc:sldMk cId="21392719" sldId="2297"/>
            <ac:spMk id="9" creationId="{2E745DF3-EE26-1403-8CEF-C6001B75E470}"/>
          </ac:spMkLst>
        </pc:spChg>
      </pc:sldChg>
      <pc:sldChg chg="addSp modSp">
        <pc:chgData name="Rudi Vizma" userId="194a5221-9761-4a2d-8786-15178521a36e" providerId="ADAL" clId="{2ADDC88B-4D51-44AC-A624-536D68782FEF}" dt="2026-09-10T23:35:10.392" v="1358" actId="20577"/>
        <pc:sldMkLst>
          <pc:docMk/>
          <pc:sldMk cId="2958329101" sldId="2298"/>
        </pc:sldMkLst>
        <pc:spChg chg="add mod">
          <ac:chgData name="Rudi Vizma" userId="194a5221-9761-4a2d-8786-15178521a36e" providerId="ADAL" clId="{2ADDC88B-4D51-44AC-A624-536D68782FEF}" dt="2026-09-10T23:35:06.199" v="1338"/>
          <ac:spMkLst>
            <pc:docMk/>
            <pc:sldMk cId="2958329101" sldId="2298"/>
            <ac:spMk id="2" creationId="{5B233000-D640-B5D6-D664-24FD2A30C4BF}"/>
          </ac:spMkLst>
        </pc:spChg>
        <pc:spChg chg="mod">
          <ac:chgData name="Rudi Vizma" userId="194a5221-9761-4a2d-8786-15178521a36e" providerId="ADAL" clId="{2ADDC88B-4D51-44AC-A624-536D68782FEF}" dt="2026-09-10T23:35:10.392" v="1358" actId="20577"/>
          <ac:spMkLst>
            <pc:docMk/>
            <pc:sldMk cId="2958329101" sldId="2298"/>
            <ac:spMk id="9" creationId="{1A00115D-B5F4-E10E-6666-6339E62CBB85}"/>
          </ac:spMkLst>
        </pc:spChg>
      </pc:sldChg>
      <pc:sldChg chg="addSp modSp">
        <pc:chgData name="Rudi Vizma" userId="194a5221-9761-4a2d-8786-15178521a36e" providerId="ADAL" clId="{2ADDC88B-4D51-44AC-A624-536D68782FEF}" dt="2026-09-10T23:14:31.231" v="67" actId="20577"/>
        <pc:sldMkLst>
          <pc:docMk/>
          <pc:sldMk cId="851735467" sldId="2299"/>
        </pc:sldMkLst>
        <pc:spChg chg="add mod">
          <ac:chgData name="Rudi Vizma" userId="194a5221-9761-4a2d-8786-15178521a36e" providerId="ADAL" clId="{2ADDC88B-4D51-44AC-A624-536D68782FEF}" dt="2026-09-10T23:14:24.853" v="31"/>
          <ac:spMkLst>
            <pc:docMk/>
            <pc:sldMk cId="851735467" sldId="2299"/>
            <ac:spMk id="2" creationId="{FD02ECC4-A522-5285-5023-8428014CA08D}"/>
          </ac:spMkLst>
        </pc:spChg>
        <pc:spChg chg="mod">
          <ac:chgData name="Rudi Vizma" userId="194a5221-9761-4a2d-8786-15178521a36e" providerId="ADAL" clId="{2ADDC88B-4D51-44AC-A624-536D68782FEF}" dt="2026-09-10T23:14:31.231" v="67" actId="20577"/>
          <ac:spMkLst>
            <pc:docMk/>
            <pc:sldMk cId="851735467" sldId="2299"/>
            <ac:spMk id="9" creationId="{B899EB9F-FFFC-56C7-5DEF-D3DF6FCBC7B1}"/>
          </ac:spMkLst>
        </pc:spChg>
      </pc:sldChg>
      <pc:sldChg chg="addSp modSp">
        <pc:chgData name="Rudi Vizma" userId="194a5221-9761-4a2d-8786-15178521a36e" providerId="ADAL" clId="{2ADDC88B-4D51-44AC-A624-536D68782FEF}" dt="2026-09-10T23:22:52.366" v="668" actId="20577"/>
        <pc:sldMkLst>
          <pc:docMk/>
          <pc:sldMk cId="3708246053" sldId="2300"/>
        </pc:sldMkLst>
        <pc:spChg chg="add mod">
          <ac:chgData name="Rudi Vizma" userId="194a5221-9761-4a2d-8786-15178521a36e" providerId="ADAL" clId="{2ADDC88B-4D51-44AC-A624-536D68782FEF}" dt="2026-09-10T23:22:08.822" v="638"/>
          <ac:spMkLst>
            <pc:docMk/>
            <pc:sldMk cId="3708246053" sldId="2300"/>
            <ac:spMk id="2" creationId="{E4D31929-4883-F0C3-0A7D-2C3ECA037E49}"/>
          </ac:spMkLst>
        </pc:spChg>
        <pc:spChg chg="mod">
          <ac:chgData name="Rudi Vizma" userId="194a5221-9761-4a2d-8786-15178521a36e" providerId="ADAL" clId="{2ADDC88B-4D51-44AC-A624-536D68782FEF}" dt="2026-09-10T23:22:52.366" v="668" actId="20577"/>
          <ac:spMkLst>
            <pc:docMk/>
            <pc:sldMk cId="3708246053" sldId="2300"/>
            <ac:spMk id="9" creationId="{B95CDF10-1312-1BCB-F2DE-09856AE160D1}"/>
          </ac:spMkLst>
        </pc:spChg>
      </pc:sldChg>
      <pc:sldChg chg="addSp modSp">
        <pc:chgData name="Rudi Vizma" userId="194a5221-9761-4a2d-8786-15178521a36e" providerId="ADAL" clId="{2ADDC88B-4D51-44AC-A624-536D68782FEF}" dt="2026-09-10T23:34:04.363" v="1331" actId="20577"/>
        <pc:sldMkLst>
          <pc:docMk/>
          <pc:sldMk cId="965943263" sldId="2301"/>
        </pc:sldMkLst>
        <pc:spChg chg="add mod">
          <ac:chgData name="Rudi Vizma" userId="194a5221-9761-4a2d-8786-15178521a36e" providerId="ADAL" clId="{2ADDC88B-4D51-44AC-A624-536D68782FEF}" dt="2026-09-10T23:32:42.721" v="1249"/>
          <ac:spMkLst>
            <pc:docMk/>
            <pc:sldMk cId="965943263" sldId="2301"/>
            <ac:spMk id="3" creationId="{BA2F4F93-C21E-7E0E-9AA0-7F6E65F98D30}"/>
          </ac:spMkLst>
        </pc:spChg>
        <pc:spChg chg="mod">
          <ac:chgData name="Rudi Vizma" userId="194a5221-9761-4a2d-8786-15178521a36e" providerId="ADAL" clId="{2ADDC88B-4D51-44AC-A624-536D68782FEF}" dt="2026-09-10T23:34:04.363" v="1331" actId="20577"/>
          <ac:spMkLst>
            <pc:docMk/>
            <pc:sldMk cId="965943263" sldId="2301"/>
            <ac:spMk id="23" creationId="{BD229788-9633-3866-23BA-7BAB2469FC05}"/>
          </ac:spMkLst>
        </pc:spChg>
      </pc:sldChg>
      <pc:sldChg chg="modSp">
        <pc:chgData name="Rudi Vizma" userId="194a5221-9761-4a2d-8786-15178521a36e" providerId="ADAL" clId="{2ADDC88B-4D51-44AC-A624-536D68782FEF}" dt="2026-09-10T23:19:20.193" v="483" actId="20577"/>
        <pc:sldMkLst>
          <pc:docMk/>
          <pc:sldMk cId="1363184605" sldId="2303"/>
        </pc:sldMkLst>
        <pc:spChg chg="mod">
          <ac:chgData name="Rudi Vizma" userId="194a5221-9761-4a2d-8786-15178521a36e" providerId="ADAL" clId="{2ADDC88B-4D51-44AC-A624-536D68782FEF}" dt="2026-09-10T23:19:20.193" v="483" actId="20577"/>
          <ac:spMkLst>
            <pc:docMk/>
            <pc:sldMk cId="1363184605" sldId="2303"/>
            <ac:spMk id="4" creationId="{BC7451A2-F2E7-359D-9A66-CDB6EDDAA27F}"/>
          </ac:spMkLst>
        </pc:spChg>
      </pc:sldChg>
      <pc:sldChg chg="modSp">
        <pc:chgData name="Rudi Vizma" userId="194a5221-9761-4a2d-8786-15178521a36e" providerId="ADAL" clId="{2ADDC88B-4D51-44AC-A624-536D68782FEF}" dt="2026-09-10T23:24:19.122" v="823" actId="1076"/>
        <pc:sldMkLst>
          <pc:docMk/>
          <pc:sldMk cId="1006269271" sldId="2304"/>
        </pc:sldMkLst>
        <pc:spChg chg="mod">
          <ac:chgData name="Rudi Vizma" userId="194a5221-9761-4a2d-8786-15178521a36e" providerId="ADAL" clId="{2ADDC88B-4D51-44AC-A624-536D68782FEF}" dt="2026-09-10T23:24:11.055" v="821" actId="20577"/>
          <ac:spMkLst>
            <pc:docMk/>
            <pc:sldMk cId="1006269271" sldId="2304"/>
            <ac:spMk id="4" creationId="{3B2B1337-07F1-F9C6-1212-618875E3127D}"/>
          </ac:spMkLst>
        </pc:spChg>
        <pc:spChg chg="mod">
          <ac:chgData name="Rudi Vizma" userId="194a5221-9761-4a2d-8786-15178521a36e" providerId="ADAL" clId="{2ADDC88B-4D51-44AC-A624-536D68782FEF}" dt="2026-09-10T23:24:19.122" v="823" actId="1076"/>
          <ac:spMkLst>
            <pc:docMk/>
            <pc:sldMk cId="1006269271" sldId="2304"/>
            <ac:spMk id="6" creationId="{4CC3EF59-915F-4008-E675-08A90958430A}"/>
          </ac:spMkLst>
        </pc:spChg>
        <pc:spChg chg="mod">
          <ac:chgData name="Rudi Vizma" userId="194a5221-9761-4a2d-8786-15178521a36e" providerId="ADAL" clId="{2ADDC88B-4D51-44AC-A624-536D68782FEF}" dt="2026-09-10T23:24:14.045" v="822" actId="1076"/>
          <ac:spMkLst>
            <pc:docMk/>
            <pc:sldMk cId="1006269271" sldId="2304"/>
            <ac:spMk id="8" creationId="{7301D5BB-5040-79CA-7EA9-AEDC653394C3}"/>
          </ac:spMkLst>
        </pc:spChg>
      </pc:sldChg>
      <pc:sldChg chg="modSp">
        <pc:chgData name="Rudi Vizma" userId="194a5221-9761-4a2d-8786-15178521a36e" providerId="ADAL" clId="{2ADDC88B-4D51-44AC-A624-536D68782FEF}" dt="2026-09-10T23:30:40.048" v="1175" actId="1076"/>
        <pc:sldMkLst>
          <pc:docMk/>
          <pc:sldMk cId="3839521243" sldId="2305"/>
        </pc:sldMkLst>
        <pc:spChg chg="mod">
          <ac:chgData name="Rudi Vizma" userId="194a5221-9761-4a2d-8786-15178521a36e" providerId="ADAL" clId="{2ADDC88B-4D51-44AC-A624-536D68782FEF}" dt="2026-09-10T23:30:32.657" v="1173" actId="20577"/>
          <ac:spMkLst>
            <pc:docMk/>
            <pc:sldMk cId="3839521243" sldId="2305"/>
            <ac:spMk id="4" creationId="{7B046352-9EFE-BFF0-67D3-2FF7BDE4936E}"/>
          </ac:spMkLst>
        </pc:spChg>
        <pc:spChg chg="mod">
          <ac:chgData name="Rudi Vizma" userId="194a5221-9761-4a2d-8786-15178521a36e" providerId="ADAL" clId="{2ADDC88B-4D51-44AC-A624-536D68782FEF}" dt="2026-09-10T23:30:40.048" v="1175" actId="1076"/>
          <ac:spMkLst>
            <pc:docMk/>
            <pc:sldMk cId="3839521243" sldId="2305"/>
            <ac:spMk id="6" creationId="{5E4A8316-AFDD-64F5-D8BC-04AA7D2CA592}"/>
          </ac:spMkLst>
        </pc:spChg>
        <pc:spChg chg="mod">
          <ac:chgData name="Rudi Vizma" userId="194a5221-9761-4a2d-8786-15178521a36e" providerId="ADAL" clId="{2ADDC88B-4D51-44AC-A624-536D68782FEF}" dt="2026-09-10T23:30:35.929" v="1174" actId="1076"/>
          <ac:spMkLst>
            <pc:docMk/>
            <pc:sldMk cId="3839521243" sldId="2305"/>
            <ac:spMk id="8" creationId="{CE85C66F-DD1E-0C99-3E13-FC25CDC2BE16}"/>
          </ac:spMkLst>
        </pc:spChg>
      </pc:sldChg>
      <pc:sldChg chg="addSp modSp">
        <pc:chgData name="Rudi Vizma" userId="194a5221-9761-4a2d-8786-15178521a36e" providerId="ADAL" clId="{2ADDC88B-4D51-44AC-A624-536D68782FEF}" dt="2026-09-10T23:16:56.332" v="281" actId="1076"/>
        <pc:sldMkLst>
          <pc:docMk/>
          <pc:sldMk cId="1778905017" sldId="2306"/>
        </pc:sldMkLst>
        <pc:spChg chg="add mod">
          <ac:chgData name="Rudi Vizma" userId="194a5221-9761-4a2d-8786-15178521a36e" providerId="ADAL" clId="{2ADDC88B-4D51-44AC-A624-536D68782FEF}" dt="2026-09-10T23:16:56.332" v="281" actId="1076"/>
          <ac:spMkLst>
            <pc:docMk/>
            <pc:sldMk cId="1778905017" sldId="2306"/>
            <ac:spMk id="2" creationId="{96B71D5C-407E-5517-8B89-5C43E7CFF11F}"/>
          </ac:spMkLst>
        </pc:spChg>
      </pc:sldChg>
    </pc:docChg>
  </pc:docChgLst>
  <pc:docChgLst>
    <pc:chgData name="Bex Turner" userId="S::bex.turner@ambition.org.uk::fe7a893d-e131-4a89-b172-272cfc9b1c71" providerId="AD" clId="Web-{791C6882-EE7E-D312-FF74-A765E5AC2812}"/>
    <pc:docChg chg="modSld">
      <pc:chgData name="Bex Turner" userId="S::bex.turner@ambition.org.uk::fe7a893d-e131-4a89-b172-272cfc9b1c71" providerId="AD" clId="Web-{791C6882-EE7E-D312-FF74-A765E5AC2812}" dt="2026-09-18T07:53:29.386" v="6"/>
      <pc:docMkLst>
        <pc:docMk/>
      </pc:docMkLst>
      <pc:sldChg chg="addSp delSp modSp">
        <pc:chgData name="Bex Turner" userId="S::bex.turner@ambition.org.uk::fe7a893d-e131-4a89-b172-272cfc9b1c71" providerId="AD" clId="Web-{791C6882-EE7E-D312-FF74-A765E5AC2812}" dt="2026-09-18T07:53:29.386" v="6"/>
        <pc:sldMkLst>
          <pc:docMk/>
          <pc:sldMk cId="3942132471" sldId="2161"/>
        </pc:sldMkLst>
        <pc:picChg chg="add mod ord">
          <ac:chgData name="Bex Turner" userId="S::bex.turner@ambition.org.uk::fe7a893d-e131-4a89-b172-272cfc9b1c71" providerId="AD" clId="Web-{791C6882-EE7E-D312-FF74-A765E5AC2812}" dt="2026-09-18T07:53:29.386" v="6"/>
          <ac:picMkLst>
            <pc:docMk/>
            <pc:sldMk cId="3942132471" sldId="2161"/>
            <ac:picMk id="3" creationId="{0EF7D16B-151F-F527-7F87-B783DF78EEA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60E3D66-DF56-8643-4089-4C84B9F3E3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a:extLst>
              <a:ext uri="{FF2B5EF4-FFF2-40B4-BE49-F238E27FC236}">
                <a16:creationId xmlns:a16="http://schemas.microsoft.com/office/drawing/2014/main" id="{F84B4EE9-75C3-30CE-9585-7C556F368215}"/>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D4E2BCB7-E18E-406A-AC14-5E587E3FD1D6}" type="datetimeFigureOut">
              <a:rPr lang="en-GB" smtClean="0"/>
              <a:pPr/>
              <a:t>24/09/2026</a:t>
            </a:fld>
            <a:endParaRPr lang="en-GB"/>
          </a:p>
        </p:txBody>
      </p:sp>
      <p:sp>
        <p:nvSpPr>
          <p:cNvPr id="4" name="Slide Image Placeholder 3">
            <a:extLst>
              <a:ext uri="{FF2B5EF4-FFF2-40B4-BE49-F238E27FC236}">
                <a16:creationId xmlns:a16="http://schemas.microsoft.com/office/drawing/2014/main" id="{31B1E2FF-F52A-5F99-B32E-1C891987B44F}"/>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a:extLst>
              <a:ext uri="{FF2B5EF4-FFF2-40B4-BE49-F238E27FC236}">
                <a16:creationId xmlns:a16="http://schemas.microsoft.com/office/drawing/2014/main" id="{927DD6D9-1DA3-F49E-9433-4666FF40B072}"/>
              </a:ext>
            </a:extLst>
          </p:cNvPr>
          <p:cNvSpPr>
            <a:spLocks noGrp="1"/>
          </p:cNvSpPr>
          <p:nvPr>
            <p:ph type="body" sz="quarter" idx="3"/>
          </p:nvPr>
        </p:nvSpPr>
        <p:spPr>
          <a:xfrm>
            <a:off x="685800" y="4572000"/>
            <a:ext cx="5486400" cy="3600450"/>
          </a:xfrm>
          <a:prstGeom prst="rect">
            <a:avLst/>
          </a:prstGeom>
        </p:spPr>
        <p:txBody>
          <a:bodyPr vert="horz" lIns="91440" tIns="45720" rIns="91440" bIns="45720" rtlCol="0"/>
          <a:lstStyle/>
          <a:p>
            <a:pPr lvl="0"/>
            <a:r>
              <a:rPr lang="en-GB"/>
              <a:t>Click to edit Master text styles</a:t>
            </a:r>
          </a:p>
          <a:p>
            <a:pPr lvl="0"/>
            <a:r>
              <a:rPr lang="en-GB"/>
              <a:t>Second level</a:t>
            </a:r>
          </a:p>
          <a:p>
            <a:pPr lvl="0"/>
            <a:r>
              <a:rPr lang="en-GB"/>
              <a:t>Third level</a:t>
            </a:r>
          </a:p>
          <a:p>
            <a:pPr lvl="0"/>
            <a:r>
              <a:rPr lang="en-GB"/>
              <a:t>Fourth level</a:t>
            </a:r>
          </a:p>
          <a:p>
            <a:pPr lvl="0"/>
            <a:r>
              <a:rPr lang="en-GB"/>
              <a:t>Fifth level</a:t>
            </a:r>
          </a:p>
        </p:txBody>
      </p:sp>
      <p:sp>
        <p:nvSpPr>
          <p:cNvPr id="6" name="Footer Placeholder 5">
            <a:extLst>
              <a:ext uri="{FF2B5EF4-FFF2-40B4-BE49-F238E27FC236}">
                <a16:creationId xmlns:a16="http://schemas.microsoft.com/office/drawing/2014/main" id="{68B77C9B-B9A6-9A28-57C2-BD9BBB6E81AD}"/>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a:extLst>
              <a:ext uri="{FF2B5EF4-FFF2-40B4-BE49-F238E27FC236}">
                <a16:creationId xmlns:a16="http://schemas.microsoft.com/office/drawing/2014/main" id="{F9B3067A-2256-5B3E-5666-DCFBA4BBD467}"/>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FE500D85-4D48-40A1-BE3B-C1B18FD9FAA1}" type="slidenum">
              <a:rPr lang="en-GB" smtClean="0"/>
              <a:pPr/>
              <a:t>‹#›</a:t>
            </a:fld>
            <a:endParaRPr lang="en-GB"/>
          </a:p>
        </p:txBody>
      </p:sp>
    </p:spTree>
    <p:extLst>
      <p:ext uri="{BB962C8B-B14F-4D97-AF65-F5344CB8AC3E}">
        <p14:creationId xmlns:p14="http://schemas.microsoft.com/office/powerpoint/2010/main" val="16282623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8s3um2"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8s3um2"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lorg.sharepoint.com/:i:/s/LearningDesignTeam/IQAOOeNDfjyRRZvVxCn00-OoAQrPmpdh74347heBatNDSDM?e=CbfeMh"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0E6F3-7E4A-436A-E2F7-CF21D59C3E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AA2A3-4764-4D76-5F73-FD46829060C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0FCCFB8E-F023-422B-74A5-6EA8B620451F}"/>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381604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ea typeface="Segoe UI"/>
                <a:cs typeface="Arial" panose="020B0604020202020204" pitchFamily="34" charset="0"/>
              </a:rPr>
              <a:t>These parts can be delivered together in one longer session, as stand-alone sessions, or as a set of sessions across several weeks/instances. Depending on which parts you choose to cover, the run time of your session will need to be adjusted accordingly.</a:t>
            </a:r>
          </a:p>
          <a:p>
            <a:endParaRPr lang="en-GB"/>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628056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endParaRPr lang="en-GB" sz="1200">
              <a:latin typeface="Arial"/>
              <a:ea typeface="Segoe UI"/>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b="0" i="0" u="none" strike="noStrike" kern="1200" cap="none" spc="0" normalizeH="0" baseline="0" noProof="0" smtClean="0">
                <a:ln>
                  <a:noFill/>
                </a:ln>
                <a:solidFill>
                  <a:srgbClr val="000000"/>
                </a:solidFill>
                <a:effectLst/>
                <a:uLnTx/>
                <a:uFillTx/>
                <a:latin typeface="Arial"/>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rial"/>
              <a:ea typeface="Segoe UI"/>
              <a:cs typeface="Arial" panose="020B0604020202020204" pitchFamily="34" charset="0"/>
            </a:endParaRPr>
          </a:p>
        </p:txBody>
      </p:sp>
    </p:spTree>
    <p:extLst>
      <p:ext uri="{BB962C8B-B14F-4D97-AF65-F5344CB8AC3E}">
        <p14:creationId xmlns:p14="http://schemas.microsoft.com/office/powerpoint/2010/main" val="7767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This slide will need to be edited depending on how you are structuring your session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1 minute</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understand what this session will entail. </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You can decide whether you would like to share the timings of the session with staff. </a:t>
            </a:r>
          </a:p>
          <a:p>
            <a:pPr marL="171450" indent="-171450">
              <a:buFont typeface="Arial" panose="020B0604020202020204" pitchFamily="34" charset="0"/>
              <a:buChar char="•"/>
            </a:pPr>
            <a:r>
              <a:rPr lang="en-GB" b="0">
                <a:latin typeface="Arial"/>
                <a:cs typeface="Arial" panose="020B0604020202020204" pitchFamily="34" charset="0"/>
              </a:rPr>
              <a:t>You may choose to edit this slide with your own projected timings and to reflect the sections you are choosing to cover in your session.</a:t>
            </a:r>
            <a:endParaRPr lang="en-GB" sz="1200" b="0">
              <a:latin typeface="Arial"/>
              <a:cs typeface="Arial" panose="020B0604020202020204" pitchFamily="34" charset="0"/>
            </a:endParaRPr>
          </a:p>
          <a:p>
            <a:pPr marL="0" indent="0">
              <a:buFont typeface="Arial" panose="020B0604020202020204" pitchFamily="34" charset="0"/>
              <a:buNone/>
            </a:pPr>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Let’s begin today’s session. </a:t>
            </a:r>
          </a:p>
        </p:txBody>
      </p:sp>
    </p:spTree>
    <p:extLst>
      <p:ext uri="{BB962C8B-B14F-4D97-AF65-F5344CB8AC3E}">
        <p14:creationId xmlns:p14="http://schemas.microsoft.com/office/powerpoint/2010/main" val="2836579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r>
              <a:rPr lang="en-GB" b="1">
                <a:latin typeface="Arial" panose="020B0604020202020204" pitchFamily="34" charset="0"/>
                <a:cs typeface="Arial" panose="020B0604020202020204" pitchFamily="34" charset="0"/>
              </a:rPr>
              <a:t>Depending on the prior knowledge of staff, you may wish to unhide and use this slide to support with introducing the areas of development. </a:t>
            </a:r>
          </a:p>
          <a:p>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Time: </a:t>
            </a:r>
            <a:r>
              <a:rPr lang="en-GB">
                <a:latin typeface="Arial" panose="020B0604020202020204" pitchFamily="34" charset="0"/>
                <a:cs typeface="Arial" panose="020B0604020202020204" pitchFamily="34" charset="0"/>
              </a:rPr>
              <a:t>2 minutes</a:t>
            </a:r>
            <a:endParaRPr lang="en-GB">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position this session within the context of the five areas of development</a:t>
            </a:r>
            <a:endParaRPr lang="en-GB">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Then explain that…</a:t>
            </a:r>
            <a:endParaRPr lang="en-US" b="0">
              <a:solidFill>
                <a:srgbClr val="444444"/>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effectLst/>
                <a:latin typeface="Arial" panose="020B0604020202020204" pitchFamily="34" charset="0"/>
                <a:cs typeface="Arial" panose="020B0604020202020204" pitchFamily="34" charset="0"/>
              </a:rPr>
              <a:t>[If you intend to share the full suite of materials]</a:t>
            </a:r>
          </a:p>
          <a:p>
            <a:pPr marL="628650" lvl="1" indent="-171450">
              <a:buFont typeface="Arial" panose="020B0604020202020204" pitchFamily="34" charset="0"/>
              <a:buChar char="•"/>
            </a:pPr>
            <a:r>
              <a:rPr lang="en-GB">
                <a:effectLst/>
                <a:latin typeface="Arial" panose="020B0604020202020204" pitchFamily="34" charset="0"/>
                <a:cs typeface="Arial" panose="020B0604020202020204" pitchFamily="34" charset="0"/>
              </a:rPr>
              <a:t>We are devoting time to each of the areas for development outlined in this diagram.</a:t>
            </a:r>
          </a:p>
          <a:p>
            <a:pPr marL="628650" lvl="1" indent="-171450">
              <a:buFont typeface="Arial" panose="020B0604020202020204" pitchFamily="34" charset="0"/>
              <a:buChar char="•"/>
            </a:pPr>
            <a:r>
              <a:rPr lang="en-GB">
                <a:effectLst/>
                <a:latin typeface="Arial" panose="020B0604020202020204" pitchFamily="34" charset="0"/>
                <a:cs typeface="Arial" panose="020B0604020202020204" pitchFamily="34" charset="0"/>
              </a:rPr>
              <a:t>Please note, the final Areas of Development are subject to change - DfE is considering feedback from SEND reform (2026) consultation and recommendations from the Expert Panel.</a:t>
            </a:r>
          </a:p>
          <a:p>
            <a:pPr marL="171450" indent="-171450">
              <a:buFont typeface="Arial" panose="020B0604020202020204" pitchFamily="34" charset="0"/>
              <a:buChar char="•"/>
            </a:pPr>
            <a:r>
              <a:rPr lang="en-GB">
                <a:effectLst/>
                <a:latin typeface="Arial" panose="020B0604020202020204" pitchFamily="34" charset="0"/>
                <a:cs typeface="Arial" panose="020B0604020202020204" pitchFamily="34" charset="0"/>
              </a:rPr>
              <a:t>[if you do not intend to use the full suite of materials]</a:t>
            </a:r>
          </a:p>
          <a:p>
            <a:pPr marL="628650" lvl="1" indent="-171450">
              <a:buFont typeface="Arial" panose="020B0604020202020204" pitchFamily="34" charset="0"/>
              <a:buChar char="•"/>
            </a:pPr>
            <a:r>
              <a:rPr lang="en-GB">
                <a:effectLst/>
                <a:latin typeface="Arial" panose="020B0604020202020204" pitchFamily="34" charset="0"/>
                <a:cs typeface="Arial" panose="020B0604020202020204" pitchFamily="34" charset="0"/>
              </a:rPr>
              <a:t>This diagram shows the different areas of development.</a:t>
            </a:r>
          </a:p>
          <a:p>
            <a:pPr marL="628650" lvl="1" indent="-171450">
              <a:buFont typeface="Arial" panose="020B0604020202020204" pitchFamily="34" charset="0"/>
              <a:buChar char="•"/>
            </a:pPr>
            <a:r>
              <a:rPr lang="en-GB">
                <a:effectLst/>
                <a:latin typeface="Arial" panose="020B0604020202020204" pitchFamily="34" charset="0"/>
                <a:cs typeface="Arial" panose="020B0604020202020204" pitchFamily="34" charset="0"/>
              </a:rPr>
              <a:t>You can see the focus of today’s session, speech, language and communication, sits alongside other areas that focus on need in relation to executive function, motor and physical, sensory and social and emotional.</a:t>
            </a:r>
          </a:p>
          <a:p>
            <a:pPr marL="628650" lvl="1" indent="-171450">
              <a:buFont typeface="Arial" panose="020B0604020202020204" pitchFamily="34" charset="0"/>
              <a:buChar char="•"/>
            </a:pPr>
            <a:endParaRPr lang="en-US" b="0">
              <a:solidFill>
                <a:srgbClr val="444444"/>
              </a:solidFill>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zoom in on the focus for today’s session. </a:t>
            </a:r>
            <a:endParaRPr lang="en-US">
              <a:solidFill>
                <a:srgbClr val="444444"/>
              </a:solidFill>
              <a:latin typeface="Arial" panose="020B0604020202020204" pitchFamily="34" charset="0"/>
              <a:cs typeface="Arial" panose="020B0604020202020204" pitchFamily="34" charset="0"/>
            </a:endParaRPr>
          </a:p>
          <a:p>
            <a:endParaRPr lang="en-GB" b="0">
              <a:solidFill>
                <a:srgbClr val="444444"/>
              </a:solidFill>
              <a:latin typeface="Arial" panose="020B0604020202020204" pitchFamily="34" charset="0"/>
              <a:cs typeface="Arial" panose="020B0604020202020204" pitchFamily="34" charset="0"/>
            </a:endParaRPr>
          </a:p>
          <a:p>
            <a:r>
              <a:rPr lang="en-GB" b="1">
                <a:solidFill>
                  <a:srgbClr val="000000"/>
                </a:solidFill>
                <a:latin typeface="Arial" panose="020B0604020202020204" pitchFamily="34" charset="0"/>
                <a:cs typeface="Arial" panose="020B0604020202020204" pitchFamily="34" charset="0"/>
              </a:rPr>
              <a:t>Graphics code</a:t>
            </a:r>
            <a:r>
              <a:rPr lang="en-GB" b="0">
                <a:solidFill>
                  <a:srgbClr val="000000"/>
                </a:solidFill>
                <a:latin typeface="Arial" panose="020B0604020202020204" pitchFamily="34" charset="0"/>
                <a:cs typeface="Arial" panose="020B0604020202020204" pitchFamily="34" charset="0"/>
              </a:rPr>
              <a:t>: </a:t>
            </a:r>
            <a:r>
              <a:rPr lang="en-GB">
                <a:latin typeface="Arial" panose="020B0604020202020204" pitchFamily="34" charset="0"/>
                <a:cs typeface="Arial" panose="020B0604020202020204" pitchFamily="34" charset="0"/>
                <a:hlinkClick r:id="rId3"/>
              </a:rPr>
              <a:t>AOD-MainGraphic.png</a:t>
            </a:r>
            <a:endParaRPr lang="en-GB" b="0">
              <a:solidFill>
                <a:srgbClr val="444444"/>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6</a:t>
            </a:fld>
            <a:endParaRPr lang="en-US"/>
          </a:p>
        </p:txBody>
      </p:sp>
    </p:spTree>
    <p:extLst>
      <p:ext uri="{BB962C8B-B14F-4D97-AF65-F5344CB8AC3E}">
        <p14:creationId xmlns:p14="http://schemas.microsoft.com/office/powerpoint/2010/main" val="8309237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1 minute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understand what we mean when we refer to this area for development </a:t>
            </a:r>
            <a:endParaRPr lang="en-GB" sz="1200" b="1">
              <a:latin typeface="Arial"/>
              <a:cs typeface="Arial" panose="020B0604020202020204" pitchFamily="34" charset="0"/>
            </a:endParaRPr>
          </a:p>
          <a:p>
            <a:r>
              <a:rPr lang="en-GB" b="1">
                <a:latin typeface="Arial"/>
                <a:cs typeface="Arial" panose="020B0604020202020204" pitchFamily="34" charset="0"/>
              </a:rPr>
              <a:t>Guidance: </a:t>
            </a:r>
            <a:r>
              <a:rPr lang="en-GB" b="0">
                <a:latin typeface="Arial"/>
                <a:cs typeface="Arial" panose="020B0604020202020204" pitchFamily="34" charset="0"/>
              </a:rPr>
              <a:t>Give staff time to read the slide. </a:t>
            </a:r>
          </a:p>
          <a:p>
            <a:r>
              <a:rPr lang="en-GB" b="0">
                <a:latin typeface="Arial"/>
                <a:cs typeface="Arial" panose="020B0604020202020204" pitchFamily="34" charset="0"/>
              </a:rPr>
              <a:t>Then explain that…</a:t>
            </a:r>
          </a:p>
          <a:p>
            <a:pPr marL="171450" indent="-171450">
              <a:buFont typeface="Segoe UI"/>
              <a:buChar char="•"/>
            </a:pPr>
            <a:r>
              <a:rPr lang="en-GB" b="0">
                <a:latin typeface="Arial"/>
                <a:cs typeface="Arial" panose="020B0604020202020204" pitchFamily="34" charset="0"/>
              </a:rPr>
              <a:t>This session focuses on speech, language and communication development. </a:t>
            </a:r>
          </a:p>
          <a:p>
            <a:pPr marL="171450" indent="-171450">
              <a:buFont typeface="Segoe UI"/>
              <a:buChar char="•"/>
            </a:pPr>
            <a:r>
              <a:rPr lang="en-GB" b="0">
                <a:latin typeface="Arial"/>
                <a:cs typeface="Arial" panose="020B0604020202020204" pitchFamily="34" charset="0"/>
              </a:rPr>
              <a:t>As part of this session, we’ll consider how SLC needs might present in the classroom and the strategies that teachers and teaching assistants can use to support all pupils to learn, particularly those who experience SLC difficulties.</a:t>
            </a:r>
          </a:p>
          <a:p>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Let’s look at the aims of the session.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References: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a:latin typeface="Arial"/>
                <a:cs typeface="Arial" panose="020B0604020202020204" pitchFamily="34" charset="0"/>
              </a:rPr>
              <a:t>Department for Education (2023). </a:t>
            </a:r>
            <a:r>
              <a:rPr lang="en-GB" i="1">
                <a:latin typeface="Arial"/>
                <a:cs typeface="Arial" panose="020B0604020202020204" pitchFamily="34" charset="0"/>
              </a:rPr>
              <a:t>Best start in life: Part 2 – The 3 prime areas of learning</a:t>
            </a:r>
            <a:r>
              <a:rPr lang="en-GB">
                <a:latin typeface="Arial"/>
                <a:cs typeface="Arial" panose="020B0604020202020204" pitchFamily="34" charset="0"/>
              </a:rPr>
              <a:t>. Available at: </a:t>
            </a:r>
            <a:r>
              <a:rPr lang="en-GB" u="sng">
                <a:latin typeface="Arial"/>
                <a:cs typeface="Arial" panose="020B0604020202020204" pitchFamily="34" charset="0"/>
              </a:rPr>
              <a:t>https://www.gov.uk/government/publications/best-start-in-life-a-research-review-for-early-years/best-start-in-life-part-2-the-3-prime-areas-of-learning#communication-and-languageBest start in life part 2: the 3 prime areas of learning - GOV.UK</a:t>
            </a:r>
            <a:endParaRPr lang="en-GB" sz="1200">
              <a:latin typeface="Arial"/>
              <a:cs typeface="Arial" panose="020B0604020202020204" pitchFamily="34" charset="0"/>
            </a:endParaRPr>
          </a:p>
          <a:p>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rgbClr val="000000"/>
                </a:solidFill>
                <a:latin typeface="Arial"/>
                <a:cs typeface="Arial" panose="020B0604020202020204" pitchFamily="34" charset="0"/>
              </a:rPr>
              <a:t>Graphics code</a:t>
            </a:r>
            <a:r>
              <a:rPr lang="en-GB" b="0">
                <a:solidFill>
                  <a:srgbClr val="000000"/>
                </a:solidFill>
                <a:latin typeface="Arial"/>
                <a:cs typeface="Arial" panose="020B0604020202020204" pitchFamily="34" charset="0"/>
              </a:rPr>
              <a:t>: </a:t>
            </a:r>
            <a:r>
              <a:rPr lang="en-GB">
                <a:hlinkClick r:id="rId3"/>
              </a:rPr>
              <a:t>AOD-MainGraphic.png</a:t>
            </a:r>
            <a:endParaRPr lang="en-GB" b="0">
              <a:solidFill>
                <a:srgbClr val="444444"/>
              </a:solidFill>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7</a:t>
            </a:fld>
            <a:endParaRPr lang="en-US"/>
          </a:p>
        </p:txBody>
      </p:sp>
    </p:spTree>
    <p:extLst>
      <p:ext uri="{BB962C8B-B14F-4D97-AF65-F5344CB8AC3E}">
        <p14:creationId xmlns:p14="http://schemas.microsoft.com/office/powerpoint/2010/main" val="1987984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a:xfrm>
            <a:off x="685800" y="3814010"/>
            <a:ext cx="5486400" cy="51495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
                <a:cs typeface="Arial" panose="020B0604020202020204" pitchFamily="34" charset="0"/>
              </a:rPr>
              <a:t>This slide will need to be edited depending on how you are structuring your session. Please delete or edit aims as relevant.</a:t>
            </a:r>
          </a:p>
          <a:p>
            <a:endParaRPr lang="en-GB" b="1">
              <a:latin typeface="Arial "/>
              <a:cs typeface="Arial" panose="020B0604020202020204" pitchFamily="34" charset="0"/>
            </a:endParaRPr>
          </a:p>
          <a:p>
            <a:r>
              <a:rPr lang="en-GB" b="1">
                <a:latin typeface="Arial "/>
                <a:cs typeface="Arial" panose="020B0604020202020204" pitchFamily="34" charset="0"/>
              </a:rPr>
              <a:t>Time: </a:t>
            </a:r>
            <a:r>
              <a:rPr lang="en-GB" b="0">
                <a:latin typeface="Arial "/>
                <a:cs typeface="Arial" panose="020B0604020202020204" pitchFamily="34" charset="0"/>
              </a:rPr>
              <a:t>1 minute</a:t>
            </a:r>
            <a:endParaRPr lang="en-GB" sz="1200" b="1">
              <a:latin typeface="Arial "/>
              <a:cs typeface="Arial" panose="020B0604020202020204" pitchFamily="34" charset="0"/>
            </a:endParaRPr>
          </a:p>
          <a:p>
            <a:r>
              <a:rPr lang="en-GB" b="1">
                <a:latin typeface="Arial "/>
                <a:cs typeface="Arial" panose="020B0604020202020204" pitchFamily="34" charset="0"/>
              </a:rPr>
              <a:t>Purpose: </a:t>
            </a:r>
            <a:r>
              <a:rPr lang="en-GB" b="0">
                <a:latin typeface="Arial "/>
                <a:cs typeface="Arial" panose="020B0604020202020204" pitchFamily="34" charset="0"/>
              </a:rPr>
              <a:t>To understand what this session will entail. </a:t>
            </a:r>
            <a:endParaRPr lang="en-GB" sz="1200" b="1">
              <a:latin typeface="Arial "/>
              <a:cs typeface="Arial" panose="020B0604020202020204" pitchFamily="34" charset="0"/>
            </a:endParaRPr>
          </a:p>
          <a:p>
            <a:r>
              <a:rPr lang="en-GB" b="1">
                <a:latin typeface="Arial "/>
                <a:cs typeface="Arial" panose="020B0604020202020204" pitchFamily="34" charset="0"/>
              </a:rPr>
              <a:t>Guidance: </a:t>
            </a:r>
          </a:p>
          <a:p>
            <a:r>
              <a:rPr lang="en-GB" b="0">
                <a:latin typeface="Arial "/>
                <a:cs typeface="Arial" panose="020B0604020202020204" pitchFamily="34" charset="0"/>
              </a:rPr>
              <a:t>Give staff time to read the slide. Then explain that…</a:t>
            </a:r>
          </a:p>
          <a:p>
            <a:pPr marL="171450" indent="-171450">
              <a:buFont typeface="Segoe UI"/>
              <a:buChar char="•"/>
            </a:pPr>
            <a:r>
              <a:rPr lang="en-GB" b="0">
                <a:latin typeface="Arial "/>
                <a:cs typeface="Arial" panose="020B0604020202020204" pitchFamily="34" charset="0"/>
              </a:rPr>
              <a:t>This session focuses on speech, language and communication development needs and implications these have for teaching.</a:t>
            </a:r>
          </a:p>
          <a:p>
            <a:pPr marL="171450" indent="-171450">
              <a:buFont typeface="Segoe UI"/>
              <a:buChar char="•"/>
            </a:pPr>
            <a:r>
              <a:rPr lang="en-GB" b="0">
                <a:latin typeface="Arial "/>
                <a:cs typeface="Arial" panose="020B0604020202020204" pitchFamily="34" charset="0"/>
              </a:rPr>
              <a:t>As part of this session, we will consider the key ideas in the evidence summary around SLC needs and learning.</a:t>
            </a:r>
          </a:p>
          <a:p>
            <a:pPr marL="171450" indent="-171450">
              <a:buFont typeface="Segoe UI"/>
              <a:buChar char="•"/>
            </a:pPr>
            <a:r>
              <a:rPr lang="en-GB" b="0">
                <a:latin typeface="Arial "/>
                <a:cs typeface="Arial" panose="020B0604020202020204" pitchFamily="34" charset="0"/>
              </a:rPr>
              <a:t>There will be an opportunity to engage with and unpick an example of teaching practice, whereby the teacher supports a pupil with SLC needs during questioning to check for understanding.</a:t>
            </a:r>
          </a:p>
          <a:p>
            <a:pPr marL="0" indent="0">
              <a:buFont typeface="Segoe UI"/>
              <a:buNone/>
            </a:pPr>
            <a:endParaRPr lang="en-GB" b="0">
              <a:latin typeface="Arial "/>
              <a:cs typeface="Arial" panose="020B0604020202020204" pitchFamily="34" charset="0"/>
            </a:endParaRPr>
          </a:p>
          <a:p>
            <a:pPr marL="0" indent="0">
              <a:buFont typeface="Segoe UI"/>
              <a:buNone/>
            </a:pPr>
            <a:r>
              <a:rPr lang="en-GB" b="0">
                <a:latin typeface="Arial "/>
                <a:cs typeface="Arial" panose="020B0604020202020204" pitchFamily="34" charset="0"/>
              </a:rPr>
              <a:t>Additional aims of this session include: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ensure that staff understand that inclusion within schools is not solely about helping pupils to access the curriculum; it is also about helping them to develop as individuals.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build staff buy-in around how creating a system of inclusion can support all pupils to have a positive experience of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get staff excited about future professional development related to the SEND reforms.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
              </a:rPr>
              <a:t>To foster a collaborative environment where staff feel confident to share experiences, discuss challenges and celebrate progress.</a:t>
            </a:r>
            <a:endParaRPr lang="en-GB" b="0">
              <a:latin typeface="Arial "/>
              <a:cs typeface="Arial" panose="020B0604020202020204" pitchFamily="34" charset="0"/>
            </a:endParaRPr>
          </a:p>
          <a:p>
            <a:pPr marL="0" indent="0">
              <a:buFont typeface="Segoe UI"/>
              <a:buNone/>
            </a:pPr>
            <a:endParaRPr lang="en-GB" sz="1200" b="0">
              <a:latin typeface="Arial "/>
              <a:cs typeface="Arial" panose="020B0604020202020204" pitchFamily="34" charset="0"/>
            </a:endParaRPr>
          </a:p>
          <a:p>
            <a:r>
              <a:rPr lang="en-GB" b="1">
                <a:latin typeface="Arial "/>
                <a:cs typeface="Arial" panose="020B0604020202020204" pitchFamily="34" charset="0"/>
              </a:rPr>
              <a:t>Lead in: </a:t>
            </a:r>
            <a:r>
              <a:rPr lang="en-GB" b="0">
                <a:latin typeface="Arial "/>
                <a:cs typeface="Arial" panose="020B0604020202020204" pitchFamily="34" charset="0"/>
              </a:rPr>
              <a:t>Let’s get straight on with considering the key ideas from the evidence summary. </a:t>
            </a:r>
          </a:p>
          <a:p>
            <a:endParaRPr lang="en-GB" sz="1200">
              <a:latin typeface="Arial "/>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8</a:t>
            </a:fld>
            <a:endParaRPr lang="en-US"/>
          </a:p>
        </p:txBody>
      </p:sp>
    </p:spTree>
    <p:extLst>
      <p:ext uri="{BB962C8B-B14F-4D97-AF65-F5344CB8AC3E}">
        <p14:creationId xmlns:p14="http://schemas.microsoft.com/office/powerpoint/2010/main" val="39593556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a:latin typeface="Arial"/>
                <a:cs typeface="Arial" panose="020B0604020202020204" pitchFamily="34" charset="0"/>
              </a:rPr>
              <a:t>Suggested timing: </a:t>
            </a:r>
            <a:r>
              <a:rPr lang="en-GB">
                <a:latin typeface="Arial"/>
                <a:cs typeface="Arial" panose="020B0604020202020204" pitchFamily="34" charset="0"/>
              </a:rPr>
              <a:t>This section is approximately 30 minutes long </a:t>
            </a:r>
          </a:p>
          <a:p>
            <a:pPr marL="0" indent="0">
              <a:buFont typeface="Arial" panose="020B0604020202020204" pitchFamily="34" charset="0"/>
              <a:buNone/>
            </a:pPr>
            <a:endParaRPr lang="en-GB" b="1">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Section focus: speech, language and communication (SLC)</a:t>
            </a:r>
          </a:p>
          <a:p>
            <a:pPr marL="628650" lvl="1" indent="-171450">
              <a:buFont typeface="Arial" panose="020B0604020202020204" pitchFamily="34" charset="0"/>
              <a:buChar char="•"/>
            </a:pPr>
            <a:r>
              <a:rPr lang="en-GB">
                <a:latin typeface="Arial"/>
                <a:cs typeface="Arial" panose="020B0604020202020204" pitchFamily="34" charset="0"/>
              </a:rPr>
              <a:t>Within this section there are check for understanding questions alongside slides relating to key concepts. These slides make direct links to the content covered in the ‘Speech, language and communication evidence summary’.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latin typeface="Arial"/>
                <a:cs typeface="Arial" panose="020B0604020202020204" pitchFamily="34" charset="0"/>
              </a:rPr>
              <a:t>Section aim: </a:t>
            </a:r>
            <a:r>
              <a:rPr lang="en-GB">
                <a:latin typeface="Arial"/>
                <a:cs typeface="Arial" panose="020B0604020202020204" pitchFamily="34" charset="0"/>
              </a:rPr>
              <a:t>to review the key concepts from the ‘Speech, language and communication evidence summary’.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atin typeface="Arial"/>
                <a:cs typeface="Arial" panose="020B0604020202020204" pitchFamily="34" charset="0"/>
              </a:rPr>
              <a:t>This includes;</a:t>
            </a:r>
          </a:p>
          <a:p>
            <a:pPr marL="628650" lvl="1" indent="-171450">
              <a:buFont typeface="Arial" panose="020B0604020202020204" pitchFamily="34" charset="0"/>
              <a:buChar char="•"/>
            </a:pPr>
            <a:r>
              <a:rPr lang="en-GB" kern="1200">
                <a:effectLst/>
                <a:latin typeface="Arial"/>
                <a:cs typeface="Arial" panose="020B0604020202020204" pitchFamily="34" charset="0"/>
              </a:rPr>
              <a:t>Check for understanding: questions and activities used to check knowledge covered in the evidence summary. </a:t>
            </a:r>
          </a:p>
          <a:p>
            <a:pPr marL="628650" lvl="1" indent="-171450">
              <a:buFont typeface="Arial" panose="020B0604020202020204" pitchFamily="34" charset="0"/>
              <a:buChar char="•"/>
            </a:pPr>
            <a:r>
              <a:rPr lang="en-GB" kern="1200">
                <a:effectLst/>
                <a:latin typeface="Arial"/>
                <a:cs typeface="Arial" panose="020B0604020202020204" pitchFamily="34" charset="0"/>
              </a:rPr>
              <a:t>Key knowledge: consolidates and builds on key concepts of working memory and classroom practices that put demand on pupils’ SLC.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atin typeface="Arial"/>
                <a:cs typeface="Arial" panose="020B0604020202020204" pitchFamily="34" charset="0"/>
              </a:rPr>
              <a:t>You will find hidden slides that are optional content you may wish to cover dependent on the needs of the group you are working with. </a:t>
            </a:r>
          </a:p>
          <a:p>
            <a:pPr marL="0" indent="0">
              <a:buFont typeface="Arial" panose="020B0604020202020204" pitchFamily="34" charset="0"/>
              <a:buNone/>
            </a:pPr>
            <a:endParaRPr lang="en-GB"/>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0317824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CB742-8E50-C005-6544-284CEB6CB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F9A3A9-47BB-F7F3-3A20-DE8CB8C501D5}"/>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1DD06C8-04C2-A629-9E30-50777C7ADCD0}"/>
              </a:ext>
            </a:extLst>
          </p:cNvPr>
          <p:cNvSpPr>
            <a:spLocks noGrp="1"/>
          </p:cNvSpPr>
          <p:nvPr>
            <p:ph type="body" idx="1"/>
          </p:nvPr>
        </p:nvSpPr>
        <p:spPr>
          <a:xfrm>
            <a:off x="685800" y="3727950"/>
            <a:ext cx="5486400" cy="5993565"/>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Purpose: </a:t>
            </a:r>
            <a:r>
              <a:rPr lang="en-GB">
                <a:latin typeface="Arial"/>
                <a:cs typeface="Arial" panose="020B0604020202020204" pitchFamily="34" charset="0"/>
              </a:rPr>
              <a:t>To check understanding of SLC difficulties.</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Use the explanations below to give staff feedback on their answers.</a:t>
            </a:r>
          </a:p>
          <a:p>
            <a:pPr marL="171450" indent="-171450">
              <a:buFont typeface="Arial" panose="020B0604020202020204" pitchFamily="34" charset="0"/>
              <a:buChar char="•"/>
            </a:pPr>
            <a:r>
              <a:rPr lang="en-GB" b="1">
                <a:latin typeface="Arial"/>
                <a:cs typeface="Arial" panose="020B0604020202020204" pitchFamily="34" charset="0"/>
              </a:rPr>
              <a:t>Correct answers explained:</a:t>
            </a:r>
          </a:p>
          <a:p>
            <a:pPr lvl="1"/>
            <a:r>
              <a:rPr lang="en-GB">
                <a:latin typeface="Arial"/>
                <a:cs typeface="Arial" panose="020B0604020202020204" pitchFamily="34" charset="0"/>
              </a:rPr>
              <a:t>a) Pupils with SLC difficulties may struggle to process and retain spoken instructions, making it harder for them to remember and follow routines. This is because understanding and recalling sequences often rely on language skills.</a:t>
            </a:r>
          </a:p>
          <a:p>
            <a:pPr lvl="1"/>
            <a:r>
              <a:rPr lang="en-GB">
                <a:latin typeface="Arial"/>
                <a:cs typeface="Arial" panose="020B0604020202020204" pitchFamily="34" charset="0"/>
              </a:rPr>
              <a:t>c) This is a core challenge for pupils with SLC difficulties. They may find it hard to understand complex instructions, especially if these are delivered quickly or contain unfamiliar vocabulary. This can affect their ability to complete tasks accurately.</a:t>
            </a:r>
          </a:p>
          <a:p>
            <a:pPr lvl="1"/>
            <a:r>
              <a:rPr lang="en-GB">
                <a:latin typeface="Arial"/>
                <a:cs typeface="Arial" panose="020B0604020202020204" pitchFamily="34" charset="0"/>
              </a:rPr>
              <a:t>d) Pupils with SLC difficulties often find it challenging to follow discussions, particularly when there are multiple speakers or abstract concepts. They may lose track of the conversation and struggle to understand what is expected of them afterwards.</a:t>
            </a:r>
          </a:p>
          <a:p>
            <a:pPr marL="171450" indent="-171450">
              <a:buFont typeface="Arial" panose="020B0604020202020204" pitchFamily="34" charset="0"/>
              <a:buChar char="•"/>
            </a:pPr>
            <a:r>
              <a:rPr lang="en-GB" b="1">
                <a:latin typeface="Arial"/>
                <a:cs typeface="Arial" panose="020B0604020202020204" pitchFamily="34" charset="0"/>
              </a:rPr>
              <a:t>Incorrect answer:</a:t>
            </a:r>
          </a:p>
          <a:p>
            <a:pPr lvl="1"/>
            <a:r>
              <a:rPr lang="en-GB">
                <a:latin typeface="Arial"/>
                <a:cs typeface="Arial" panose="020B0604020202020204" pitchFamily="34" charset="0"/>
              </a:rPr>
              <a:t>b) This activity is less likely to be challenging for pupils with SLC difficulties, unless the task relies heavily on verbal instructions or language. Many pupils with SLC difficulties can process visual information well, so tasks based on shapes and patterns may not present the same barriers as language-based activities.</a:t>
            </a:r>
          </a:p>
          <a:p>
            <a:pPr marL="171450" indent="-171450">
              <a:buFont typeface="Arial" panose="020B0604020202020204" pitchFamily="34" charset="0"/>
              <a:buChar char="•"/>
            </a:pPr>
            <a:r>
              <a:rPr lang="en-GB" b="0">
                <a:latin typeface="Arial"/>
                <a:cs typeface="Arial" panose="020B0604020202020204" pitchFamily="34" charset="0"/>
              </a:rPr>
              <a:t>Summary: Pupils with speech, language and communication difficulties are most likely to struggle with activities that rely on understanding, processing and </a:t>
            </a:r>
            <a:r>
              <a:rPr lang="en-GB">
                <a:latin typeface="Arial"/>
                <a:cs typeface="Arial" panose="020B0604020202020204" pitchFamily="34" charset="0"/>
              </a:rPr>
              <a:t>remembering spoken or written language. Visual tasks, unless they involve complex instructions, are generally less problematic. If you want to support these pupils, consider breaking instructions into smaller steps, using visual aids and checking for understanding regularly.</a:t>
            </a:r>
          </a:p>
          <a:p>
            <a:pPr marL="0" indent="0">
              <a:buFont typeface="Arial" panose="020B0604020202020204" pitchFamily="34" charset="0"/>
              <a:buNone/>
            </a:pPr>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Next question focuses on how common classroom practices might present high language demand.</a:t>
            </a:r>
          </a:p>
          <a:p>
            <a:pPr marL="0" indent="0">
              <a:buFont typeface="Arial" panose="020B0604020202020204" pitchFamily="34" charset="0"/>
              <a:buNone/>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53392B24-D8C3-2152-1FD4-AFCB5D5FE872}"/>
              </a:ext>
            </a:extLst>
          </p:cNvPr>
          <p:cNvSpPr>
            <a:spLocks noGrp="1"/>
          </p:cNvSpPr>
          <p:nvPr>
            <p:ph type="sldNum" sz="quarter" idx="5"/>
          </p:nvPr>
        </p:nvSpPr>
        <p:spPr/>
        <p:txBody>
          <a:bodyPr/>
          <a:lstStyle/>
          <a:p>
            <a:fld id="{5B3B3ED4-6500-7D46-AD43-AE190871C49C}" type="slidenum">
              <a:rPr lang="en-US" smtClean="0"/>
              <a:t>10</a:t>
            </a:fld>
            <a:endParaRPr lang="en-US"/>
          </a:p>
        </p:txBody>
      </p:sp>
    </p:spTree>
    <p:extLst>
      <p:ext uri="{BB962C8B-B14F-4D97-AF65-F5344CB8AC3E}">
        <p14:creationId xmlns:p14="http://schemas.microsoft.com/office/powerpoint/2010/main" val="3864587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96B6D-3CD4-545C-A72B-8C6C6694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2CB7DC-8234-E0C6-135D-49F82718F2C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C69D041B-3CC8-0168-35FE-115C16FFC8BF}"/>
              </a:ext>
            </a:extLst>
          </p:cNvPr>
          <p:cNvSpPr>
            <a:spLocks noGrp="1"/>
          </p:cNvSpPr>
          <p:nvPr>
            <p:ph type="body" idx="1"/>
          </p:nvPr>
        </p:nvSpPr>
        <p:spPr>
          <a:xfrm>
            <a:off x="685800" y="3814011"/>
            <a:ext cx="5486400" cy="3600450"/>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Purpose: </a:t>
            </a:r>
            <a:r>
              <a:rPr lang="en-GB">
                <a:latin typeface="Arial"/>
                <a:cs typeface="Arial" panose="020B0604020202020204" pitchFamily="34" charset="0"/>
              </a:rPr>
              <a:t>To check understanding of SLC difficulties in practice.</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staff time to consider the question.</a:t>
            </a:r>
          </a:p>
          <a:p>
            <a:pPr marL="171450" indent="-171450">
              <a:buFont typeface="Arial" panose="020B0604020202020204" pitchFamily="34" charset="0"/>
              <a:buChar char="•"/>
            </a:pPr>
            <a:r>
              <a:rPr lang="en-GB" b="0">
                <a:latin typeface="Arial"/>
                <a:cs typeface="Arial" panose="020B0604020202020204" pitchFamily="34" charset="0"/>
              </a:rPr>
              <a:t>Hint: direct staff to the ‘How might common classroom practices put pressure on SLC?’ section of the evidence summary for support with this question.</a:t>
            </a:r>
          </a:p>
          <a:p>
            <a:pPr marL="171450" indent="-171450">
              <a:buFont typeface="Arial" panose="020B0604020202020204" pitchFamily="34" charset="0"/>
              <a:buChar char="•"/>
            </a:pPr>
            <a:r>
              <a:rPr lang="en-GB" b="0">
                <a:latin typeface="Arial"/>
                <a:cs typeface="Arial" panose="020B0604020202020204" pitchFamily="34" charset="0"/>
              </a:rPr>
              <a:t>Use the example suggestions below to give staff feedback on their answers.</a:t>
            </a:r>
          </a:p>
          <a:p>
            <a:pPr marL="628650" lvl="1" indent="-171450">
              <a:buFont typeface="Arial" panose="020B0604020202020204" pitchFamily="34" charset="0"/>
              <a:buChar char="•"/>
            </a:pPr>
            <a:r>
              <a:rPr lang="en-GB" b="0">
                <a:latin typeface="Arial"/>
                <a:cs typeface="Arial" panose="020B0604020202020204" pitchFamily="34" charset="0"/>
              </a:rPr>
              <a:t>Asking questions in class requires pupils to listen, process language, and formulate a response. This puts a high demand on speech, language and communication (SLC) skills, especially for those who need extra time to understand or express their thoughts.</a:t>
            </a:r>
          </a:p>
          <a:p>
            <a:pPr marL="628650" lvl="1" indent="-171450">
              <a:buFont typeface="Arial" panose="020B0604020202020204" pitchFamily="34" charset="0"/>
              <a:buChar char="•"/>
            </a:pPr>
            <a:r>
              <a:rPr lang="en-GB" b="0">
                <a:latin typeface="Arial"/>
                <a:cs typeface="Arial" panose="020B0604020202020204" pitchFamily="34" charset="0"/>
              </a:rPr>
              <a:t>Giving instructions, particularly multi-step or complex ones, relies on pupils’ ability to understand, remember and act on spoken language. Pupils with SLC difficulties may find it challenging to retain all the information and follow through accurately.</a:t>
            </a:r>
          </a:p>
          <a:p>
            <a:pPr marL="628650" lvl="1" indent="-171450">
              <a:buFont typeface="Arial" panose="020B0604020202020204" pitchFamily="34" charset="0"/>
              <a:buChar char="•"/>
            </a:pPr>
            <a:r>
              <a:rPr lang="en-GB" b="0">
                <a:latin typeface="Arial"/>
                <a:cs typeface="Arial" panose="020B0604020202020204" pitchFamily="34" charset="0"/>
              </a:rPr>
              <a:t>When teachers explain or model new concepts, pupils must process and make sense of unfamiliar language and ideas. This can be demanding for those with SLC needs, as it requires understanding new vocabulary, following the sequence of information, and linking it to prior knowledge.</a:t>
            </a:r>
          </a:p>
          <a:p>
            <a:pPr marL="171450" indent="-171450">
              <a:buFont typeface="Arial" panose="020B0604020202020204" pitchFamily="34" charset="0"/>
              <a:buChar char="•"/>
            </a:pPr>
            <a:r>
              <a:rPr lang="en-GB" b="0">
                <a:latin typeface="Arial"/>
                <a:cs typeface="Arial" panose="020B0604020202020204" pitchFamily="34" charset="0"/>
              </a:rPr>
              <a:t>Each of these practices is common in classrooms and essential for l</a:t>
            </a:r>
            <a:r>
              <a:rPr lang="en-GB">
                <a:latin typeface="Arial"/>
                <a:cs typeface="Arial" panose="020B0604020202020204" pitchFamily="34" charset="0"/>
              </a:rPr>
              <a:t>earning, but they can create barriers for pupils with SLC difficulties if not used effectively. </a:t>
            </a:r>
          </a:p>
          <a:p>
            <a:pPr marL="171450" indent="-171450">
              <a:buFont typeface="Arial" panose="020B0604020202020204" pitchFamily="34" charset="0"/>
              <a:buChar char="•"/>
            </a:pPr>
            <a:r>
              <a:rPr lang="en-GB">
                <a:latin typeface="Arial"/>
                <a:cs typeface="Arial" panose="020B0604020202020204" pitchFamily="34" charset="0"/>
              </a:rPr>
              <a:t>As part of taking participant feedback on this question there is an opportunity here to reflect on the importance of recognising the way using these practices ineffectively or without the appropriate support can present barriers to pupil participation and learning. </a:t>
            </a:r>
          </a:p>
          <a:p>
            <a:pPr marL="628650" lvl="1" indent="-171450">
              <a:buFont typeface="Arial" panose="020B0604020202020204" pitchFamily="34" charset="0"/>
              <a:buChar char="•"/>
            </a:pPr>
            <a:r>
              <a:rPr lang="en-GB">
                <a:latin typeface="Arial"/>
                <a:cs typeface="Arial" panose="020B0604020202020204" pitchFamily="34" charset="0"/>
              </a:rPr>
              <a:t>For example, if questions are posed without appropriate processing time (or ‘wait time’) pupils are more likely to find it difficult to respond to the best of their ability. </a:t>
            </a:r>
          </a:p>
          <a:p>
            <a:pPr marL="0" indent="0">
              <a:buFont typeface="Arial" panose="020B0604020202020204" pitchFamily="34" charset="0"/>
              <a:buNone/>
            </a:pPr>
            <a:endParaRPr lang="en-GB" sz="1200" b="0">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These are moments where demand is put on SLC, let’s think in more detail about what </a:t>
            </a:r>
            <a:r>
              <a:rPr lang="en-GB" b="0" dirty="0">
                <a:latin typeface="Arial"/>
                <a:cs typeface="Arial" panose="020B0604020202020204" pitchFamily="34" charset="0"/>
              </a:rPr>
              <a:t>challenges </a:t>
            </a:r>
            <a:r>
              <a:rPr lang="en-GB" b="0">
                <a:latin typeface="Arial"/>
                <a:cs typeface="Arial" panose="020B0604020202020204" pitchFamily="34" charset="0"/>
              </a:rPr>
              <a:t>pupils might </a:t>
            </a:r>
            <a:r>
              <a:rPr lang="en-GB" b="0" dirty="0">
                <a:latin typeface="Arial"/>
                <a:cs typeface="Arial" panose="020B0604020202020204" pitchFamily="34" charset="0"/>
              </a:rPr>
              <a:t>face</a:t>
            </a:r>
            <a:r>
              <a:rPr lang="en-GB" b="0">
                <a:latin typeface="Arial"/>
                <a:cs typeface="Arial" panose="020B0604020202020204" pitchFamily="34" charset="0"/>
              </a:rPr>
              <a:t>.</a:t>
            </a:r>
          </a:p>
        </p:txBody>
      </p:sp>
      <p:sp>
        <p:nvSpPr>
          <p:cNvPr id="4" name="Slide Number Placeholder 3">
            <a:extLst>
              <a:ext uri="{FF2B5EF4-FFF2-40B4-BE49-F238E27FC236}">
                <a16:creationId xmlns:a16="http://schemas.microsoft.com/office/drawing/2014/main" id="{596F20D0-92B7-DAC6-656F-9C2CF6C80EDC}"/>
              </a:ext>
            </a:extLst>
          </p:cNvPr>
          <p:cNvSpPr>
            <a:spLocks noGrp="1"/>
          </p:cNvSpPr>
          <p:nvPr>
            <p:ph type="sldNum" sz="quarter" idx="5"/>
          </p:nvPr>
        </p:nvSpPr>
        <p:spPr/>
        <p:txBody>
          <a:bodyPr/>
          <a:lstStyle/>
          <a:p>
            <a:fld id="{5B3B3ED4-6500-7D46-AD43-AE190871C49C}" type="slidenum">
              <a:rPr lang="en-US" smtClean="0"/>
              <a:t>11</a:t>
            </a:fld>
            <a:endParaRPr lang="en-US"/>
          </a:p>
        </p:txBody>
      </p:sp>
    </p:spTree>
    <p:extLst>
      <p:ext uri="{BB962C8B-B14F-4D97-AF65-F5344CB8AC3E}">
        <p14:creationId xmlns:p14="http://schemas.microsoft.com/office/powerpoint/2010/main" val="32556384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a:xfrm>
            <a:off x="768350" y="3886200"/>
            <a:ext cx="5486400" cy="5257800"/>
          </a:xfrm>
        </p:spPr>
        <p:txBody>
          <a:bodyPr/>
          <a:lstStyle/>
          <a:p>
            <a:pPr>
              <a:lnSpc>
                <a:spcPct val="107000"/>
              </a:lnSpc>
              <a:spcAft>
                <a:spcPts val="800"/>
              </a:spcAft>
            </a:pPr>
            <a:r>
              <a:rPr lang="en-GB" b="1">
                <a:effectLst/>
                <a:uFill>
                  <a:solidFill>
                    <a:srgbClr val="000000"/>
                  </a:solidFill>
                </a:uFill>
                <a:latin typeface="Arial" panose="020B0604020202020204" pitchFamily="34" charset="0"/>
                <a:ea typeface="Calibri"/>
                <a:cs typeface="Arial" panose="020B0604020202020204" pitchFamily="34" charset="0"/>
              </a:rPr>
              <a:t>Time: </a:t>
            </a:r>
            <a:r>
              <a:rPr lang="en-GB" b="0">
                <a:effectLst/>
                <a:uFill>
                  <a:solidFill>
                    <a:srgbClr val="000000"/>
                  </a:solidFill>
                </a:uFill>
                <a:latin typeface="Arial" panose="020B0604020202020204" pitchFamily="34" charset="0"/>
                <a:ea typeface="Calibri"/>
                <a:cs typeface="Arial" panose="020B0604020202020204" pitchFamily="34" charset="0"/>
              </a:rPr>
              <a:t>2 minutes</a:t>
            </a:r>
          </a:p>
          <a:p>
            <a:pPr>
              <a:lnSpc>
                <a:spcPct val="107000"/>
              </a:lnSpc>
              <a:spcAft>
                <a:spcPts val="800"/>
              </a:spcAft>
            </a:pPr>
            <a:r>
              <a:rPr lang="en-GB" b="1">
                <a:latin typeface="Arial" panose="020B0604020202020204" pitchFamily="34" charset="0"/>
                <a:cs typeface="Arial" panose="020B0604020202020204" pitchFamily="34" charset="0"/>
              </a:rPr>
              <a:t>Purpose</a:t>
            </a:r>
            <a:r>
              <a:rPr lang="en-GB" b="1">
                <a:effectLst/>
                <a:uFill>
                  <a:solidFill>
                    <a:srgbClr val="000000"/>
                  </a:solidFill>
                </a:uFill>
                <a:latin typeface="Arial" panose="020B0604020202020204" pitchFamily="34" charset="0"/>
                <a:ea typeface="Calibri"/>
                <a:cs typeface="Arial" panose="020B0604020202020204" pitchFamily="34" charset="0"/>
              </a:rPr>
              <a:t>: </a:t>
            </a:r>
            <a:r>
              <a:rPr lang="en-GB" b="0">
                <a:effectLst/>
                <a:uFill>
                  <a:solidFill>
                    <a:srgbClr val="000000"/>
                  </a:solidFill>
                </a:uFill>
                <a:latin typeface="Arial" panose="020B0604020202020204" pitchFamily="34" charset="0"/>
                <a:ea typeface="Calibri"/>
                <a:cs typeface="Arial" panose="020B0604020202020204" pitchFamily="34" charset="0"/>
              </a:rPr>
              <a:t>To introduce/recap the</a:t>
            </a:r>
            <a:r>
              <a:rPr lang="en-GB">
                <a:uFill>
                  <a:solidFill>
                    <a:srgbClr val="000000"/>
                  </a:solidFill>
                </a:uFill>
                <a:latin typeface="Arial" panose="020B0604020202020204" pitchFamily="34" charset="0"/>
                <a:ea typeface="Calibri"/>
                <a:cs typeface="Arial" panose="020B0604020202020204" pitchFamily="34" charset="0"/>
              </a:rPr>
              <a:t> </a:t>
            </a:r>
            <a:r>
              <a:rPr lang="en-GB" b="0">
                <a:effectLst/>
                <a:uFill>
                  <a:solidFill>
                    <a:srgbClr val="000000"/>
                  </a:solidFill>
                </a:uFill>
                <a:latin typeface="Arial" panose="020B0604020202020204" pitchFamily="34" charset="0"/>
                <a:ea typeface="Calibri"/>
                <a:cs typeface="Arial" panose="020B0604020202020204" pitchFamily="34" charset="0"/>
              </a:rPr>
              <a:t>key </a:t>
            </a:r>
            <a:r>
              <a:rPr lang="en-GB">
                <a:uFill>
                  <a:solidFill>
                    <a:srgbClr val="000000"/>
                  </a:solidFill>
                </a:uFill>
                <a:latin typeface="Arial" panose="020B0604020202020204" pitchFamily="34" charset="0"/>
                <a:ea typeface="Calibri"/>
                <a:cs typeface="Arial" panose="020B0604020202020204" pitchFamily="34" charset="0"/>
              </a:rPr>
              <a:t>ideas </a:t>
            </a:r>
            <a:r>
              <a:rPr lang="en-GB" b="0">
                <a:effectLst/>
                <a:uFill>
                  <a:solidFill>
                    <a:srgbClr val="000000"/>
                  </a:solidFill>
                </a:uFill>
                <a:latin typeface="Arial" panose="020B0604020202020204" pitchFamily="34" charset="0"/>
                <a:ea typeface="Calibri"/>
                <a:cs typeface="Arial" panose="020B0604020202020204" pitchFamily="34" charset="0"/>
              </a:rPr>
              <a:t>on expressive and receptive language and to link these to the role of working memory. </a:t>
            </a:r>
            <a:endParaRPr lang="en-GB" sz="1200">
              <a:uFill>
                <a:solidFill>
                  <a:srgbClr val="6D2160"/>
                </a:solidFill>
              </a:uFill>
              <a:latin typeface="Arial" panose="020B0604020202020204" pitchFamily="34" charset="0"/>
              <a:ea typeface="Calibri"/>
              <a:cs typeface="Arial" panose="020B0604020202020204" pitchFamily="34" charset="0"/>
            </a:endParaRPr>
          </a:p>
          <a:p>
            <a:pPr>
              <a:lnSpc>
                <a:spcPct val="107000"/>
              </a:lnSpc>
              <a:spcAft>
                <a:spcPts val="800"/>
              </a:spcAft>
            </a:pPr>
            <a:r>
              <a:rPr lang="en-GB" b="1">
                <a:uFill>
                  <a:solidFill>
                    <a:srgbClr val="000000"/>
                  </a:solidFill>
                </a:uFill>
                <a:latin typeface="Arial" panose="020B0604020202020204" pitchFamily="34" charset="0"/>
                <a:ea typeface="Calibri"/>
                <a:cs typeface="Arial" panose="020B0604020202020204" pitchFamily="34" charset="0"/>
              </a:rPr>
              <a:t>Guidance:</a:t>
            </a:r>
          </a:p>
          <a:p>
            <a:pPr>
              <a:lnSpc>
                <a:spcPct val="107000"/>
              </a:lnSpc>
              <a:spcAft>
                <a:spcPts val="800"/>
              </a:spcAft>
            </a:pPr>
            <a:r>
              <a:rPr lang="en-GB" b="0">
                <a:uFill>
                  <a:solidFill>
                    <a:srgbClr val="000000"/>
                  </a:solidFill>
                </a:uFill>
                <a:latin typeface="Arial" panose="020B0604020202020204" pitchFamily="34" charset="0"/>
                <a:ea typeface="Calibri"/>
                <a:cs typeface="Arial" panose="020B0604020202020204" pitchFamily="34" charset="0"/>
              </a:rPr>
              <a:t>Explain that:</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Receptive language is a key part of speech, language and communication (SLC). It refers to how well pupils can understand what is said to them, including instructions, stories and classroom discussion.</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If a pupil finds it difficult to process spoken language, they may miss important information, misunderstand tasks or struggle to keep up with the pace of learning.</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For example, if a teacher gives a set of instructions verbally, a pupil with receptive language difficulties might only remember the first or last step or become confused about what to do.</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These challenges are often linked to working memory. To follow instructions or answer questions, pupils need to hold information in their minds while they think about what to do next.</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When receptive language is a barrier, it can put extra strain on working memory, making it harder for pupils to learn new content or complete tasks.</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Supporting receptive language, for example, by breaking instructions into smaller steps, using visual aids or checking understanding, can help all pupils, especially those with SEND, to access learning and reduce cognitive overload.</a:t>
            </a: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Let’s think about working memory in more detail as it is an important feature of how we learn.</a:t>
            </a:r>
          </a:p>
        </p:txBody>
      </p:sp>
      <p:sp>
        <p:nvSpPr>
          <p:cNvPr id="4" name="Slide Number Placeholder 3"/>
          <p:cNvSpPr>
            <a:spLocks noGrp="1"/>
          </p:cNvSpPr>
          <p:nvPr>
            <p:ph type="sldNum" sz="quarter" idx="5"/>
          </p:nvPr>
        </p:nvSpPr>
        <p:spPr/>
        <p:txBody>
          <a:bodyPr/>
          <a:lstStyle/>
          <a:p>
            <a:fld id="{5B3B3ED4-6500-7D46-AD43-AE190871C49C}" type="slidenum">
              <a:rPr lang="en-US" smtClean="0"/>
              <a:t>12</a:t>
            </a:fld>
            <a:endParaRPr lang="en-US"/>
          </a:p>
        </p:txBody>
      </p:sp>
    </p:spTree>
    <p:extLst>
      <p:ext uri="{BB962C8B-B14F-4D97-AF65-F5344CB8AC3E}">
        <p14:creationId xmlns:p14="http://schemas.microsoft.com/office/powerpoint/2010/main" val="4277714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08C6E8-9B67-16A3-E81B-FC883E41C1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2AA10C-C05C-B981-7918-2A3B637B10BF}"/>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1D72854A-33F7-E901-0E07-5199D592824B}"/>
              </a:ext>
            </a:extLst>
          </p:cNvPr>
          <p:cNvSpPr>
            <a:spLocks noGrp="1"/>
          </p:cNvSpPr>
          <p:nvPr>
            <p:ph type="body" idx="1"/>
          </p:nvPr>
        </p:nvSpPr>
        <p:spPr>
          <a:xfrm>
            <a:off x="685800" y="3838073"/>
            <a:ext cx="5486400" cy="4847140"/>
          </a:xfrm>
        </p:spPr>
        <p:txBody>
          <a:bodyPr/>
          <a:lstStyle/>
          <a:p>
            <a:pPr>
              <a:lnSpc>
                <a:spcPct val="107000"/>
              </a:lnSpc>
              <a:spcAft>
                <a:spcPts val="800"/>
              </a:spcAft>
            </a:pPr>
            <a:r>
              <a:rPr lang="en-GB" b="1">
                <a:effectLst/>
                <a:uFill>
                  <a:solidFill>
                    <a:srgbClr val="000000"/>
                  </a:solidFill>
                </a:uFill>
                <a:latin typeface="Arial"/>
                <a:ea typeface="Calibri"/>
                <a:cs typeface="Arial" panose="020B0604020202020204" pitchFamily="34" charset="0"/>
              </a:rPr>
              <a:t>Time: </a:t>
            </a:r>
            <a:r>
              <a:rPr lang="en-GB" b="0">
                <a:effectLst/>
                <a:uFill>
                  <a:solidFill>
                    <a:srgbClr val="000000"/>
                  </a:solidFill>
                </a:uFill>
                <a:latin typeface="Arial"/>
                <a:ea typeface="Calibri"/>
                <a:cs typeface="Arial" panose="020B0604020202020204" pitchFamily="34" charset="0"/>
              </a:rPr>
              <a:t>3 minutes</a:t>
            </a:r>
          </a:p>
          <a:p>
            <a:pPr>
              <a:lnSpc>
                <a:spcPct val="107000"/>
              </a:lnSpc>
              <a:spcAft>
                <a:spcPts val="800"/>
              </a:spcAft>
            </a:pPr>
            <a:r>
              <a:rPr lang="en-GB" b="1">
                <a:latin typeface="Arial"/>
                <a:cs typeface="Arial" panose="020B0604020202020204" pitchFamily="34" charset="0"/>
              </a:rPr>
              <a:t>Purpose</a:t>
            </a:r>
            <a:r>
              <a:rPr lang="en-GB" b="1">
                <a:effectLst/>
                <a:uFill>
                  <a:solidFill>
                    <a:srgbClr val="000000"/>
                  </a:solidFill>
                </a:uFill>
                <a:latin typeface="Arial"/>
                <a:ea typeface="Calibri"/>
                <a:cs typeface="Arial" panose="020B0604020202020204" pitchFamily="34" charset="0"/>
              </a:rPr>
              <a:t>: </a:t>
            </a:r>
            <a:r>
              <a:rPr lang="en-GB" b="0">
                <a:effectLst/>
                <a:uFill>
                  <a:solidFill>
                    <a:srgbClr val="000000"/>
                  </a:solidFill>
                </a:uFill>
                <a:latin typeface="Arial"/>
                <a:ea typeface="Calibri"/>
                <a:cs typeface="Arial" panose="020B0604020202020204" pitchFamily="34" charset="0"/>
              </a:rPr>
              <a:t>To introduce/recap the</a:t>
            </a:r>
            <a:r>
              <a:rPr lang="en-GB">
                <a:uFill>
                  <a:solidFill>
                    <a:srgbClr val="000000"/>
                  </a:solidFill>
                </a:uFill>
                <a:latin typeface="Arial"/>
                <a:ea typeface="Calibri"/>
                <a:cs typeface="Arial" panose="020B0604020202020204" pitchFamily="34" charset="0"/>
              </a:rPr>
              <a:t> </a:t>
            </a:r>
            <a:r>
              <a:rPr lang="en-GB" b="0">
                <a:effectLst/>
                <a:uFill>
                  <a:solidFill>
                    <a:srgbClr val="000000"/>
                  </a:solidFill>
                </a:uFill>
                <a:latin typeface="Arial"/>
                <a:ea typeface="Calibri"/>
                <a:cs typeface="Arial" panose="020B0604020202020204" pitchFamily="34" charset="0"/>
              </a:rPr>
              <a:t>key </a:t>
            </a:r>
            <a:r>
              <a:rPr lang="en-GB">
                <a:uFill>
                  <a:solidFill>
                    <a:srgbClr val="000000"/>
                  </a:solidFill>
                </a:uFill>
                <a:latin typeface="Arial"/>
                <a:ea typeface="Calibri"/>
                <a:cs typeface="Arial" panose="020B0604020202020204" pitchFamily="34" charset="0"/>
              </a:rPr>
              <a:t>ideas </a:t>
            </a:r>
            <a:r>
              <a:rPr lang="en-GB" b="0">
                <a:effectLst/>
                <a:uFill>
                  <a:solidFill>
                    <a:srgbClr val="000000"/>
                  </a:solidFill>
                </a:uFill>
                <a:latin typeface="Arial"/>
                <a:ea typeface="Calibri"/>
                <a:cs typeface="Arial" panose="020B0604020202020204" pitchFamily="34" charset="0"/>
              </a:rPr>
              <a:t>on working memory.</a:t>
            </a:r>
            <a:endParaRPr lang="en-GB" sz="1200">
              <a:uFill>
                <a:solidFill>
                  <a:srgbClr val="6D2160"/>
                </a:solidFill>
              </a:uFill>
              <a:latin typeface="Arial"/>
              <a:ea typeface="Calibri"/>
              <a:cs typeface="Arial" panose="020B0604020202020204" pitchFamily="34" charset="0"/>
            </a:endParaRPr>
          </a:p>
          <a:p>
            <a:pPr>
              <a:lnSpc>
                <a:spcPct val="107000"/>
              </a:lnSpc>
              <a:spcAft>
                <a:spcPts val="800"/>
              </a:spcAft>
            </a:pPr>
            <a:r>
              <a:rPr lang="en-GB" b="1">
                <a:uFill>
                  <a:solidFill>
                    <a:srgbClr val="000000"/>
                  </a:solidFill>
                </a:uFill>
                <a:latin typeface="Arial"/>
                <a:ea typeface="Calibri"/>
                <a:cs typeface="Arial" panose="020B0604020202020204" pitchFamily="34" charset="0"/>
              </a:rPr>
              <a:t>Guidance:</a:t>
            </a:r>
          </a:p>
          <a:p>
            <a:pPr>
              <a:lnSpc>
                <a:spcPct val="107000"/>
              </a:lnSpc>
              <a:spcAft>
                <a:spcPts val="800"/>
              </a:spcAft>
            </a:pPr>
            <a:r>
              <a:rPr lang="en-GB" b="0">
                <a:uFill>
                  <a:solidFill>
                    <a:srgbClr val="000000"/>
                  </a:solidFill>
                </a:uFill>
                <a:latin typeface="Arial"/>
                <a:ea typeface="Calibri"/>
                <a:cs typeface="Arial" panose="020B0604020202020204" pitchFamily="34" charset="0"/>
              </a:rPr>
              <a:t>Explain that:</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Working memory capacity varies from person to person. Some pupils with special educational needs and disabilities (SEND) may have a lower working memory capacity than their peers, but this is not always the case.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On average, people can hold about four ‘chunks’ of information at a time. A ‘chunk’ is a single piece of information, such as someone’s name, the month they were born, the name of their street, or their dog’s name.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We lose information from working memory if it is not actively rehearsed or refreshed. If we hear something only once and do not revisit or use it, we are likely to forget it.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The key challenge is with new information. When pupils are asked to think about too many new things at once, this information has not yet moved into long-term memory. As a result, the brain cannot process it all, and much of it will be forgotten.</a:t>
            </a:r>
          </a:p>
          <a:p>
            <a:pPr marL="0" indent="0">
              <a:lnSpc>
                <a:spcPct val="107000"/>
              </a:lnSpc>
              <a:spcAft>
                <a:spcPts val="800"/>
              </a:spcAft>
              <a:buFont typeface="Arial" panose="020B0604020202020204" pitchFamily="34" charset="0"/>
              <a:buNone/>
            </a:pPr>
            <a:endParaRPr lang="en-GB" sz="1200">
              <a:effectLst/>
              <a:uFill>
                <a:solidFill>
                  <a:srgbClr val="6D2160"/>
                </a:solidFill>
              </a:uFill>
              <a:latin typeface="Arial"/>
              <a:ea typeface="Calibri" panose="020F0502020204030204" pitchFamily="34" charset="0"/>
              <a:cs typeface="Arial" panose="020B0604020202020204" pitchFamily="34" charset="0"/>
            </a:endParaRPr>
          </a:p>
          <a:p>
            <a:pPr marL="0" indent="0">
              <a:lnSpc>
                <a:spcPct val="107000"/>
              </a:lnSpc>
              <a:spcAft>
                <a:spcPts val="800"/>
              </a:spcAft>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check our understanding at this point. </a:t>
            </a:r>
            <a:endParaRPr lang="en-GB" sz="1200" b="0">
              <a:effectLst/>
              <a:uFill>
                <a:solidFill>
                  <a:srgbClr val="6D2160"/>
                </a:solidFill>
              </a:uFill>
              <a:latin typeface="Arial"/>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5850E9C1-EF19-24AF-7107-25BB99D66087}"/>
              </a:ext>
            </a:extLst>
          </p:cNvPr>
          <p:cNvSpPr>
            <a:spLocks noGrp="1"/>
          </p:cNvSpPr>
          <p:nvPr>
            <p:ph type="sldNum" sz="quarter" idx="5"/>
          </p:nvPr>
        </p:nvSpPr>
        <p:spPr/>
        <p:txBody>
          <a:bodyPr/>
          <a:lstStyle/>
          <a:p>
            <a:fld id="{5B3B3ED4-6500-7D46-AD43-AE190871C49C}" type="slidenum">
              <a:rPr lang="en-US" smtClean="0"/>
              <a:t>13</a:t>
            </a:fld>
            <a:endParaRPr lang="en-US"/>
          </a:p>
        </p:txBody>
      </p:sp>
    </p:spTree>
    <p:extLst>
      <p:ext uri="{BB962C8B-B14F-4D97-AF65-F5344CB8AC3E}">
        <p14:creationId xmlns:p14="http://schemas.microsoft.com/office/powerpoint/2010/main" val="203322201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1EC53-F14F-FEA0-5772-AB0AF8E692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26E69-7D0C-79B0-FE71-6B4765B49723}"/>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D7BDD26B-50A2-BC83-B63F-5973A74CE7E0}"/>
              </a:ext>
            </a:extLst>
          </p:cNvPr>
          <p:cNvSpPr>
            <a:spLocks noGrp="1"/>
          </p:cNvSpPr>
          <p:nvPr>
            <p:ph type="body" idx="1"/>
          </p:nvPr>
        </p:nvSpPr>
        <p:spPr>
          <a:xfrm>
            <a:off x="685800" y="371592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Time: </a:t>
            </a: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2 minutes</a:t>
            </a: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introduce and explain the simple model of memory with a focus on working memory and learning. </a:t>
            </a:r>
            <a:endParaRPr lang="en-GB" sz="1200" b="1">
              <a:latin typeface="Arial" panose="020B0604020202020204" pitchFamily="34" charset="0"/>
              <a:cs typeface="Arial" panose="020B0604020202020204" pitchFamily="34" charset="0"/>
            </a:endParaRPr>
          </a:p>
          <a:p>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Explain that:</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The simple model of memory explains that working memory is where we consciously process new information, but it has a limited capacity and can easily become overloaded. </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For learning to last, information must move from working memory into long-term memory, where it can be stored and recalled later.</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Pupils with SLC difficulties may find it especially challenging to hold and process spoken information in their working memory, making it harder to follow instructions and retain new learning.</a:t>
            </a:r>
          </a:p>
          <a:p>
            <a:pPr marL="171450" indent="-171450">
              <a:buFont typeface="Arial" panose="020B0604020202020204" pitchFamily="34" charset="0"/>
              <a:buChar char="•"/>
            </a:pPr>
            <a:r>
              <a:rPr lang="en-GB">
                <a:uFill>
                  <a:solidFill>
                    <a:srgbClr val="000000"/>
                  </a:solidFill>
                </a:uFill>
                <a:latin typeface="Arial" panose="020B0604020202020204" pitchFamily="34" charset="0"/>
                <a:cs typeface="Arial" panose="020B0604020202020204" pitchFamily="34" charset="0"/>
              </a:rPr>
              <a:t>Knowledge </a:t>
            </a:r>
            <a:r>
              <a:rPr lang="en-GB" dirty="0">
                <a:uFill>
                  <a:solidFill>
                    <a:srgbClr val="000000"/>
                  </a:solidFill>
                </a:uFill>
                <a:latin typeface="Arial" panose="020B0604020202020204" pitchFamily="34" charset="0"/>
                <a:cs typeface="Arial" panose="020B0604020202020204" pitchFamily="34" charset="0"/>
              </a:rPr>
              <a:t>can be thought about as </a:t>
            </a:r>
            <a:r>
              <a:rPr lang="en-GB">
                <a:uFill>
                  <a:solidFill>
                    <a:srgbClr val="000000"/>
                  </a:solidFill>
                </a:uFill>
                <a:latin typeface="Arial" panose="020B0604020202020204" pitchFamily="34" charset="0"/>
                <a:cs typeface="Arial" panose="020B0604020202020204" pitchFamily="34" charset="0"/>
              </a:rPr>
              <a:t>information that exists in our mind in our long-term memory</a:t>
            </a:r>
            <a:r>
              <a:rPr lang="en-GB" dirty="0">
                <a:uFill>
                  <a:solidFill>
                    <a:srgbClr val="000000"/>
                  </a:solidFill>
                </a:uFill>
                <a:latin typeface="Arial" panose="020B0604020202020204" pitchFamily="34" charset="0"/>
                <a:cs typeface="Arial" panose="020B0604020202020204" pitchFamily="34" charset="0"/>
              </a:rPr>
              <a:t>, and </a:t>
            </a:r>
            <a:r>
              <a:rPr lang="en-GB" dirty="0">
                <a:latin typeface="Arial" panose="020B0604020202020204" pitchFamily="34" charset="0"/>
                <a:cs typeface="Arial" panose="020B0604020202020204" pitchFamily="34" charset="0"/>
              </a:rPr>
              <a:t>teaching aims to generate a persistent change in the knowledge in our long-term memory (Kirschner et al., 2006).</a:t>
            </a:r>
            <a:endParaRPr lang="en-GB">
              <a:uFill>
                <a:solidFill>
                  <a:srgbClr val="000000"/>
                </a:solidFill>
              </a:u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a:uFill>
                  <a:solidFill>
                    <a:srgbClr val="000000"/>
                  </a:solidFill>
                </a:uFill>
                <a:latin typeface="Arial" panose="020B0604020202020204" pitchFamily="34" charset="0"/>
                <a:cs typeface="Arial" panose="020B0604020202020204" pitchFamily="34" charset="0"/>
              </a:rPr>
              <a:t>Thinking is the process that catalyses such a change, a process involving our working memory. We attend to information in our environment (or in our minds) and in attempting to make sense of it, we alter the very fabric of our memory (Cowan, 2010). </a:t>
            </a: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GB" b="1">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Suggested script:</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Imagine a pupil in a classroom, we will call the classroom the environment. </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The pupil is attending to a piece of information in the environment (the teacher is teaching them something). This information is processed in the pupil’s working memory. If that information is not referred to or revisited again it will be forgotten.</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If the pupil is supported to process that information and use it e.g. use some new vocabulary in a sentence, use the information to solve a problem, then the information may move from working memory into the pupil’s long-term memory. </a:t>
            </a:r>
          </a:p>
          <a:p>
            <a:pPr marL="171450" indent="-171450">
              <a:lnSpc>
                <a:spcPct val="107000"/>
              </a:lnSpc>
              <a:spcAft>
                <a:spcPts val="800"/>
              </a:spcAft>
              <a:buFont typeface="Arial" panose="020B0604020202020204" pitchFamily="34" charset="0"/>
              <a:buChar char="•"/>
            </a:pPr>
            <a:r>
              <a:rPr lang="en-GB" b="0">
                <a:effectLst/>
                <a:uFill>
                  <a:solidFill>
                    <a:srgbClr val="000000"/>
                  </a:solidFill>
                </a:uFill>
                <a:latin typeface="Arial" panose="020B0604020202020204" pitchFamily="34" charset="0"/>
                <a:ea typeface="Calibri" panose="020F0502020204030204" pitchFamily="34" charset="0"/>
                <a:cs typeface="Arial" panose="020B0604020202020204" pitchFamily="34" charset="0"/>
              </a:rPr>
              <a:t>The pupil is then more likely to retrieve this information and remember it another time (e.g. use the same word in an essay the following week). If the pupil does not use that information again (even when it has been stored in their long-term memory) there is a risk that it will be forgotten. </a:t>
            </a:r>
          </a:p>
          <a:p>
            <a:pPr marL="0" indent="0">
              <a:buFont typeface="Arial" panose="020B0604020202020204" pitchFamily="34" charset="0"/>
              <a:buNone/>
            </a:pPr>
            <a:endParaRPr lang="en-GB" sz="1200" b="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B40F7B1-8216-7DDD-FC63-56BBFB0A6807}"/>
              </a:ext>
            </a:extLst>
          </p:cNvPr>
          <p:cNvSpPr>
            <a:spLocks noGrp="1"/>
          </p:cNvSpPr>
          <p:nvPr>
            <p:ph type="sldNum" sz="quarter" idx="5"/>
          </p:nvPr>
        </p:nvSpPr>
        <p:spPr/>
        <p:txBody>
          <a:bodyPr/>
          <a:lstStyle/>
          <a:p>
            <a:fld id="{5B3B3ED4-6500-7D46-AD43-AE190871C49C}" type="slidenum">
              <a:rPr lang="en-US" smtClean="0"/>
              <a:t>14</a:t>
            </a:fld>
            <a:endParaRPr lang="en-US"/>
          </a:p>
        </p:txBody>
      </p:sp>
    </p:spTree>
    <p:extLst>
      <p:ext uri="{BB962C8B-B14F-4D97-AF65-F5344CB8AC3E}">
        <p14:creationId xmlns:p14="http://schemas.microsoft.com/office/powerpoint/2010/main" val="1252971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a:xfrm>
            <a:off x="768350" y="3946358"/>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a:lnSpc>
                <a:spcPct val="107000"/>
              </a:lnSpc>
              <a:spcAft>
                <a:spcPts val="800"/>
              </a:spcAft>
            </a:pPr>
            <a:endParaRPr lang="en-GB" b="1">
              <a:effectLst/>
              <a:uFill>
                <a:solidFill>
                  <a:srgbClr val="000000"/>
                </a:solidFill>
              </a:uFill>
              <a:latin typeface="Arial"/>
              <a:ea typeface="Calibri"/>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Time: </a:t>
            </a:r>
            <a:r>
              <a:rPr lang="en-GB" b="0">
                <a:effectLst/>
                <a:uFill>
                  <a:solidFill>
                    <a:srgbClr val="000000"/>
                  </a:solidFill>
                </a:uFill>
                <a:latin typeface="Arial"/>
                <a:ea typeface="Calibri"/>
                <a:cs typeface="Arial" panose="020B0604020202020204" pitchFamily="34" charset="0"/>
              </a:rPr>
              <a:t>2 minutes </a:t>
            </a:r>
            <a:endParaRPr lang="en-GB" sz="1200" b="1">
              <a:effectLst/>
              <a:uFill>
                <a:solidFill>
                  <a:srgbClr val="6D2160"/>
                </a:solidFill>
              </a:uFill>
              <a:latin typeface="Arial"/>
              <a:ea typeface="Calibri" panose="020F0502020204030204" pitchFamily="34" charset="0"/>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Purpose: </a:t>
            </a:r>
            <a:r>
              <a:rPr lang="en-GB" b="0">
                <a:effectLst/>
                <a:uFill>
                  <a:solidFill>
                    <a:srgbClr val="000000"/>
                  </a:solidFill>
                </a:uFill>
                <a:latin typeface="Arial"/>
                <a:ea typeface="Calibri"/>
                <a:cs typeface="Arial" panose="020B0604020202020204" pitchFamily="34" charset="0"/>
              </a:rPr>
              <a:t>To</a:t>
            </a:r>
            <a:r>
              <a:rPr lang="en-GB">
                <a:uFill>
                  <a:solidFill>
                    <a:srgbClr val="000000"/>
                  </a:solidFill>
                </a:uFill>
                <a:latin typeface="Arial"/>
                <a:ea typeface="Calibri"/>
                <a:cs typeface="Arial" panose="020B0604020202020204" pitchFamily="34" charset="0"/>
              </a:rPr>
              <a:t> consider how unfamiliarity and complexity can cause pupils to struggle more with working memory. </a:t>
            </a:r>
            <a:endParaRPr lang="en-GB" sz="1200" b="1">
              <a:effectLst/>
              <a:uFill>
                <a:solidFill>
                  <a:srgbClr val="6D2160"/>
                </a:solidFill>
              </a:uFill>
              <a:latin typeface="Arial"/>
              <a:ea typeface="Calibri" panose="020F0502020204030204" pitchFamily="34" charset="0"/>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Guidance:</a:t>
            </a:r>
            <a:endParaRPr lang="en-GB" sz="1200" b="1">
              <a:uFill>
                <a:solidFill>
                  <a:srgbClr val="6D2160"/>
                </a:solidFill>
              </a:uFill>
              <a:latin typeface="Arial"/>
              <a:ea typeface="Calibri"/>
              <a:cs typeface="Arial" panose="020B0604020202020204" pitchFamily="34" charset="0"/>
            </a:endParaRPr>
          </a:p>
          <a:p>
            <a:pPr>
              <a:lnSpc>
                <a:spcPct val="107000"/>
              </a:lnSpc>
              <a:spcAft>
                <a:spcPts val="800"/>
              </a:spcAft>
            </a:pPr>
            <a:r>
              <a:rPr lang="en-GB">
                <a:uFill>
                  <a:solidFill>
                    <a:srgbClr val="000000"/>
                  </a:solidFill>
                </a:uFill>
                <a:latin typeface="Arial"/>
                <a:ea typeface="Calibri"/>
                <a:cs typeface="Arial" panose="020B0604020202020204" pitchFamily="34" charset="0"/>
              </a:rPr>
              <a:t>Explain that…</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Some pupils, including those with special educational needs and disabilities (SEND), may have difficulties with working memory.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Pupils have different working memory capacities. Some pupils with SLC needs may have a more limited working memory capacity, which can affect how much information they can hold and use at one time.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Both unfamiliarity and complexity increase the risk of overloading working memory.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When information is new or complicated, pupils are more likely to forget or lose track of what they need to do.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The way we deliver new and complex information matters. </a:t>
            </a:r>
          </a:p>
          <a:p>
            <a:pPr marL="171450" indent="-171450">
              <a:lnSpc>
                <a:spcPct val="107000"/>
              </a:lnSpc>
              <a:spcAft>
                <a:spcPts val="800"/>
              </a:spcAft>
              <a:buFont typeface="Arial" panose="020B0604020202020204" pitchFamily="34" charset="0"/>
              <a:buChar char="•"/>
            </a:pPr>
            <a:r>
              <a:rPr lang="en-GB">
                <a:latin typeface="Arial"/>
                <a:cs typeface="Arial" panose="020B0604020202020204" pitchFamily="34" charset="0"/>
              </a:rPr>
              <a:t>Clear, manageable steps help pupils retain and use what they have learned, rather than becoming overwhelmed and forgetting key points.</a:t>
            </a:r>
            <a:endParaRPr lang="en-GB" sz="1200">
              <a:uFill>
                <a:solidFill>
                  <a:srgbClr val="6D2160"/>
                </a:solidFill>
              </a:uFill>
              <a:latin typeface="Arial"/>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15</a:t>
            </a:fld>
            <a:endParaRPr lang="en-US"/>
          </a:p>
        </p:txBody>
      </p:sp>
    </p:spTree>
    <p:extLst>
      <p:ext uri="{BB962C8B-B14F-4D97-AF65-F5344CB8AC3E}">
        <p14:creationId xmlns:p14="http://schemas.microsoft.com/office/powerpoint/2010/main" val="7780947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41C2D5-C733-DDA3-B12F-D6D5F9631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FDD473-CA2A-B47E-CF8B-817854734129}"/>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E0A6D7C9-77FB-6173-3EC1-8B9E4958332E}"/>
              </a:ext>
            </a:extLst>
          </p:cNvPr>
          <p:cNvSpPr>
            <a:spLocks noGrp="1"/>
          </p:cNvSpPr>
          <p:nvPr>
            <p:ph type="body" idx="1"/>
          </p:nvPr>
        </p:nvSpPr>
        <p:spPr>
          <a:xfrm>
            <a:off x="603250" y="3934326"/>
            <a:ext cx="5486400" cy="4523873"/>
          </a:xfrm>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pPr>
              <a:lnSpc>
                <a:spcPct val="107000"/>
              </a:lnSpc>
              <a:spcAft>
                <a:spcPts val="800"/>
              </a:spcAft>
            </a:pPr>
            <a:endParaRPr lang="en-GB" b="1">
              <a:effectLst/>
              <a:uFill>
                <a:solidFill>
                  <a:srgbClr val="000000"/>
                </a:solidFill>
              </a:uFill>
              <a:latin typeface="Arial"/>
              <a:ea typeface="Calibri"/>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Time: </a:t>
            </a:r>
            <a:r>
              <a:rPr lang="en-GB" b="0">
                <a:effectLst/>
                <a:uFill>
                  <a:solidFill>
                    <a:srgbClr val="000000"/>
                  </a:solidFill>
                </a:uFill>
                <a:latin typeface="Arial"/>
                <a:ea typeface="Calibri"/>
                <a:cs typeface="Arial" panose="020B0604020202020204" pitchFamily="34" charset="0"/>
              </a:rPr>
              <a:t>2 minutes </a:t>
            </a:r>
            <a:endParaRPr lang="en-GB" sz="1200" b="1">
              <a:effectLst/>
              <a:uFill>
                <a:solidFill>
                  <a:srgbClr val="6D2160"/>
                </a:solidFill>
              </a:uFill>
              <a:latin typeface="Arial"/>
              <a:ea typeface="Calibri" panose="020F0502020204030204" pitchFamily="34" charset="0"/>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Purpose: </a:t>
            </a:r>
            <a:r>
              <a:rPr lang="en-GB" b="0">
                <a:effectLst/>
                <a:uFill>
                  <a:solidFill>
                    <a:srgbClr val="000000"/>
                  </a:solidFill>
                </a:uFill>
                <a:latin typeface="Arial"/>
                <a:ea typeface="Calibri"/>
                <a:cs typeface="Arial" panose="020B0604020202020204" pitchFamily="34" charset="0"/>
              </a:rPr>
              <a:t>To</a:t>
            </a:r>
            <a:r>
              <a:rPr lang="en-GB">
                <a:uFill>
                  <a:solidFill>
                    <a:srgbClr val="000000"/>
                  </a:solidFill>
                </a:uFill>
                <a:latin typeface="Arial"/>
                <a:ea typeface="Calibri"/>
                <a:cs typeface="Arial" panose="020B0604020202020204" pitchFamily="34" charset="0"/>
              </a:rPr>
              <a:t> consider how unfamiliarity and complexity can cause pupils to struggle more with working memory. </a:t>
            </a:r>
            <a:endParaRPr lang="en-GB" sz="1200" b="1">
              <a:effectLst/>
              <a:uFill>
                <a:solidFill>
                  <a:srgbClr val="6D2160"/>
                </a:solidFill>
              </a:uFill>
              <a:latin typeface="Arial"/>
              <a:ea typeface="Calibri" panose="020F0502020204030204" pitchFamily="34" charset="0"/>
              <a:cs typeface="Arial" panose="020B0604020202020204" pitchFamily="34" charset="0"/>
            </a:endParaRPr>
          </a:p>
          <a:p>
            <a:pPr>
              <a:lnSpc>
                <a:spcPct val="107000"/>
              </a:lnSpc>
              <a:spcAft>
                <a:spcPts val="800"/>
              </a:spcAft>
            </a:pPr>
            <a:r>
              <a:rPr lang="en-GB" b="1">
                <a:effectLst/>
                <a:uFill>
                  <a:solidFill>
                    <a:srgbClr val="000000"/>
                  </a:solidFill>
                </a:uFill>
                <a:latin typeface="Arial"/>
                <a:ea typeface="Calibri"/>
                <a:cs typeface="Arial" panose="020B0604020202020204" pitchFamily="34" charset="0"/>
              </a:rPr>
              <a:t>Guidance:</a:t>
            </a:r>
            <a:endParaRPr lang="en-GB" sz="1200" b="1">
              <a:uFill>
                <a:solidFill>
                  <a:srgbClr val="6D2160"/>
                </a:solidFill>
              </a:uFill>
              <a:latin typeface="Arial"/>
              <a:ea typeface="Calibri"/>
              <a:cs typeface="Arial" panose="020B0604020202020204" pitchFamily="34" charset="0"/>
            </a:endParaRPr>
          </a:p>
          <a:p>
            <a:pPr>
              <a:lnSpc>
                <a:spcPct val="107000"/>
              </a:lnSpc>
              <a:spcAft>
                <a:spcPts val="800"/>
              </a:spcAft>
            </a:pPr>
            <a:r>
              <a:rPr lang="en-GB">
                <a:uFill>
                  <a:solidFill>
                    <a:srgbClr val="000000"/>
                  </a:solidFill>
                </a:uFill>
                <a:latin typeface="Arial"/>
                <a:ea typeface="Calibri"/>
                <a:cs typeface="Arial" panose="020B0604020202020204" pitchFamily="34" charset="0"/>
              </a:rPr>
              <a:t>Explain that</a:t>
            </a:r>
            <a:endParaRPr lang="en-GB" sz="1200" b="0">
              <a:latin typeface="Arial"/>
              <a:cs typeface="Arial" panose="020B0604020202020204" pitchFamily="34" charset="0"/>
            </a:endParaRPr>
          </a:p>
          <a:p>
            <a:pPr marL="171450" indent="-171450">
              <a:buFont typeface="Arial" panose="020B0604020202020204" pitchFamily="34" charset="0"/>
              <a:buChar char="•"/>
            </a:pPr>
            <a:r>
              <a:rPr lang="en-GB">
                <a:latin typeface="Arial"/>
                <a:cs typeface="Arial" panose="020B0604020202020204" pitchFamily="34" charset="0"/>
              </a:rPr>
              <a:t>Pupils may find it difficult when lessons include a lot of spoken information at once, as this can overload their working memory. This is especially challenging for pupils with speech, language and communication (SLC) difficulties, who may not be able to hold spoken information in mind long enough to use it. </a:t>
            </a:r>
          </a:p>
          <a:p>
            <a:pPr marL="171450" indent="-171450">
              <a:buFont typeface="Arial" panose="020B0604020202020204" pitchFamily="34" charset="0"/>
              <a:buChar char="•"/>
            </a:pPr>
            <a:r>
              <a:rPr lang="en-GB">
                <a:latin typeface="Arial"/>
                <a:cs typeface="Arial" panose="020B0604020202020204" pitchFamily="34" charset="0"/>
              </a:rPr>
              <a:t>When working memory is overloaded, pupils may struggle to remember full instructions, follow a sequence of steps, or connect new learning to what they already know. </a:t>
            </a:r>
          </a:p>
          <a:p>
            <a:pPr marL="171450" indent="-171450">
              <a:buFont typeface="Arial" panose="020B0604020202020204" pitchFamily="34" charset="0"/>
              <a:buChar char="•"/>
            </a:pPr>
            <a:r>
              <a:rPr lang="en-GB">
                <a:latin typeface="Arial"/>
                <a:cs typeface="Arial" panose="020B0604020202020204" pitchFamily="34" charset="0"/>
              </a:rPr>
              <a:t>Breaking information into smaller chunks, repeating key points, and using visual supports can help pupils manage these demands and access learning more effectively.</a:t>
            </a:r>
          </a:p>
          <a:p>
            <a:pPr marL="171450" indent="-171450">
              <a:buFont typeface="Arial" panose="020B0604020202020204" pitchFamily="34" charset="0"/>
              <a:buChar char="•"/>
            </a:pPr>
            <a:endParaRPr lang="en-GB" sz="1200" b="0">
              <a:latin typeface="Arial"/>
              <a:cs typeface="Arial" panose="020B0604020202020204" pitchFamily="34" charset="0"/>
            </a:endParaRPr>
          </a:p>
          <a:p>
            <a:pPr marL="0" indent="0">
              <a:buFont typeface="Arial" panose="020B0604020202020204" pitchFamily="34" charset="0"/>
              <a:buNone/>
            </a:pPr>
            <a:endParaRPr lang="en-GB" sz="1200" b="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E344A3D1-3C9F-062A-9E76-CD41647A85A4}"/>
              </a:ext>
            </a:extLst>
          </p:cNvPr>
          <p:cNvSpPr>
            <a:spLocks noGrp="1"/>
          </p:cNvSpPr>
          <p:nvPr>
            <p:ph type="sldNum" sz="quarter" idx="5"/>
          </p:nvPr>
        </p:nvSpPr>
        <p:spPr/>
        <p:txBody>
          <a:bodyPr/>
          <a:lstStyle/>
          <a:p>
            <a:fld id="{5B3B3ED4-6500-7D46-AD43-AE190871C49C}" type="slidenum">
              <a:rPr lang="en-US" smtClean="0"/>
              <a:t>16</a:t>
            </a:fld>
            <a:endParaRPr lang="en-US"/>
          </a:p>
        </p:txBody>
      </p:sp>
    </p:spTree>
    <p:extLst>
      <p:ext uri="{BB962C8B-B14F-4D97-AF65-F5344CB8AC3E}">
        <p14:creationId xmlns:p14="http://schemas.microsoft.com/office/powerpoint/2010/main" val="2846862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F3EFF2-22A8-9579-965E-C5CED7C0B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FDCB06-83E0-E7C8-EF30-76BCC2B56505}"/>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E2A54C3-0CA5-FF64-3BE4-01F9B44CC498}"/>
              </a:ext>
            </a:extLst>
          </p:cNvPr>
          <p:cNvSpPr>
            <a:spLocks noGrp="1"/>
          </p:cNvSpPr>
          <p:nvPr>
            <p:ph type="body" idx="1"/>
          </p:nvPr>
        </p:nvSpPr>
        <p:spPr>
          <a:xfrm>
            <a:off x="685800" y="3886199"/>
            <a:ext cx="5486400" cy="5173579"/>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 </a:t>
            </a: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Purpose: </a:t>
            </a:r>
            <a:r>
              <a:rPr lang="en-GB">
                <a:latin typeface="Arial"/>
                <a:cs typeface="Arial" panose="020B0604020202020204" pitchFamily="34" charset="0"/>
              </a:rPr>
              <a:t>To check understanding of the relationship between working memory and SLC development.</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Use the explanations below to give staff feedback on their answers.</a:t>
            </a:r>
          </a:p>
          <a:p>
            <a:pPr marL="171450" indent="-171450">
              <a:buFont typeface="Arial" panose="020B0604020202020204" pitchFamily="34" charset="0"/>
              <a:buChar char="•"/>
            </a:pPr>
            <a:r>
              <a:rPr lang="en-GB" b="1">
                <a:latin typeface="Arial"/>
                <a:cs typeface="Arial" panose="020B0604020202020204" pitchFamily="34" charset="0"/>
              </a:rPr>
              <a:t>Correct answer explained:</a:t>
            </a:r>
          </a:p>
          <a:p>
            <a:pPr marL="685800" lvl="1" indent="-228600">
              <a:buAutoNum type="alphaLcParenR"/>
            </a:pPr>
            <a:r>
              <a:rPr lang="en-GB">
                <a:latin typeface="Arial"/>
                <a:cs typeface="Arial" panose="020B0604020202020204" pitchFamily="34" charset="0"/>
              </a:rPr>
              <a:t>Pupils with speech, language and communication (SLC) difficulties often have challenges with working memory, which means they may struggle to retain and process multi-step verbal instructions. This can make it difficult for them to remember and follow each part of the instruction, especially if it is lengthy or complex.</a:t>
            </a:r>
            <a:endParaRPr lang="en-GB" sz="1200" b="1">
              <a:latin typeface="Arial"/>
              <a:cs typeface="Arial" panose="020B0604020202020204" pitchFamily="34" charset="0"/>
            </a:endParaRPr>
          </a:p>
          <a:p>
            <a:pPr marL="171450" lvl="0" indent="-171450">
              <a:buFont typeface="Arial" panose="020B0604020202020204" pitchFamily="34" charset="0"/>
              <a:buChar char="•"/>
            </a:pPr>
            <a:r>
              <a:rPr lang="en-GB" b="1">
                <a:latin typeface="Arial"/>
                <a:cs typeface="Arial" panose="020B0604020202020204" pitchFamily="34" charset="0"/>
              </a:rPr>
              <a:t>Incorrect answers:</a:t>
            </a:r>
          </a:p>
          <a:p>
            <a:pPr lvl="1"/>
            <a:r>
              <a:rPr lang="en-GB" b="0">
                <a:latin typeface="Arial"/>
                <a:cs typeface="Arial" panose="020B0604020202020204" pitchFamily="34" charset="0"/>
              </a:rPr>
              <a:t>b) </a:t>
            </a:r>
            <a:r>
              <a:rPr lang="en-GB">
                <a:latin typeface="Arial"/>
                <a:cs typeface="Arial" panose="020B0604020202020204" pitchFamily="34" charset="0"/>
              </a:rPr>
              <a:t>While pupils with SLC difficulties may benefit from visual supports, it is not accurate to say they ignore verbal instructions simply because they prefer visual tasks. The main issue is with processing and remembering spoken information, not a preference for one type of task over another.</a:t>
            </a:r>
          </a:p>
          <a:p>
            <a:pPr lvl="1"/>
            <a:r>
              <a:rPr lang="en-GB">
                <a:latin typeface="Arial"/>
                <a:cs typeface="Arial" panose="020B0604020202020204" pitchFamily="34" charset="0"/>
              </a:rPr>
              <a:t>c) Background noise can affect any pupil’s ability to hear instructions, but this is not specific to SLC difficulties. The key challenge for pupils with SLC needs is processing and retaining spoken information, rather than hearing it in the first place.</a:t>
            </a:r>
          </a:p>
          <a:p>
            <a:pPr marL="171450" indent="-171450">
              <a:buFont typeface="Arial" panose="020B0604020202020204" pitchFamily="34" charset="0"/>
              <a:buChar char="•"/>
            </a:pPr>
            <a:r>
              <a:rPr lang="en-GB" b="0">
                <a:latin typeface="Arial"/>
                <a:cs typeface="Arial" panose="020B0604020202020204" pitchFamily="34" charset="0"/>
              </a:rPr>
              <a:t>Summary: </a:t>
            </a:r>
            <a:r>
              <a:rPr lang="en-GB">
                <a:latin typeface="Arial"/>
                <a:cs typeface="Arial" panose="020B0604020202020204" pitchFamily="34" charset="0"/>
              </a:rPr>
              <a:t>Pupils with SLC difficulties may find it hard to remember and follow all the steps in a verbal instruction because their working memory may not hold all the spoken information long enough to act on each step. Using clear, concise instructions and supporting them with visual cues can help these pupils access and act on what is being asked.</a:t>
            </a:r>
          </a:p>
          <a:p>
            <a:pPr marL="0" indent="0">
              <a:buFont typeface="Arial" panose="020B0604020202020204" pitchFamily="34" charset="0"/>
              <a:buNone/>
            </a:pPr>
            <a:endParaRPr lang="en-GB" sz="1200" b="0">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take a moment to pause. </a:t>
            </a:r>
          </a:p>
        </p:txBody>
      </p:sp>
      <p:sp>
        <p:nvSpPr>
          <p:cNvPr id="4" name="Slide Number Placeholder 3">
            <a:extLst>
              <a:ext uri="{FF2B5EF4-FFF2-40B4-BE49-F238E27FC236}">
                <a16:creationId xmlns:a16="http://schemas.microsoft.com/office/drawing/2014/main" id="{B6D6054F-5C3A-6626-E36E-705F1B85640B}"/>
              </a:ext>
            </a:extLst>
          </p:cNvPr>
          <p:cNvSpPr>
            <a:spLocks noGrp="1"/>
          </p:cNvSpPr>
          <p:nvPr>
            <p:ph type="sldNum" sz="quarter" idx="5"/>
          </p:nvPr>
        </p:nvSpPr>
        <p:spPr/>
        <p:txBody>
          <a:bodyPr/>
          <a:lstStyle/>
          <a:p>
            <a:fld id="{5B3B3ED4-6500-7D46-AD43-AE190871C49C}" type="slidenum">
              <a:rPr lang="en-US" smtClean="0"/>
              <a:t>17</a:t>
            </a:fld>
            <a:endParaRPr lang="en-US"/>
          </a:p>
        </p:txBody>
      </p:sp>
    </p:spTree>
    <p:extLst>
      <p:ext uri="{BB962C8B-B14F-4D97-AF65-F5344CB8AC3E}">
        <p14:creationId xmlns:p14="http://schemas.microsoft.com/office/powerpoint/2010/main" val="16362079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9AB4B-269B-6D54-57C8-08F1D6F6CE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3D1D93-3094-52F3-F75D-0F68C53202D9}"/>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28ED8ED6-05F6-79FD-9974-80504A97C665}"/>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latin typeface="Arial" panose="020B0604020202020204" pitchFamily="34" charset="0"/>
                <a:cs typeface="Arial" panose="020B0604020202020204" pitchFamily="34" charset="0"/>
              </a:rPr>
              <a:t>Lead in: </a:t>
            </a:r>
            <a:r>
              <a:rPr lang="en-GB" sz="1200" b="0">
                <a:latin typeface="Arial" panose="020B0604020202020204" pitchFamily="34" charset="0"/>
                <a:cs typeface="Arial" panose="020B0604020202020204" pitchFamily="34" charset="0"/>
              </a:rPr>
              <a:t>How can the universal approaches that we take for all pupils support with this?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7A2B02B2-221C-9284-BB0F-1DAB3F72ADCD}"/>
              </a:ext>
            </a:extLst>
          </p:cNvPr>
          <p:cNvSpPr>
            <a:spLocks noGrp="1"/>
          </p:cNvSpPr>
          <p:nvPr>
            <p:ph type="sldNum" sz="quarter" idx="5"/>
          </p:nvPr>
        </p:nvSpPr>
        <p:spPr/>
        <p:txBody>
          <a:bodyPr/>
          <a:lstStyle/>
          <a:p>
            <a:fld id="{5B3B3ED4-6500-7D46-AD43-AE190871C49C}" type="slidenum">
              <a:rPr lang="en-US" smtClean="0"/>
              <a:t>18</a:t>
            </a:fld>
            <a:endParaRPr lang="en-US"/>
          </a:p>
        </p:txBody>
      </p:sp>
    </p:spTree>
    <p:extLst>
      <p:ext uri="{BB962C8B-B14F-4D97-AF65-F5344CB8AC3E}">
        <p14:creationId xmlns:p14="http://schemas.microsoft.com/office/powerpoint/2010/main" val="412119695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a:xfrm>
            <a:off x="685800" y="4382294"/>
            <a:ext cx="5486400" cy="3600450"/>
          </a:xfrm>
        </p:spPr>
        <p:txBody>
          <a:bodyPr/>
          <a:lstStyle/>
          <a:p>
            <a:pPr marL="0" indent="0">
              <a:buFont typeface="Arial" panose="020B0604020202020204" pitchFamily="34" charset="0"/>
              <a:buNone/>
            </a:pPr>
            <a:r>
              <a:rPr lang="en-GB" b="1">
                <a:latin typeface="Arial"/>
                <a:cs typeface="Arial" panose="020B0604020202020204" pitchFamily="34" charset="0"/>
              </a:rPr>
              <a:t>Suggested timing: </a:t>
            </a:r>
            <a:r>
              <a:rPr lang="en-GB">
                <a:latin typeface="Arial"/>
                <a:cs typeface="Arial" panose="020B0604020202020204" pitchFamily="34" charset="0"/>
              </a:rPr>
              <a:t>This section is approximately 30 minutes long </a:t>
            </a:r>
          </a:p>
          <a:p>
            <a:pPr marL="0" indent="0">
              <a:buFont typeface="Arial" panose="020B0604020202020204" pitchFamily="34" charset="0"/>
              <a:buNone/>
            </a:pPr>
            <a:r>
              <a:rPr lang="en-GB" b="1">
                <a:latin typeface="Arial"/>
                <a:cs typeface="Arial" panose="020B0604020202020204" pitchFamily="34" charset="0"/>
              </a:rPr>
              <a:t>Section focus: Inclusive teaching</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This part focuses on the importance of using universal approaches to inclusive teaching strategies to support all pupils, especially those with SLC difficulties.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There is an opportunity for staff to consider inclusive teaching practices and associated strategies which can be used to support pupils’ SLC. This covers the following teaching practices along with some strategies that they might use:</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Use visual cues.</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a:latin typeface="Arial"/>
                <a:cs typeface="Arial" panose="020B0604020202020204" pitchFamily="34" charset="0"/>
              </a:rPr>
              <a:t>Model and scaffold high-quality conversations: feedback, explanations and questioning.</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a:latin typeface="Arial"/>
                <a:cs typeface="Arial" panose="020B0604020202020204" pitchFamily="34" charset="0"/>
              </a:rPr>
              <a:t>Create opportunities for oracy development.</a:t>
            </a:r>
            <a:endParaRPr lang="en-US" sz="1200">
              <a:latin typeface="Arial"/>
              <a:cs typeface="Arial" panose="020B0604020202020204" pitchFamily="34" charset="0"/>
            </a:endParaRPr>
          </a:p>
          <a:p>
            <a:pPr marL="1085850" lvl="2" indent="-171450">
              <a:buFont typeface="Arial" panose="020B0604020202020204" pitchFamily="34" charset="0"/>
              <a:buChar char="•"/>
            </a:pPr>
            <a:r>
              <a:rPr lang="en-GB">
                <a:latin typeface="Arial"/>
                <a:cs typeface="Arial" panose="020B0604020202020204" pitchFamily="34" charset="0"/>
              </a:rPr>
              <a:t>Develop speech and language across the curriculum.</a:t>
            </a:r>
            <a:endParaRPr lang="en-GB" b="1">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Section aim: </a:t>
            </a:r>
            <a:r>
              <a:rPr lang="en-GB">
                <a:latin typeface="Arial"/>
                <a:cs typeface="Arial" panose="020B0604020202020204" pitchFamily="34" charset="0"/>
              </a:rPr>
              <a:t>to remind staff of the universal approaches to inclusive teaching and encourage them to consider specific strategies that can be used universally in their own practice to support pupils’ SLC.</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a:latin typeface="Arial"/>
                <a:cs typeface="Arial" panose="020B0604020202020204" pitchFamily="34" charset="0"/>
              </a:rPr>
              <a:t>You will find hidden slides that are optional and can be used to support the check for understanding question using an example answer.</a:t>
            </a: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75771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9C8DBC-AC21-431A-2057-B2AAC3EB93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76E12E-285C-DAAD-462E-334801DBAE62}"/>
              </a:ext>
            </a:extLst>
          </p:cNvPr>
          <p:cNvSpPr>
            <a:spLocks noGrp="1" noRot="1" noChangeAspect="1"/>
          </p:cNvSpPr>
          <p:nvPr>
            <p:ph type="sldImg"/>
          </p:nvPr>
        </p:nvSpPr>
        <p:spPr>
          <a:xfrm>
            <a:off x="768350" y="336550"/>
            <a:ext cx="5321300" cy="2994025"/>
          </a:xfrm>
        </p:spPr>
        <p:txBody>
          <a:bodyPr/>
          <a:lstStyle/>
          <a:p>
            <a:endParaRPr lang="en-GB"/>
          </a:p>
        </p:txBody>
      </p:sp>
      <p:sp>
        <p:nvSpPr>
          <p:cNvPr id="3" name="Notes Placeholder 2">
            <a:extLst>
              <a:ext uri="{FF2B5EF4-FFF2-40B4-BE49-F238E27FC236}">
                <a16:creationId xmlns:a16="http://schemas.microsoft.com/office/drawing/2014/main" id="{4596A855-2BE6-9212-CA4C-82BA56B40EF1}"/>
              </a:ext>
            </a:extLst>
          </p:cNvPr>
          <p:cNvSpPr>
            <a:spLocks noGrp="1"/>
          </p:cNvSpPr>
          <p:nvPr>
            <p:ph type="body" idx="1"/>
          </p:nvPr>
        </p:nvSpPr>
        <p:spPr>
          <a:xfrm>
            <a:off x="685800" y="3439192"/>
            <a:ext cx="5486400" cy="6234197"/>
          </a:xfrm>
        </p:spPr>
        <p:txBody>
          <a:bodyPr/>
          <a:lstStyle/>
          <a:p>
            <a:r>
              <a:rPr lang="en-GB" b="1" u="none">
                <a:solidFill>
                  <a:srgbClr val="000000"/>
                </a:solidFill>
                <a:latin typeface="Arial"/>
                <a:cs typeface="Arial" panose="020B0604020202020204" pitchFamily="34" charset="0"/>
              </a:rPr>
              <a:t>Time: </a:t>
            </a:r>
            <a:r>
              <a:rPr lang="en-GB" b="0" u="none">
                <a:solidFill>
                  <a:srgbClr val="000000"/>
                </a:solidFill>
                <a:latin typeface="Arial"/>
                <a:cs typeface="Arial" panose="020B0604020202020204" pitchFamily="34" charset="0"/>
              </a:rPr>
              <a:t>2 minutes</a:t>
            </a:r>
            <a:endParaRPr lang="en-GB" sz="1200" b="1" u="none">
              <a:solidFill>
                <a:schemeClr val="tx1"/>
              </a:solidFill>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a:solidFill>
                  <a:srgbClr val="000000"/>
                </a:solidFill>
                <a:latin typeface="Arial"/>
                <a:cs typeface="Arial" panose="020B0604020202020204" pitchFamily="34" charset="0"/>
              </a:rPr>
              <a:t>Purpose:</a:t>
            </a:r>
            <a:r>
              <a:rPr lang="en-GB" b="0" u="none">
                <a:solidFill>
                  <a:srgbClr val="000000"/>
                </a:solidFill>
                <a:latin typeface="Arial"/>
                <a:cs typeface="Arial" panose="020B0604020202020204" pitchFamily="34" charset="0"/>
              </a:rPr>
              <a:t> To introduce the idea of universal approaches as part of 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u="none">
                <a:solidFill>
                  <a:srgbClr val="000000"/>
                </a:solidFill>
                <a:latin typeface="Arial"/>
                <a:cs typeface="Arial" panose="020B0604020202020204" pitchFamily="34" charset="0"/>
              </a:rPr>
              <a:t>Guidance: </a:t>
            </a:r>
          </a:p>
          <a:p>
            <a:r>
              <a:rPr lang="en-GB" b="0" u="none">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b="1" u="none">
                <a:solidFill>
                  <a:srgbClr val="000000"/>
                </a:solidFill>
                <a:latin typeface="Arial"/>
                <a:cs typeface="Arial" panose="020B0604020202020204" pitchFamily="34" charset="0"/>
              </a:rPr>
              <a:t>Inclusive teaching </a:t>
            </a:r>
            <a:r>
              <a:rPr lang="en-GB" u="none">
                <a:solidFill>
                  <a:srgbClr val="000000"/>
                </a:solidFill>
                <a:latin typeface="Arial"/>
                <a:cs typeface="Arial" panose="020B0604020202020204" pitchFamily="34" charset="0"/>
              </a:rPr>
              <a:t>means creating learning environments where every pupil can participate and succeed, regardless of background, ability or need. It involves recognising and removing barriers to learning, so all pupils feel valued and supported. This approach benefits everyone, not just those with identified needs.</a:t>
            </a:r>
          </a:p>
          <a:p>
            <a:pPr marL="171450" indent="-171450">
              <a:buFont typeface="Arial" panose="020B0604020202020204" pitchFamily="34" charset="0"/>
              <a:buChar char="•"/>
            </a:pPr>
            <a:r>
              <a:rPr lang="en-GB" b="1" u="none">
                <a:solidFill>
                  <a:srgbClr val="000000"/>
                </a:solidFill>
                <a:latin typeface="Arial" panose="020B0604020202020204" pitchFamily="34" charset="0"/>
                <a:cs typeface="Arial" panose="020B0604020202020204" pitchFamily="34" charset="0"/>
              </a:rPr>
              <a:t>Universal approaches </a:t>
            </a:r>
            <a:r>
              <a:rPr lang="en-GB" u="none">
                <a:solidFill>
                  <a:srgbClr val="000000"/>
                </a:solidFill>
                <a:latin typeface="Arial" panose="020B0604020202020204" pitchFamily="34" charset="0"/>
                <a:cs typeface="Arial" panose="020B0604020202020204" pitchFamily="34" charset="0"/>
              </a:rPr>
              <a:t>are strategies and practices that support all pupils in the classroom. These are proactive methods, designed to meet a wide range of needs before specific challenges arise. Examples include clear instructions, scaffolding, and positive classroom routines.</a:t>
            </a:r>
          </a:p>
          <a:p>
            <a:pPr marL="171450" indent="-171450">
              <a:buFont typeface="Arial" panose="020B0604020202020204" pitchFamily="34" charset="0"/>
              <a:buChar char="•"/>
            </a:pPr>
            <a:r>
              <a:rPr lang="en-GB">
                <a:latin typeface="Arial" panose="020B0604020202020204" pitchFamily="34" charset="0"/>
                <a:cs typeface="Arial" panose="020B0604020202020204" pitchFamily="34" charset="0"/>
              </a:rPr>
              <a:t>Universal approaches can and should be adjusted within usual classroom practice to suit individuals, groups or the whole class. Adaptations and universal strategies are complementary; they are often used alongside each other to provide effective support. For example, a teacher might use a universal approach such as modelling, while also adapting the task or providing additional prompts for pupils who need them.</a:t>
            </a:r>
            <a:endParaRPr lang="en-GB" u="none">
              <a:solidFill>
                <a:srgbClr val="000000"/>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u="none">
                <a:solidFill>
                  <a:srgbClr val="000000"/>
                </a:solidFill>
                <a:latin typeface="Arial" panose="020B0604020202020204" pitchFamily="34" charset="0"/>
                <a:cs typeface="Arial" panose="020B0604020202020204" pitchFamily="34" charset="0"/>
              </a:rPr>
              <a:t>This diagram focuses on the interconnectedness of inclusive teaching. </a:t>
            </a:r>
          </a:p>
          <a:p>
            <a:pPr marL="628650" lvl="1" indent="-171450">
              <a:buFont typeface="Arial" panose="020B0604020202020204" pitchFamily="34" charset="0"/>
              <a:buChar char="•"/>
            </a:pPr>
            <a:r>
              <a:rPr lang="en-GB" u="none">
                <a:solidFill>
                  <a:srgbClr val="000000"/>
                </a:solidFill>
                <a:latin typeface="Arial" panose="020B0604020202020204" pitchFamily="34" charset="0"/>
                <a:cs typeface="Arial" panose="020B0604020202020204" pitchFamily="34" charset="0"/>
              </a:rPr>
              <a:t>The universal approach involves using teaching practices include scaffolding, explicit teaching, feedback, positive relationships and calm classroom environments.</a:t>
            </a:r>
          </a:p>
          <a:p>
            <a:pPr marL="628650" lvl="1" indent="-171450">
              <a:buFont typeface="Arial" panose="020B0604020202020204" pitchFamily="34" charset="0"/>
              <a:buChar char="•"/>
            </a:pPr>
            <a:r>
              <a:rPr lang="en-GB" u="none">
                <a:solidFill>
                  <a:srgbClr val="000000"/>
                </a:solidFill>
                <a:latin typeface="Arial" panose="020B0604020202020204" pitchFamily="34" charset="0"/>
                <a:cs typeface="Arial" panose="020B0604020202020204" pitchFamily="34" charset="0"/>
              </a:rPr>
              <a:t>The teaching practices </a:t>
            </a:r>
            <a:r>
              <a:rPr lang="en-GB" u="none">
                <a:solidFill>
                  <a:srgbClr val="000000"/>
                </a:solidFill>
                <a:latin typeface="Arial"/>
                <a:cs typeface="Arial" panose="020B0604020202020204" pitchFamily="34" charset="0"/>
              </a:rPr>
              <a:t>around the outside are all part of the core concept at the centre. While these approaches are interconnected in practice, the diagram separates them to highlight the key components that make up inclusive teaching. </a:t>
            </a:r>
          </a:p>
          <a:p>
            <a:pPr marL="628650" lvl="1" indent="-171450">
              <a:buFont typeface="Arial" panose="020B0604020202020204" pitchFamily="34" charset="0"/>
              <a:buChar char="•"/>
            </a:pPr>
            <a:r>
              <a:rPr lang="en-GB" u="none">
                <a:solidFill>
                  <a:srgbClr val="000000"/>
                </a:solidFill>
                <a:latin typeface="Arial"/>
                <a:cs typeface="Arial" panose="020B0604020202020204" pitchFamily="34" charset="0"/>
              </a:rPr>
              <a:t>It presents inclusive teaching as a network of dynamic, interacting elements, each contributing to a more supportive and effective classroom for every pupil.</a:t>
            </a:r>
          </a:p>
          <a:p>
            <a:endParaRPr lang="en-GB" sz="1200" u="none">
              <a:solidFill>
                <a:srgbClr val="467886"/>
              </a:solidFill>
              <a:latin typeface="Arial"/>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b="1">
                <a:latin typeface="Arial"/>
                <a:cs typeface="Arial" panose="020B0604020202020204" pitchFamily="34" charset="0"/>
              </a:rPr>
              <a:t>Lead in:</a:t>
            </a:r>
            <a:r>
              <a:rPr lang="en-GB" b="0">
                <a:latin typeface="Arial"/>
                <a:cs typeface="Arial" panose="020B0604020202020204" pitchFamily="34" charset="0"/>
              </a:rPr>
              <a:t> There are two ways we might think about how to select and use inclusive teaching practices.</a:t>
            </a:r>
          </a:p>
          <a:p>
            <a:pPr marL="0" lvl="0" indent="0">
              <a:lnSpc>
                <a:spcPct val="107000"/>
              </a:lnSpc>
              <a:spcAft>
                <a:spcPts val="800"/>
              </a:spcAft>
              <a:buClr>
                <a:srgbClr val="E94B58"/>
              </a:buClr>
              <a:buFont typeface="Arial" panose="020B0604020202020204" pitchFamily="34" charset="0"/>
              <a:buNone/>
            </a:pPr>
            <a:endParaRPr lang="en-GB" sz="1200" b="0" u="none">
              <a:solidFill>
                <a:schemeClr val="tx1"/>
              </a:solidFill>
              <a:effectLst/>
              <a:latin typeface="Arial"/>
              <a:ea typeface="Calibri" panose="020F0502020204030204" pitchFamily="34" charset="0"/>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b="1" u="none">
                <a:solidFill>
                  <a:srgbClr val="000000"/>
                </a:solidFill>
                <a:effectLst/>
                <a:latin typeface="Arial"/>
                <a:ea typeface="Calibri" panose="020F0502020204030204" pitchFamily="34" charset="0"/>
                <a:cs typeface="Arial" panose="020B0604020202020204" pitchFamily="34" charset="0"/>
              </a:rPr>
              <a:t>Reference: </a:t>
            </a:r>
            <a:r>
              <a:rPr lang="en-GB" b="0" u="none">
                <a:solidFill>
                  <a:srgbClr val="000000"/>
                </a:solidFill>
                <a:effectLst/>
                <a:latin typeface="Arial"/>
                <a:ea typeface="Calibri" panose="020F0502020204030204" pitchFamily="34" charset="0"/>
                <a:cs typeface="Arial" panose="020B0604020202020204" pitchFamily="34" charset="0"/>
              </a:rPr>
              <a:t>Education Endowment Foundation (EEF). (2026). </a:t>
            </a:r>
            <a:r>
              <a:rPr lang="en-GB" b="0" i="0" u="none" kern="1200">
                <a:solidFill>
                  <a:srgbClr val="000000"/>
                </a:solidFill>
                <a:effectLst/>
                <a:latin typeface="Arial"/>
                <a:cs typeface="Arial" panose="020B0604020202020204" pitchFamily="34" charset="0"/>
              </a:rPr>
              <a:t>The EEF Guide to Inclusive Teaching. Accessed at: </a:t>
            </a:r>
            <a:r>
              <a:rPr lang="en-GB" u="none">
                <a:solidFill>
                  <a:srgbClr val="000000"/>
                </a:solidFill>
                <a:latin typeface="Arial"/>
                <a:cs typeface="Arial" panose="020B0604020202020204" pitchFamily="34" charset="0"/>
              </a:rPr>
              <a:t>https://educationendowmentfoundation.org.uk/education-evidence/inclusive-teaching/universal-approaches</a:t>
            </a:r>
          </a:p>
          <a:p>
            <a:pPr marL="0" lvl="0" indent="0">
              <a:lnSpc>
                <a:spcPct val="107000"/>
              </a:lnSpc>
              <a:spcAft>
                <a:spcPts val="800"/>
              </a:spcAft>
              <a:buClr>
                <a:srgbClr val="E94B58"/>
              </a:buClr>
              <a:buFont typeface="Arial" panose="020B0604020202020204" pitchFamily="34" charset="0"/>
              <a:buNone/>
            </a:pPr>
            <a:endParaRPr lang="en-GB" sz="1200" u="none">
              <a:solidFill>
                <a:schemeClr val="tx1"/>
              </a:solidFill>
              <a:latin typeface="Arial"/>
              <a:cs typeface="Arial" panose="020B0604020202020204" pitchFamily="34" charset="0"/>
            </a:endParaRPr>
          </a:p>
          <a:p>
            <a:pPr marL="0" lvl="0" indent="0">
              <a:lnSpc>
                <a:spcPct val="107000"/>
              </a:lnSpc>
              <a:spcAft>
                <a:spcPts val="800"/>
              </a:spcAft>
              <a:buClr>
                <a:srgbClr val="E94B58"/>
              </a:buClr>
              <a:buFont typeface="Arial" panose="020B0604020202020204" pitchFamily="34" charset="0"/>
              <a:buNone/>
            </a:pPr>
            <a:r>
              <a:rPr lang="en-GB" b="1" u="none">
                <a:solidFill>
                  <a:srgbClr val="000000"/>
                </a:solidFill>
                <a:latin typeface="Arial"/>
                <a:cs typeface="Arial" panose="020B0604020202020204" pitchFamily="34" charset="0"/>
              </a:rPr>
              <a:t>Graphics code</a:t>
            </a:r>
            <a:r>
              <a:rPr lang="en-GB" u="none">
                <a:solidFill>
                  <a:srgbClr val="000000"/>
                </a:solidFill>
                <a:latin typeface="Arial"/>
                <a:cs typeface="Arial" panose="020B0604020202020204" pitchFamily="34" charset="0"/>
              </a:rPr>
              <a:t>: </a:t>
            </a:r>
            <a:r>
              <a:rPr lang="en-GB">
                <a:hlinkClick r:id="rId3"/>
              </a:rPr>
              <a:t>IHM_008.png</a:t>
            </a:r>
            <a:endParaRPr lang="en-GB" sz="1200" u="none">
              <a:solidFill>
                <a:schemeClr val="tx1"/>
              </a:solidFill>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A7660427-4724-36D1-94F9-4F5279BC755D}"/>
              </a:ext>
            </a:extLst>
          </p:cNvPr>
          <p:cNvSpPr>
            <a:spLocks noGrp="1"/>
          </p:cNvSpPr>
          <p:nvPr>
            <p:ph type="sldNum" sz="quarter" idx="5"/>
          </p:nvPr>
        </p:nvSpPr>
        <p:spPr/>
        <p:txBody>
          <a:bodyPr/>
          <a:lstStyle/>
          <a:p>
            <a:fld id="{5B3B3ED4-6500-7D46-AD43-AE190871C49C}" type="slidenum">
              <a:rPr lang="en-US" smtClean="0"/>
              <a:t>20</a:t>
            </a:fld>
            <a:endParaRPr lang="en-US"/>
          </a:p>
        </p:txBody>
      </p:sp>
    </p:spTree>
    <p:extLst>
      <p:ext uri="{BB962C8B-B14F-4D97-AF65-F5344CB8AC3E}">
        <p14:creationId xmlns:p14="http://schemas.microsoft.com/office/powerpoint/2010/main" val="33995731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5D887F-475F-06B3-617D-F2435490C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853003-8A8A-2700-BBE9-2D8323F200B6}"/>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9AC72A23-5D8E-31E2-5826-BC9B591FED1E}"/>
              </a:ext>
            </a:extLst>
          </p:cNvPr>
          <p:cNvSpPr>
            <a:spLocks noGrp="1"/>
          </p:cNvSpPr>
          <p:nvPr>
            <p:ph type="body" idx="1"/>
          </p:nvPr>
        </p:nvSpPr>
        <p:spPr>
          <a:xfrm>
            <a:off x="685800" y="3838073"/>
            <a:ext cx="5486400" cy="4847139"/>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a:latin typeface="Arial"/>
                <a:cs typeface="Arial" panose="020B0604020202020204" pitchFamily="34" charset="0"/>
              </a:rPr>
              <a:t>To outline the purposes of different teaching strategies and how staff might think about making decisions about which ones to use.  </a:t>
            </a:r>
            <a:endParaRPr lang="en-GB" sz="1200" b="1">
              <a:latin typeface="Arial"/>
              <a:cs typeface="Arial" panose="020B0604020202020204" pitchFamily="34" charset="0"/>
            </a:endParaRPr>
          </a:p>
          <a:p>
            <a:r>
              <a:rPr lang="en-GB" b="1">
                <a:latin typeface="Arial"/>
                <a:cs typeface="Arial" panose="020B0604020202020204" pitchFamily="34" charset="0"/>
              </a:rPr>
              <a:t>Guidance: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0" kern="1200">
                <a:effectLst/>
                <a:latin typeface="Arial"/>
                <a:cs typeface="Arial" panose="020B0604020202020204" pitchFamily="34" charset="0"/>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kern="1200">
                <a:effectLst/>
                <a:latin typeface="Arial"/>
                <a:cs typeface="Arial" panose="020B0604020202020204" pitchFamily="34" charset="0"/>
              </a:rPr>
              <a:t>Inclusive teaching practices and strategies can support all pupils’ speech, language and communication, and will be particularly important for those experiencing SLC difficulties. Speech, language and communication affect pupils’ access to learning and future progress. Therefore, all students need access to inclusive teaching.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It is important to make the distinction between the two purposes of using inclusive teaching as this will be considered in detail later in the session. Highlight to staff that high-quality teaching will always combine a number of strategies to support pupil learning, making decisions about which strategies or approaches to use, when and for what purpose is an essential feature of successfully supporting pupils’ needs.</a:t>
            </a:r>
          </a:p>
          <a:p>
            <a:pPr marL="628650" lvl="1" indent="-171450">
              <a:buFont typeface="Arial" panose="020B0604020202020204" pitchFamily="34" charset="0"/>
              <a:buChar char="•"/>
            </a:pPr>
            <a:r>
              <a:rPr lang="en-GB" b="1" kern="1200">
                <a:effectLst/>
                <a:latin typeface="Arial"/>
                <a:cs typeface="Arial" panose="020B0604020202020204" pitchFamily="34" charset="0"/>
              </a:rPr>
              <a:t>Reduce barriers: </a:t>
            </a:r>
            <a:r>
              <a:rPr lang="en-GB" kern="1200">
                <a:effectLst/>
                <a:latin typeface="Arial"/>
                <a:cs typeface="Arial" panose="020B0604020202020204" pitchFamily="34" charset="0"/>
              </a:rPr>
              <a:t>Some strategies and teaching practices reduce immediate barriers, for example by providing visual supports such as diagrams or picture cues. These help pupils access learning when speech, language, and communication difficulties might otherwise make it challenging to understand the content. </a:t>
            </a:r>
          </a:p>
          <a:p>
            <a:pPr marL="628650" lvl="1" indent="-171450">
              <a:buFont typeface="Arial" panose="020B0604020202020204" pitchFamily="34" charset="0"/>
              <a:buChar char="•"/>
            </a:pPr>
            <a:r>
              <a:rPr lang="en-GB" b="1" kern="1200">
                <a:effectLst/>
                <a:latin typeface="Arial"/>
                <a:cs typeface="Arial" panose="020B0604020202020204" pitchFamily="34" charset="0"/>
              </a:rPr>
              <a:t>Long-term development: </a:t>
            </a:r>
            <a:r>
              <a:rPr lang="en-GB" kern="1200">
                <a:effectLst/>
                <a:latin typeface="Arial"/>
                <a:cs typeface="Arial" panose="020B0604020202020204" pitchFamily="34" charset="0"/>
              </a:rPr>
              <a:t>Some strategies and teaching practices can be used across the curriculum to deliberately develop pupils’ speech, language, and communication over time.</a:t>
            </a:r>
          </a:p>
          <a:p>
            <a:r>
              <a:rPr lang="en-GB" kern="1200">
                <a:effectLst/>
                <a:latin typeface="Arial"/>
                <a:cs typeface="Arial" panose="020B0604020202020204" pitchFamily="34" charset="0"/>
              </a:rPr>
              <a:t> </a:t>
            </a:r>
          </a:p>
          <a:p>
            <a:r>
              <a:rPr lang="en-GB" b="1">
                <a:latin typeface="Arial"/>
                <a:cs typeface="Arial" panose="020B0604020202020204" pitchFamily="34" charset="0"/>
              </a:rPr>
              <a:t>Lead in: </a:t>
            </a:r>
            <a:r>
              <a:rPr lang="en-GB" b="0">
                <a:latin typeface="Arial"/>
                <a:cs typeface="Arial" panose="020B0604020202020204" pitchFamily="34" charset="0"/>
              </a:rPr>
              <a:t>We are going to think about the strategies that can help us to do this.</a:t>
            </a:r>
          </a:p>
        </p:txBody>
      </p:sp>
      <p:sp>
        <p:nvSpPr>
          <p:cNvPr id="4" name="Slide Number Placeholder 3">
            <a:extLst>
              <a:ext uri="{FF2B5EF4-FFF2-40B4-BE49-F238E27FC236}">
                <a16:creationId xmlns:a16="http://schemas.microsoft.com/office/drawing/2014/main" id="{6E47A716-4755-8422-BACD-8E3F0AD314AD}"/>
              </a:ext>
            </a:extLst>
          </p:cNvPr>
          <p:cNvSpPr>
            <a:spLocks noGrp="1"/>
          </p:cNvSpPr>
          <p:nvPr>
            <p:ph type="sldNum" sz="quarter" idx="5"/>
          </p:nvPr>
        </p:nvSpPr>
        <p:spPr/>
        <p:txBody>
          <a:bodyPr/>
          <a:lstStyle/>
          <a:p>
            <a:fld id="{5B3B3ED4-6500-7D46-AD43-AE190871C49C}" type="slidenum">
              <a:rPr lang="en-US" smtClean="0"/>
              <a:t>21</a:t>
            </a:fld>
            <a:endParaRPr lang="en-US"/>
          </a:p>
        </p:txBody>
      </p:sp>
    </p:spTree>
    <p:extLst>
      <p:ext uri="{BB962C8B-B14F-4D97-AF65-F5344CB8AC3E}">
        <p14:creationId xmlns:p14="http://schemas.microsoft.com/office/powerpoint/2010/main" val="17802299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84AE0-8EA5-21C0-12F3-6B4DFB566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C6E05A-40F1-4F0F-6C0B-D832F508E102}"/>
              </a:ext>
            </a:extLst>
          </p:cNvPr>
          <p:cNvSpPr>
            <a:spLocks noGrp="1" noRot="1" noChangeAspect="1"/>
          </p:cNvSpPr>
          <p:nvPr>
            <p:ph type="sldImg"/>
          </p:nvPr>
        </p:nvSpPr>
        <p:spPr>
          <a:xfrm>
            <a:off x="685800" y="342900"/>
            <a:ext cx="5321300" cy="2994025"/>
          </a:xfrm>
        </p:spPr>
        <p:txBody>
          <a:bodyPr/>
          <a:lstStyle/>
          <a:p>
            <a:endParaRPr lang="en-GB"/>
          </a:p>
        </p:txBody>
      </p:sp>
      <p:sp>
        <p:nvSpPr>
          <p:cNvPr id="3" name="Notes Placeholder 2">
            <a:extLst>
              <a:ext uri="{FF2B5EF4-FFF2-40B4-BE49-F238E27FC236}">
                <a16:creationId xmlns:a16="http://schemas.microsoft.com/office/drawing/2014/main" id="{C5EA9140-E33F-5DF1-19D1-333DE2E428A0}"/>
              </a:ext>
            </a:extLst>
          </p:cNvPr>
          <p:cNvSpPr>
            <a:spLocks noGrp="1"/>
          </p:cNvSpPr>
          <p:nvPr>
            <p:ph type="body" idx="1"/>
          </p:nvPr>
        </p:nvSpPr>
        <p:spPr>
          <a:xfrm>
            <a:off x="685800" y="3463257"/>
            <a:ext cx="5486400" cy="6510922"/>
          </a:xfrm>
        </p:spPr>
        <p:txBody>
          <a:bodyPr/>
          <a:lstStyle/>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6 minutes </a:t>
            </a:r>
            <a:endParaRPr lang="en-GB" sz="1200"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check staff’s knowledge of different teaching practices and strategies that can support pupils with SLC needs.</a:t>
            </a:r>
          </a:p>
          <a:p>
            <a:r>
              <a:rPr lang="en-GB" b="1">
                <a:latin typeface="Arial" panose="020B0604020202020204" pitchFamily="34" charset="0"/>
                <a:cs typeface="Arial" panose="020B0604020202020204" pitchFamily="34" charset="0"/>
              </a:rPr>
              <a:t>Guidance: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Give two minutes for individual thinking and/or notes.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Allow four minutes for discussion.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You may find it helpful to signal when two minutes is up so that both speakers get to share ideas.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You may not choose to cover all of these questions at this point, perhaps only focusing on the first two or three questions.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There is an example on the next (hidden) slide with an example of how staff might respond to these questions. You may choose to use this example to support your own thinking about how you want staff to respond to these questions or share it with them as a model answer before asking them to come up with their own responses. </a:t>
            </a:r>
          </a:p>
          <a:p>
            <a:pPr marL="171450" indent="-171450">
              <a:buFont typeface="Arial" panose="020B0604020202020204" pitchFamily="34" charset="0"/>
              <a:buChar char="•"/>
            </a:pPr>
            <a:r>
              <a:rPr lang="en-GB" b="0">
                <a:latin typeface="Arial" panose="020B0604020202020204" pitchFamily="34" charset="0"/>
                <a:cs typeface="Arial" panose="020B0604020202020204" pitchFamily="34" charset="0"/>
              </a:rPr>
              <a:t>Small illustrative examples that will support you to deliver questions and set up this task might be: (adjust these to your context where relevant)</a:t>
            </a:r>
          </a:p>
          <a:p>
            <a:pPr marL="914400" marR="0" lvl="1" indent="-279400" algn="l" defTabSz="914400" rtl="0" eaLnBrk="1" fontAlgn="auto" latinLnBrk="0" hangingPunct="1">
              <a:lnSpc>
                <a:spcPct val="100000"/>
              </a:lnSpc>
              <a:spcBef>
                <a:spcPts val="0"/>
              </a:spcBef>
              <a:spcAft>
                <a:spcPts val="0"/>
              </a:spcAft>
              <a:buClr>
                <a:srgbClr val="006FB7"/>
              </a:buClr>
              <a:buSzTx/>
              <a:buFont typeface="+mj-lt"/>
              <a:buAutoNum type="arabicPeriod"/>
              <a:tabLst/>
              <a:defRPr/>
            </a:pPr>
            <a:r>
              <a:rPr lang="en-GB" sz="1200" dirty="0">
                <a:latin typeface="Arial" panose="020B0604020202020204" pitchFamily="34" charset="0"/>
                <a:cs typeface="Arial" panose="020B0604020202020204" pitchFamily="34" charset="0"/>
              </a:rPr>
              <a:t>What teaching practices and/or strategies can we do everyday that support all pupils’ SLC, especially pupils with SLC difficulties.</a:t>
            </a:r>
            <a:br>
              <a:rPr lang="en-GB">
                <a:latin typeface="Arial" panose="020B0604020202020204" pitchFamily="34" charset="0"/>
                <a:cs typeface="Arial" panose="020B0604020202020204" pitchFamily="34" charset="0"/>
              </a:rPr>
            </a:br>
            <a:r>
              <a:rPr lang="en-GB" b="1">
                <a:latin typeface="Arial" panose="020B0604020202020204" pitchFamily="34" charset="0"/>
                <a:cs typeface="Arial" panose="020B0604020202020204" pitchFamily="34" charset="0"/>
              </a:rPr>
              <a:t>Example: modelling use of key terms in context.</a:t>
            </a:r>
            <a:endParaRPr lang="en-GB" b="1" dirty="0">
              <a:latin typeface="Arial" panose="020B0604020202020204" pitchFamily="34" charset="0"/>
              <a:cs typeface="Arial" panose="020B0604020202020204" pitchFamily="34" charset="0"/>
            </a:endParaRPr>
          </a:p>
          <a:p>
            <a:pPr marL="914400" lvl="1" indent="-279400">
              <a:buClr>
                <a:srgbClr val="006FB7"/>
              </a:buClr>
              <a:buFont typeface="+mj-lt"/>
              <a:buAutoNum type="arabicPeriod"/>
            </a:pPr>
            <a:r>
              <a:rPr lang="en-GB">
                <a:latin typeface="Arial" panose="020B0604020202020204" pitchFamily="34" charset="0"/>
                <a:cs typeface="Arial" panose="020B0604020202020204" pitchFamily="34" charset="0"/>
              </a:rPr>
              <a:t>For one or two of these suggest a reason why it will support pupils to either access learning or develop their SLC in the long term (or both). </a:t>
            </a:r>
            <a:r>
              <a:rPr lang="en-GB" b="1">
                <a:latin typeface="Arial" panose="020B0604020202020204" pitchFamily="34" charset="0"/>
                <a:cs typeface="Arial" panose="020B0604020202020204" pitchFamily="34" charset="0"/>
              </a:rPr>
              <a:t>Example: modelling key terms in context reduces cognitive load by helping pupils connect new vocabulary to familiar situations, making it easier to understand and remember. Using key terms in real examples supports pupils with SLC by showing how words work in practice, which helps build their understanding and confidence. </a:t>
            </a:r>
            <a:endParaRPr lang="en-GB">
              <a:latin typeface="Arial" panose="020B0604020202020204" pitchFamily="34" charset="0"/>
              <a:cs typeface="Arial" panose="020B0604020202020204" pitchFamily="34" charset="0"/>
            </a:endParaRPr>
          </a:p>
          <a:p>
            <a:pPr marL="914400" lvl="1" indent="-279400">
              <a:buClr>
                <a:srgbClr val="006FB7"/>
              </a:buClr>
              <a:buFont typeface="+mj-lt"/>
              <a:buAutoNum type="arabicPeriod"/>
            </a:pPr>
            <a:r>
              <a:rPr lang="en-GB">
                <a:latin typeface="Arial" panose="020B0604020202020204" pitchFamily="34" charset="0"/>
                <a:cs typeface="Arial" panose="020B0604020202020204" pitchFamily="34" charset="0"/>
              </a:rPr>
              <a:t>What might make these practices/strategies more or less effective? </a:t>
            </a:r>
            <a:r>
              <a:rPr lang="en-GB" b="1">
                <a:latin typeface="Arial" panose="020B0604020202020204" pitchFamily="34" charset="0"/>
                <a:cs typeface="Arial" panose="020B0604020202020204" pitchFamily="34" charset="0"/>
              </a:rPr>
              <a:t>Example: modelling too many key terms at once can overload pupils’ working memory and reduce understanding.</a:t>
            </a:r>
          </a:p>
          <a:p>
            <a:pPr marL="914400" marR="0" lvl="1" indent="-279400" algn="l" defTabSz="914400" rtl="0" eaLnBrk="1" fontAlgn="auto" latinLnBrk="0" hangingPunct="1">
              <a:lnSpc>
                <a:spcPct val="100000"/>
              </a:lnSpc>
              <a:spcBef>
                <a:spcPts val="0"/>
              </a:spcBef>
              <a:spcAft>
                <a:spcPts val="0"/>
              </a:spcAft>
              <a:buClr>
                <a:srgbClr val="006FB7"/>
              </a:buClr>
              <a:buSzTx/>
              <a:buFont typeface="+mj-lt"/>
              <a:buAutoNum type="arabicPeriod"/>
              <a:tabLst/>
              <a:defRPr/>
            </a:pPr>
            <a:r>
              <a:rPr lang="en-GB">
                <a:latin typeface="Arial" panose="020B0604020202020204" pitchFamily="34" charset="0"/>
                <a:cs typeface="Arial" panose="020B0604020202020204" pitchFamily="34" charset="0"/>
              </a:rPr>
              <a:t>In what circumstances might you need to adapt these universal teaching practices/strategies? </a:t>
            </a:r>
            <a:r>
              <a:rPr lang="en-GB" dirty="0">
                <a:latin typeface="Arial" panose="020B0604020202020204" pitchFamily="34" charset="0"/>
                <a:cs typeface="Arial" panose="020B0604020202020204" pitchFamily="34" charset="0"/>
              </a:rPr>
              <a:t>For example, by increasing the intensity for some pupils.</a:t>
            </a:r>
            <a:br>
              <a:rPr lang="en-GB">
                <a:latin typeface="Arial" panose="020B0604020202020204" pitchFamily="34" charset="0"/>
                <a:cs typeface="Arial" panose="020B0604020202020204" pitchFamily="34" charset="0"/>
              </a:rPr>
            </a:br>
            <a:r>
              <a:rPr lang="en-GB" b="1">
                <a:latin typeface="Arial" panose="020B0604020202020204" pitchFamily="34" charset="0"/>
                <a:cs typeface="Arial" panose="020B0604020202020204" pitchFamily="34" charset="0"/>
              </a:rPr>
              <a:t>Example: if a pupil has significant difficulty with receptive language, you might adapt by repeating the same key term more frequently than you would otherwise and ensure this is done in plenty of different contexts to support understanding.</a:t>
            </a:r>
            <a:endParaRPr lang="en-GB" sz="1200" b="1">
              <a:latin typeface="Arial" panose="020B0604020202020204" pitchFamily="34" charset="0"/>
              <a:cs typeface="Arial" panose="020B0604020202020204" pitchFamily="34" charset="0"/>
            </a:endParaRPr>
          </a:p>
          <a:p>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Keep what you have just discussed in mind as we move on. </a:t>
            </a:r>
          </a:p>
          <a:p>
            <a:endParaRPr lang="en-GB" sz="120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98DDB5A-7CAC-0DE8-D79C-1D94CBA2DA96}"/>
              </a:ext>
            </a:extLst>
          </p:cNvPr>
          <p:cNvSpPr>
            <a:spLocks noGrp="1"/>
          </p:cNvSpPr>
          <p:nvPr>
            <p:ph type="sldNum" sz="quarter" idx="5"/>
          </p:nvPr>
        </p:nvSpPr>
        <p:spPr/>
        <p:txBody>
          <a:bodyPr/>
          <a:lstStyle/>
          <a:p>
            <a:fld id="{5B3B3ED4-6500-7D46-AD43-AE190871C49C}" type="slidenum">
              <a:rPr lang="en-US" smtClean="0"/>
              <a:t>22</a:t>
            </a:fld>
            <a:endParaRPr lang="en-US"/>
          </a:p>
        </p:txBody>
      </p:sp>
    </p:spTree>
    <p:extLst>
      <p:ext uri="{BB962C8B-B14F-4D97-AF65-F5344CB8AC3E}">
        <p14:creationId xmlns:p14="http://schemas.microsoft.com/office/powerpoint/2010/main" val="321015531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1CF65-C6BC-4280-5882-1B3E17AFBF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E7725-C313-E3E1-40A4-92D56447C772}"/>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CEAE71A1-4463-6640-9864-6F7599445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a:cs typeface="Arial"/>
              </a:rPr>
              <a:t>This is an optional </a:t>
            </a:r>
            <a:r>
              <a:rPr lang="en-GB" b="1">
                <a:latin typeface="Arial"/>
                <a:cs typeface="Arial"/>
              </a:rPr>
              <a:t>slide</a:t>
            </a:r>
            <a:r>
              <a:rPr lang="en-GB" sz="1200" b="1" kern="1200">
                <a:solidFill>
                  <a:schemeClr val="tx1"/>
                </a:solidFill>
                <a:effectLst/>
                <a:latin typeface="Arial"/>
                <a:cs typeface="Arial"/>
              </a:rPr>
              <a:t> showing examples </a:t>
            </a:r>
            <a:r>
              <a:rPr lang="en-GB" b="1">
                <a:latin typeface="Arial"/>
                <a:cs typeface="Arial"/>
              </a:rPr>
              <a:t>of how staff might respond to the questions on the previous slide.</a:t>
            </a:r>
          </a:p>
          <a:p>
            <a:endParaRPr lang="en-GB" b="1">
              <a:latin typeface="Arial"/>
              <a:cs typeface="Arial" panose="020B0604020202020204" pitchFamily="34" charset="0"/>
            </a:endParaRPr>
          </a:p>
          <a:p>
            <a:r>
              <a:rPr lang="en-GB" b="1">
                <a:latin typeface="Arial"/>
                <a:cs typeface="Arial" panose="020B0604020202020204" pitchFamily="34" charset="0"/>
              </a:rPr>
              <a:t>Time: </a:t>
            </a:r>
            <a:r>
              <a:rPr lang="en-GB" b="0">
                <a:latin typeface="Arial"/>
                <a:cs typeface="Arial" panose="020B0604020202020204" pitchFamily="34" charset="0"/>
              </a:rPr>
              <a:t>2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check staff’s knowledge of different teaching practices and strategies which can support pupils with SLC needs.</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The example uses scaffolded group talk to show how staff might approach these questions.</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Keep what you have just discussed in mind as we move 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E4B1FC4A-66CB-A6E3-A2EF-E57C517E587F}"/>
              </a:ext>
            </a:extLst>
          </p:cNvPr>
          <p:cNvSpPr>
            <a:spLocks noGrp="1"/>
          </p:cNvSpPr>
          <p:nvPr>
            <p:ph type="sldNum" sz="quarter" idx="5"/>
          </p:nvPr>
        </p:nvSpPr>
        <p:spPr/>
        <p:txBody>
          <a:bodyPr/>
          <a:lstStyle/>
          <a:p>
            <a:fld id="{5B3B3ED4-6500-7D46-AD43-AE190871C49C}" type="slidenum">
              <a:rPr lang="en-US" smtClean="0"/>
              <a:t>23</a:t>
            </a:fld>
            <a:endParaRPr lang="en-US"/>
          </a:p>
        </p:txBody>
      </p:sp>
    </p:spTree>
    <p:extLst>
      <p:ext uri="{BB962C8B-B14F-4D97-AF65-F5344CB8AC3E}">
        <p14:creationId xmlns:p14="http://schemas.microsoft.com/office/powerpoint/2010/main" val="3415099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D86F3C-7E62-9E10-DE0E-AC7A2552B4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8FFFFF-5D39-47F7-29C8-993F6343E444}"/>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865FD28-1F05-7D55-1D1E-BADB3832AD5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showing examples </a:t>
            </a:r>
            <a:r>
              <a:rPr lang="en-GB" b="1">
                <a:latin typeface="Arial" panose="020B0604020202020204" pitchFamily="34" charset="0"/>
                <a:cs typeface="Arial" panose="020B0604020202020204" pitchFamily="34" charset="0"/>
              </a:rPr>
              <a:t>of how staff might respond to the questions on the previous slide.</a:t>
            </a:r>
            <a:endParaRPr lang="en-GB" b="1">
              <a:latin typeface="Arial"/>
              <a:cs typeface="Arial" panose="020B0604020202020204" pitchFamily="34" charset="0"/>
            </a:endParaRPr>
          </a:p>
          <a:p>
            <a:endParaRPr lang="en-GB" b="1">
              <a:latin typeface="Arial"/>
              <a:cs typeface="Arial" panose="020B0604020202020204" pitchFamily="34" charset="0"/>
            </a:endParaRPr>
          </a:p>
          <a:p>
            <a:r>
              <a:rPr lang="en-GB" b="1">
                <a:latin typeface="Arial"/>
                <a:cs typeface="Arial" panose="020B0604020202020204" pitchFamily="34" charset="0"/>
              </a:rPr>
              <a:t>Time: </a:t>
            </a:r>
            <a:r>
              <a:rPr lang="en-GB" b="0">
                <a:latin typeface="Arial"/>
                <a:cs typeface="Arial" panose="020B0604020202020204" pitchFamily="34" charset="0"/>
              </a:rPr>
              <a:t>2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check staff’s knowledge of different teaching practices and strategies which can support pupils with SLC needs.</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The example uses scaffolded group talk to show how staff might approach these questions.</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Keep what you have just discussed in mind as we move on. </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A1DA3E07-E7FE-44D5-CF42-3BF965CA4FEC}"/>
              </a:ext>
            </a:extLst>
          </p:cNvPr>
          <p:cNvSpPr>
            <a:spLocks noGrp="1"/>
          </p:cNvSpPr>
          <p:nvPr>
            <p:ph type="sldNum" sz="quarter" idx="5"/>
          </p:nvPr>
        </p:nvSpPr>
        <p:spPr/>
        <p:txBody>
          <a:bodyPr/>
          <a:lstStyle/>
          <a:p>
            <a:fld id="{5B3B3ED4-6500-7D46-AD43-AE190871C49C}" type="slidenum">
              <a:rPr lang="en-US" smtClean="0"/>
              <a:t>24</a:t>
            </a:fld>
            <a:endParaRPr lang="en-US"/>
          </a:p>
        </p:txBody>
      </p:sp>
    </p:spTree>
    <p:extLst>
      <p:ext uri="{BB962C8B-B14F-4D97-AF65-F5344CB8AC3E}">
        <p14:creationId xmlns:p14="http://schemas.microsoft.com/office/powerpoint/2010/main" val="25831100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6731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3895223"/>
            <a:ext cx="5486400" cy="5104397"/>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4</a:t>
            </a:r>
            <a:r>
              <a:rPr lang="en-GB" b="0">
                <a:latin typeface="Arial"/>
                <a:cs typeface="Arial" panose="020B0604020202020204" pitchFamily="34" charset="0"/>
              </a:rPr>
              <a:t>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explain some inclusive teaching practices that can support pupils to access classroom communication.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Inclusive teaching practices are achieved through a range of strategies, which can be combined to support pupil learning. We will look at the strategies for each practice in a moment. </a:t>
            </a:r>
          </a:p>
          <a:p>
            <a:pPr marL="171450" indent="-171450">
              <a:buFont typeface="Arial" panose="020B0604020202020204" pitchFamily="34" charset="0"/>
              <a:buChar char="•"/>
            </a:pPr>
            <a:r>
              <a:rPr lang="en-GB">
                <a:latin typeface="Arial"/>
                <a:cs typeface="Arial" panose="020B0604020202020204" pitchFamily="34" charset="0"/>
              </a:rPr>
              <a:t>The set of four areas of inclusive teaching practice we have here can be used effectively for lots of different purposes in the classroom, but are particularly useful for supporting speech, language and communication. </a:t>
            </a:r>
            <a:r>
              <a:rPr lang="en-GB" sz="1200" kern="1200">
                <a:solidFill>
                  <a:srgbClr val="000000"/>
                </a:solidFill>
                <a:effectLst/>
                <a:latin typeface="Arial"/>
                <a:ea typeface="+mn-ea"/>
                <a:cs typeface="+mn-cs"/>
              </a:rPr>
              <a:t>These are examples of universal approaches (first stage of the two-part model of inclusive teaching – universal approaches and adaptations and additional support).</a:t>
            </a:r>
            <a:endParaRPr lang="en-GB">
              <a:latin typeface="Arial"/>
              <a:cs typeface="Arial" panose="020B0604020202020204" pitchFamily="34" charset="0"/>
            </a:endParaRPr>
          </a:p>
          <a:p>
            <a:pPr marL="171450" indent="-171450">
              <a:buFont typeface="Arial" panose="020B0604020202020204" pitchFamily="34" charset="0"/>
              <a:buChar char="•"/>
            </a:pPr>
            <a:r>
              <a:rPr lang="en-GB">
                <a:latin typeface="Arial"/>
                <a:cs typeface="Arial" panose="020B0604020202020204" pitchFamily="34" charset="0"/>
              </a:rPr>
              <a:t>Visual cues: Use pictures, symbols and gestures to make spoken information clearer and easier to process. </a:t>
            </a:r>
          </a:p>
          <a:p>
            <a:pPr marL="171450" indent="-171450">
              <a:buFont typeface="Arial" panose="020B0604020202020204" pitchFamily="34" charset="0"/>
              <a:buChar char="•"/>
            </a:pPr>
            <a:r>
              <a:rPr lang="en-GB">
                <a:latin typeface="Arial"/>
                <a:cs typeface="Arial" panose="020B0604020202020204" pitchFamily="34" charset="0"/>
              </a:rPr>
              <a:t>Model and scaffold high-quality conversations: Use clear, simple language and pre-teach vocabulary to support understanding (Education Endowment Foundation, 2026). </a:t>
            </a:r>
          </a:p>
          <a:p>
            <a:pPr marL="171450" indent="-171450">
              <a:buFont typeface="Arial" panose="020B0604020202020204" pitchFamily="34" charset="0"/>
              <a:buChar char="•"/>
            </a:pPr>
            <a:r>
              <a:rPr lang="en-GB">
                <a:latin typeface="Arial"/>
                <a:cs typeface="Arial" panose="020B0604020202020204" pitchFamily="34" charset="0"/>
              </a:rPr>
              <a:t>Opportunities for oracy development: Provide structured talk and regular informal feedback to help pupils practise and develop language. </a:t>
            </a:r>
          </a:p>
          <a:p>
            <a:pPr marL="171450" indent="-171450">
              <a:buFont typeface="Arial" panose="020B0604020202020204" pitchFamily="34" charset="0"/>
              <a:buChar char="•"/>
            </a:pPr>
            <a:r>
              <a:rPr lang="en-GB">
                <a:latin typeface="Arial"/>
                <a:cs typeface="Arial" panose="020B0604020202020204" pitchFamily="34" charset="0"/>
              </a:rPr>
              <a:t>Develop speech and language across the curriculum: Use subject content to build vocabulary and communication skills in different contexts.</a:t>
            </a:r>
            <a:endParaRPr lang="en-GB" sz="1200" b="1">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a:latin typeface="Arial"/>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latin typeface="Arial"/>
                <a:cs typeface="Arial" panose="020B0604020202020204" pitchFamily="34" charset="0"/>
              </a:rPr>
              <a:t>Lead in: </a:t>
            </a:r>
            <a:r>
              <a:rPr lang="en-GB" b="0">
                <a:latin typeface="Arial"/>
                <a:cs typeface="Arial" panose="020B0604020202020204" pitchFamily="34" charset="0"/>
              </a:rPr>
              <a:t>We are going to discuss some of these practices and think about their associated strategies.</a:t>
            </a: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135321262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843F3-B66C-8C41-5DEA-6F1FC43A7A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C21E0C-0BA2-7FE5-FD76-06D138FE111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FFE62E23-BBBB-B30E-E097-8CFFCCB3B45D}"/>
              </a:ext>
            </a:extLst>
          </p:cNvPr>
          <p:cNvSpPr>
            <a:spLocks noGrp="1"/>
          </p:cNvSpPr>
          <p:nvPr>
            <p:ph type="body" idx="1"/>
          </p:nvPr>
        </p:nvSpPr>
        <p:spPr>
          <a:xfrm>
            <a:off x="685800" y="4400550"/>
            <a:ext cx="5486400" cy="3600450"/>
          </a:xfrm>
          <a:prstGeom prst="rect">
            <a:avLst/>
          </a:prstGeom>
        </p:spPr>
        <p:txBody>
          <a:bodyPr/>
          <a:lstStyle/>
          <a:p>
            <a:endParaRPr lang="en-GB" sz="1200">
              <a:latin typeface="Arial"/>
              <a:cs typeface="Arial" panose="020B0604020202020204" pitchFamily="34" charset="0"/>
            </a:endParaRPr>
          </a:p>
        </p:txBody>
      </p:sp>
    </p:spTree>
    <p:extLst>
      <p:ext uri="{BB962C8B-B14F-4D97-AF65-F5344CB8AC3E}">
        <p14:creationId xmlns:p14="http://schemas.microsoft.com/office/powerpoint/2010/main" val="189660368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79BBC-2F6A-BBB3-B942-275811E9C7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950698-D3E8-FA71-77C7-17F2AEDC51F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66DFFAF-FBA7-7842-9F60-319DFF73F9AE}"/>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2 minutes</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their own teaching through the lens of inclusive teaching strategies. </a:t>
            </a:r>
          </a:p>
          <a:p>
            <a:r>
              <a:rPr lang="en-GB" b="1">
                <a:latin typeface="Arial"/>
                <a:cs typeface="Arial" panose="020B0604020202020204" pitchFamily="34" charset="0"/>
              </a:rPr>
              <a:t>Guidance:</a:t>
            </a:r>
          </a:p>
          <a:p>
            <a:pPr marL="171450" indent="-171450">
              <a:buFont typeface="Arial" panose="020B0604020202020204" pitchFamily="34" charset="0"/>
              <a:buChar char="•"/>
            </a:pPr>
            <a:r>
              <a:rPr lang="en-GB" b="0">
                <a:latin typeface="Arial"/>
                <a:cs typeface="Arial" panose="020B0604020202020204" pitchFamily="34" charset="0"/>
              </a:rPr>
              <a:t>These questions should be answered while looking at one of the following four slides. E.g. you might choose to focus on the slide which shows the strategies for ‘Model and scaffold high-quality conversations’. </a:t>
            </a:r>
          </a:p>
          <a:p>
            <a:pPr marL="171450" indent="-171450">
              <a:buFont typeface="Arial" panose="020B0604020202020204" pitchFamily="34" charset="0"/>
              <a:buChar char="•"/>
            </a:pPr>
            <a:r>
              <a:rPr lang="en-GB" b="0">
                <a:latin typeface="Arial"/>
                <a:cs typeface="Arial" panose="020B0604020202020204" pitchFamily="34" charset="0"/>
              </a:rPr>
              <a:t>Encourage richer conversations about one or two practices and their strategies as opposed to trying to cover all four. </a:t>
            </a:r>
          </a:p>
          <a:p>
            <a:pPr marL="171450" indent="-171450">
              <a:buFont typeface="Arial" panose="020B0604020202020204" pitchFamily="34" charset="0"/>
              <a:buChar char="•"/>
            </a:pPr>
            <a:r>
              <a:rPr lang="en-GB" b="0">
                <a:latin typeface="Arial"/>
                <a:cs typeface="Arial" panose="020B0604020202020204" pitchFamily="34" charset="0"/>
              </a:rPr>
              <a:t>You may choose to print the following four slides and give a different practice and strategies to different groups of teachers to then give each group the opportunity to feedback, or you may want the whole group to focus on one practice and facilitate a whole group discussion.</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I am going to show you one of the practices and the strategies associated with it.</a:t>
            </a:r>
            <a:endParaRPr lang="en-GB" sz="1200">
              <a:latin typeface="Arial"/>
              <a:cs typeface="Arial" panose="020B0604020202020204" pitchFamily="34" charset="0"/>
            </a:endParaRPr>
          </a:p>
        </p:txBody>
      </p:sp>
    </p:spTree>
    <p:extLst>
      <p:ext uri="{BB962C8B-B14F-4D97-AF65-F5344CB8AC3E}">
        <p14:creationId xmlns:p14="http://schemas.microsoft.com/office/powerpoint/2010/main" val="1162509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C96A8-52B0-DCAA-043E-810F1D126F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0F3FFF-7B80-C023-2E22-8060FE3E998F}"/>
              </a:ext>
            </a:extLst>
          </p:cNvPr>
          <p:cNvSpPr>
            <a:spLocks noGrp="1" noRot="1" noChangeAspect="1"/>
          </p:cNvSpPr>
          <p:nvPr>
            <p:ph type="sldImg"/>
          </p:nvPr>
        </p:nvSpPr>
        <p:spPr>
          <a:xfrm>
            <a:off x="685800" y="56515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F7EB7B2D-9307-D0EA-DCC5-12FF684C1A6A}"/>
              </a:ext>
            </a:extLst>
          </p:cNvPr>
          <p:cNvSpPr>
            <a:spLocks noGrp="1"/>
          </p:cNvSpPr>
          <p:nvPr>
            <p:ph type="body" idx="1"/>
          </p:nvPr>
        </p:nvSpPr>
        <p:spPr>
          <a:xfrm>
            <a:off x="685800" y="3692526"/>
            <a:ext cx="5486400" cy="6185400"/>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10</a:t>
            </a:r>
            <a:r>
              <a:rPr lang="en-GB" b="0">
                <a:latin typeface="Arial"/>
                <a:cs typeface="Arial" panose="020B0604020202020204" pitchFamily="34" charset="0"/>
              </a:rPr>
              <a:t>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their own teaching through the lens of inclusive teaching strategies. </a:t>
            </a:r>
          </a:p>
          <a:p>
            <a:r>
              <a:rPr lang="en-GB" b="1">
                <a:latin typeface="Arial" panose="020B0604020202020204" pitchFamily="34" charset="0"/>
                <a:cs typeface="Arial" panose="020B0604020202020204" pitchFamily="34" charset="0"/>
              </a:rPr>
              <a:t>Guidance: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p>
          <a:p>
            <a:pPr marL="228600" indent="-228600">
              <a:buFont typeface="+mj-lt"/>
              <a:buAutoNum type="arabicPeriod"/>
            </a:pPr>
            <a:r>
              <a:rPr lang="en-GB" b="1">
                <a:latin typeface="Arial"/>
                <a:cs typeface="Arial" panose="020B0604020202020204" pitchFamily="34" charset="0"/>
              </a:rPr>
              <a:t>Use visuals to scaffold learning</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Introduce diagrams, pictures or graphic organisers alongside spoken explanations to help pupils understand new concepts.</a:t>
            </a:r>
          </a:p>
          <a:p>
            <a:pPr marL="628650" lvl="1" indent="-171450">
              <a:buFont typeface="Arial" panose="020B0604020202020204" pitchFamily="34" charset="0"/>
              <a:buChar char="•"/>
            </a:pPr>
            <a:r>
              <a:rPr lang="en-GB">
                <a:latin typeface="Arial"/>
                <a:cs typeface="Arial" panose="020B0604020202020204" pitchFamily="34" charset="0"/>
              </a:rPr>
              <a:t>Visual scaffolds are most effective when paired with clear verbal explanations and opportunities for pupils to discuss or ask questions, as this supports deeper understanding.</a:t>
            </a:r>
          </a:p>
          <a:p>
            <a:pPr marL="628650" lvl="1" indent="-171450">
              <a:buFont typeface="Arial" panose="020B0604020202020204" pitchFamily="34" charset="0"/>
              <a:buChar char="•"/>
            </a:pPr>
            <a:r>
              <a:rPr lang="en-GB">
                <a:latin typeface="Arial"/>
                <a:cs typeface="Arial" panose="020B0604020202020204" pitchFamily="34" charset="0"/>
              </a:rPr>
              <a:t>Visual scaffolds can help all pupils access content, especially those who find language challenging. Pupils with SLC difficulties benefit from having information presented in multiple ways, making learning more accessible and reducing cognitive load.</a:t>
            </a:r>
          </a:p>
          <a:p>
            <a:pPr marL="228600" indent="-228600">
              <a:buFont typeface="+mj-lt"/>
              <a:buAutoNum type="arabicPeriod"/>
            </a:pPr>
            <a:r>
              <a:rPr lang="en-GB" b="1">
                <a:latin typeface="Arial"/>
                <a:cs typeface="Arial" panose="020B0604020202020204" pitchFamily="34" charset="0"/>
              </a:rPr>
              <a:t>Offer reminders using visual timetables</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Display a daily timetable with images or symbols representing each activity, referring to it regularly to remind pupils what’s happening next.</a:t>
            </a:r>
          </a:p>
          <a:p>
            <a:pPr marL="628650" lvl="1" indent="-171450">
              <a:buFont typeface="Arial" panose="020B0604020202020204" pitchFamily="34" charset="0"/>
              <a:buChar char="•"/>
            </a:pPr>
            <a:r>
              <a:rPr lang="en-GB">
                <a:latin typeface="Arial"/>
                <a:cs typeface="Arial" panose="020B0604020202020204" pitchFamily="34" charset="0"/>
              </a:rPr>
              <a:t>Visual timetables work well alongside verbal reminders and consistent routines, helping pupils link spoken instructions to visual cues.</a:t>
            </a:r>
          </a:p>
          <a:p>
            <a:pPr marL="628650" lvl="1" indent="-171450">
              <a:buFont typeface="Arial" panose="020B0604020202020204" pitchFamily="34" charset="0"/>
              <a:buChar char="•"/>
            </a:pPr>
            <a:r>
              <a:rPr lang="en-GB">
                <a:latin typeface="Arial"/>
                <a:cs typeface="Arial" panose="020B0604020202020204" pitchFamily="34" charset="0"/>
              </a:rPr>
              <a:t>This approach supports whole-class organisation and independence. Pupils with SLC difficulties or those who struggle with transitions benefit from clear, predictable routines, which can reduce anxiety and help them follow the day’s structure.</a:t>
            </a:r>
          </a:p>
          <a:p>
            <a:pPr marL="228600" indent="-228600">
              <a:buFont typeface="+mj-lt"/>
              <a:buAutoNum type="arabicPeriod"/>
            </a:pPr>
            <a:r>
              <a:rPr lang="en-GB" b="1">
                <a:latin typeface="Arial"/>
                <a:cs typeface="Arial" panose="020B0604020202020204" pitchFamily="34" charset="0"/>
              </a:rPr>
              <a:t>Use non-verbal cues to reinforce speech</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Use gestures, facial expressions or pointing to emphasise key instructions or concepts while speaking.</a:t>
            </a:r>
          </a:p>
          <a:p>
            <a:pPr marL="628650" lvl="1" indent="-171450">
              <a:buFont typeface="Arial" panose="020B0604020202020204" pitchFamily="34" charset="0"/>
              <a:buChar char="•"/>
            </a:pPr>
            <a:r>
              <a:rPr lang="en-GB">
                <a:latin typeface="Arial"/>
                <a:cs typeface="Arial" panose="020B0604020202020204" pitchFamily="34" charset="0"/>
              </a:rPr>
              <a:t>Non-verbal cues are most effective when combined with clear, concise speech and visual supports, ensuring pupils understand both the spoken and unspoken elements.</a:t>
            </a:r>
          </a:p>
          <a:p>
            <a:pPr marL="628650" lvl="1" indent="-171450">
              <a:buFont typeface="Arial" panose="020B0604020202020204" pitchFamily="34" charset="0"/>
              <a:buChar char="•"/>
            </a:pPr>
            <a:r>
              <a:rPr lang="en-GB">
                <a:latin typeface="Arial"/>
                <a:cs typeface="Arial" panose="020B0604020202020204" pitchFamily="34" charset="0"/>
              </a:rPr>
              <a:t>Reinforcing speech with non-verbal cues helps all pupils focus and understand instructions. Pupils with SLC difficulties often rely on these cues to interpret meaning, so this strategy can improve engagement and comprehension for them.</a:t>
            </a:r>
          </a:p>
        </p:txBody>
      </p:sp>
    </p:spTree>
    <p:extLst>
      <p:ext uri="{BB962C8B-B14F-4D97-AF65-F5344CB8AC3E}">
        <p14:creationId xmlns:p14="http://schemas.microsoft.com/office/powerpoint/2010/main" val="31221785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1D926-2929-52BE-65DE-06A2FE0954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4AD4A7-8752-25B5-39C8-B4BA9580F193}"/>
              </a:ext>
            </a:extLst>
          </p:cNvPr>
          <p:cNvSpPr>
            <a:spLocks noGrp="1" noRot="1" noChangeAspect="1"/>
          </p:cNvSpPr>
          <p:nvPr>
            <p:ph type="sldImg"/>
          </p:nvPr>
        </p:nvSpPr>
        <p:spPr>
          <a:xfrm>
            <a:off x="685800" y="252413"/>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7152A922-71FC-9838-E793-010E53830D00}"/>
              </a:ext>
            </a:extLst>
          </p:cNvPr>
          <p:cNvSpPr>
            <a:spLocks noGrp="1"/>
          </p:cNvSpPr>
          <p:nvPr>
            <p:ph type="body" idx="1"/>
          </p:nvPr>
        </p:nvSpPr>
        <p:spPr>
          <a:xfrm>
            <a:off x="685800" y="3338512"/>
            <a:ext cx="5486400" cy="6022055"/>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10</a:t>
            </a:r>
            <a:r>
              <a:rPr lang="en-GB" b="0">
                <a:latin typeface="Arial"/>
                <a:cs typeface="Arial" panose="020B0604020202020204" pitchFamily="34" charset="0"/>
              </a:rPr>
              <a:t>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their own teaching through the lens of inclusive teaching strategies. </a:t>
            </a:r>
          </a:p>
          <a:p>
            <a:r>
              <a:rPr lang="en-GB" b="1">
                <a:latin typeface="Arial"/>
                <a:cs typeface="Arial" panose="020B0604020202020204" pitchFamily="34" charset="0"/>
              </a:rPr>
              <a:t>Guidance: </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endParaRPr lang="en-GB" sz="1200" b="0">
              <a:latin typeface="Arial"/>
              <a:cs typeface="Arial" panose="020B0604020202020204" pitchFamily="34" charset="0"/>
            </a:endParaRPr>
          </a:p>
          <a:p>
            <a:pPr marL="228600" indent="-228600">
              <a:buFont typeface="+mj-lt"/>
              <a:buAutoNum type="arabicPeriod"/>
            </a:pPr>
            <a:r>
              <a:rPr lang="en-GB" b="1">
                <a:latin typeface="Arial"/>
                <a:cs typeface="Arial" panose="020B0604020202020204" pitchFamily="34" charset="0"/>
              </a:rPr>
              <a:t>Use clear and unambiguous language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Choose words that are direct and easy to understand, avoiding idioms or ambiguous phrases when giving instructions or explanations.</a:t>
            </a:r>
          </a:p>
          <a:p>
            <a:pPr marL="628650" lvl="1" indent="-171450">
              <a:buFont typeface="Arial" panose="020B0604020202020204" pitchFamily="34" charset="0"/>
              <a:buChar char="•"/>
            </a:pPr>
            <a:r>
              <a:rPr lang="en-GB">
                <a:latin typeface="Arial"/>
                <a:cs typeface="Arial" panose="020B0604020202020204" pitchFamily="34" charset="0"/>
              </a:rPr>
              <a:t>Pair clear language with visual cues or examples to reinforce meaning and check pupils’ understanding.</a:t>
            </a:r>
          </a:p>
          <a:p>
            <a:pPr marL="628650" lvl="1" indent="-171450">
              <a:buFont typeface="Arial" panose="020B0604020202020204" pitchFamily="34" charset="0"/>
              <a:buChar char="•"/>
            </a:pPr>
            <a:r>
              <a:rPr lang="en-GB">
                <a:latin typeface="Arial"/>
                <a:cs typeface="Arial" panose="020B0604020202020204" pitchFamily="34" charset="0"/>
              </a:rPr>
              <a:t>All pupils benefit from clarity, but those with SLC difficulties are particularly supported, as they are less likely to misinterpret instructions or explanations.</a:t>
            </a:r>
          </a:p>
          <a:p>
            <a:pPr marL="228600" indent="-228600">
              <a:buFont typeface="+mj-lt"/>
              <a:buAutoNum type="arabicPeriod"/>
            </a:pPr>
            <a:r>
              <a:rPr lang="en-GB" b="1">
                <a:latin typeface="Arial"/>
                <a:cs typeface="Arial" panose="020B0604020202020204" pitchFamily="34" charset="0"/>
              </a:rPr>
              <a:t>Balance simple and developmental language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Start with straightforward language, then gradually introduce new vocabulary and more complex ideas as pupils’ confidence grows.</a:t>
            </a:r>
          </a:p>
          <a:p>
            <a:pPr marL="628650" lvl="1" indent="-171450">
              <a:buFont typeface="Arial" panose="020B0604020202020204" pitchFamily="34" charset="0"/>
              <a:buChar char="•"/>
            </a:pPr>
            <a:r>
              <a:rPr lang="en-GB">
                <a:latin typeface="Arial"/>
                <a:cs typeface="Arial" panose="020B0604020202020204" pitchFamily="34" charset="0"/>
              </a:rPr>
              <a:t>Combine this approach with modelling and scaffolding, so pupils can see and practise using new language in context.</a:t>
            </a:r>
          </a:p>
          <a:p>
            <a:pPr marL="628650" lvl="1" indent="-171450">
              <a:buFont typeface="Arial" panose="020B0604020202020204" pitchFamily="34" charset="0"/>
              <a:buChar char="•"/>
            </a:pPr>
            <a:r>
              <a:rPr lang="en-GB">
                <a:latin typeface="Arial"/>
                <a:cs typeface="Arial" panose="020B0604020202020204" pitchFamily="34" charset="0"/>
              </a:rPr>
              <a:t>This supports whole-class progression, allowing pupils to build on what they know. Pupils with SLC difficulties benefit from a gradual approach, as it gives them time to process and use new language.</a:t>
            </a:r>
          </a:p>
          <a:p>
            <a:pPr marL="228600" indent="-228600">
              <a:buFont typeface="+mj-lt"/>
              <a:buAutoNum type="arabicPeriod"/>
            </a:pPr>
            <a:r>
              <a:rPr lang="en-GB" b="1">
                <a:latin typeface="Arial"/>
                <a:cs typeface="Arial" panose="020B0604020202020204" pitchFamily="34" charset="0"/>
              </a:rPr>
              <a:t>Consider sentence structure</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Use short, well-structured sentences when introducing new concepts, and avoid unnecessarily complex grammar.</a:t>
            </a:r>
          </a:p>
          <a:p>
            <a:pPr marL="628650" lvl="1" indent="-171450">
              <a:buFont typeface="Arial" panose="020B0604020202020204" pitchFamily="34" charset="0"/>
              <a:buChar char="•"/>
            </a:pPr>
            <a:r>
              <a:rPr lang="en-GB">
                <a:latin typeface="Arial"/>
                <a:cs typeface="Arial" panose="020B0604020202020204" pitchFamily="34" charset="0"/>
              </a:rPr>
              <a:t>Combine clear sentence structure with visual supports and repetition to help pupils internalise new information.</a:t>
            </a:r>
          </a:p>
          <a:p>
            <a:pPr marL="628650" lvl="1" indent="-171450">
              <a:buFont typeface="Arial" panose="020B0604020202020204" pitchFamily="34" charset="0"/>
              <a:buChar char="•"/>
            </a:pPr>
            <a:r>
              <a:rPr lang="en-GB">
                <a:latin typeface="Arial"/>
                <a:cs typeface="Arial" panose="020B0604020202020204" pitchFamily="34" charset="0"/>
              </a:rPr>
              <a:t>Clear sentence structure aids comprehension for all pupils, and is especially important for those with SLC difficulties, who may struggle with long or complicated sentences.</a:t>
            </a:r>
          </a:p>
          <a:p>
            <a:pPr marL="228600" indent="-228600">
              <a:buFont typeface="+mj-lt"/>
              <a:buAutoNum type="arabicPeriod"/>
            </a:pPr>
            <a:r>
              <a:rPr lang="en-GB" b="1">
                <a:latin typeface="Arial"/>
                <a:cs typeface="Arial" panose="020B0604020202020204" pitchFamily="34" charset="0"/>
              </a:rPr>
              <a:t>Move from simple to complex/concrete to abstract</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Begin with concrete examples and simple ideas, then build towards more abstract concepts and complex language as pupils’ understanding develops.</a:t>
            </a:r>
          </a:p>
          <a:p>
            <a:pPr marL="628650" lvl="1" indent="-171450">
              <a:buFont typeface="Arial" panose="020B0604020202020204" pitchFamily="34" charset="0"/>
              <a:buChar char="•"/>
            </a:pPr>
            <a:r>
              <a:rPr lang="en-GB">
                <a:latin typeface="Arial"/>
                <a:cs typeface="Arial" panose="020B0604020202020204" pitchFamily="34" charset="0"/>
              </a:rPr>
              <a:t>Use scaffolding and regular checks for understanding to support pupils as they move from simple to complex.</a:t>
            </a:r>
          </a:p>
          <a:p>
            <a:pPr marL="628650" lvl="1" indent="-171450">
              <a:buFont typeface="Arial" panose="020B0604020202020204" pitchFamily="34" charset="0"/>
              <a:buChar char="•"/>
            </a:pPr>
            <a:r>
              <a:rPr lang="en-GB">
                <a:latin typeface="Arial"/>
                <a:cs typeface="Arial" panose="020B0604020202020204" pitchFamily="34" charset="0"/>
              </a:rPr>
              <a:t>This approach helps all pupils make connections and build confidence. Pupils with SLC difficulties benefit from starting with tangible examples, making it easier to grasp abstract ideas later.</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b="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4228474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32FC9-D31A-48A5-ACD8-CBEA6324D2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E59BE1-8D66-EA12-5338-B3F8D404398C}"/>
              </a:ext>
            </a:extLst>
          </p:cNvPr>
          <p:cNvSpPr>
            <a:spLocks noGrp="1" noRot="1" noChangeAspect="1"/>
          </p:cNvSpPr>
          <p:nvPr>
            <p:ph type="sldImg"/>
          </p:nvPr>
        </p:nvSpPr>
        <p:spPr>
          <a:xfrm>
            <a:off x="685800" y="325438"/>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8C70427-A4F8-4A37-ADFF-343BC899C4C3}"/>
              </a:ext>
            </a:extLst>
          </p:cNvPr>
          <p:cNvSpPr>
            <a:spLocks noGrp="1"/>
          </p:cNvSpPr>
          <p:nvPr>
            <p:ph type="body" idx="1"/>
          </p:nvPr>
        </p:nvSpPr>
        <p:spPr>
          <a:xfrm>
            <a:off x="685800" y="3411536"/>
            <a:ext cx="5486400" cy="11038389"/>
          </a:xfrm>
          <a:prstGeom prst="rect">
            <a:avLst/>
          </a:prstGeom>
        </p:spPr>
        <p:txBody>
          <a:bodyPr/>
          <a:lstStyle/>
          <a:p>
            <a:r>
              <a:rPr lang="en-GB" b="1">
                <a:latin typeface="Arial" panose="020B0604020202020204" pitchFamily="34" charset="0"/>
                <a:cs typeface="Arial" panose="020B0604020202020204" pitchFamily="34" charset="0"/>
              </a:rPr>
              <a:t>Time: </a:t>
            </a:r>
            <a:r>
              <a:rPr lang="en-GB">
                <a:latin typeface="Arial" panose="020B0604020202020204" pitchFamily="34" charset="0"/>
                <a:cs typeface="Arial" panose="020B0604020202020204" pitchFamily="34" charset="0"/>
              </a:rPr>
              <a:t>10</a:t>
            </a:r>
            <a:r>
              <a:rPr lang="en-GB" b="0">
                <a:latin typeface="Arial" panose="020B0604020202020204" pitchFamily="34" charset="0"/>
                <a:cs typeface="Arial" panose="020B0604020202020204" pitchFamily="34" charset="0"/>
              </a:rPr>
              <a:t> minutes </a:t>
            </a:r>
            <a:endParaRPr lang="en-GB" sz="1200"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give staff an opportunity to think about their own teaching through the lens of inclusive teaching strategies. </a:t>
            </a:r>
          </a:p>
          <a:p>
            <a:r>
              <a:rPr lang="en-GB" b="1">
                <a:latin typeface="Arial" panose="020B0604020202020204" pitchFamily="34" charset="0"/>
                <a:cs typeface="Arial" panose="020B0604020202020204" pitchFamily="34" charset="0"/>
              </a:rPr>
              <a:t>Guidance: </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endParaRPr lang="en-GB" sz="1200" b="0">
              <a:latin typeface="Arial" panose="020B0604020202020204" pitchFamily="34" charset="0"/>
              <a:cs typeface="Arial" panose="020B0604020202020204" pitchFamily="34" charset="0"/>
            </a:endParaRPr>
          </a:p>
          <a:p>
            <a:pPr marL="228600" indent="-228600">
              <a:buFont typeface="+mj-lt"/>
              <a:buAutoNum type="arabicPeriod"/>
            </a:pPr>
            <a:r>
              <a:rPr lang="en-GB" b="1">
                <a:latin typeface="Arial" panose="020B0604020202020204" pitchFamily="34" charset="0"/>
                <a:cs typeface="Arial" panose="020B0604020202020204" pitchFamily="34" charset="0"/>
              </a:rPr>
              <a:t>Scaffold questions and responses</a:t>
            </a:r>
            <a:endParaRPr lang="en-GB" sz="1200">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Provide sentence starters, prompts or structured frameworks to help pupils formulate answers and participate in discussions.</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Combine scaffolding with modelling and feedback, so pupils can see examples and receive support as they develop their responses.</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builds confidence and participation across the class. Pupils with SLC difficulties benefit from clear structures, making it easier for them to join in and express their ideas.</a:t>
            </a:r>
          </a:p>
          <a:p>
            <a:pPr marL="228600" indent="-228600">
              <a:buFont typeface="+mj-lt"/>
              <a:buAutoNum type="arabicPeriod"/>
            </a:pPr>
            <a:r>
              <a:rPr lang="en-GB" b="1">
                <a:latin typeface="Arial" panose="020B0604020202020204" pitchFamily="34" charset="0"/>
                <a:cs typeface="Arial" panose="020B0604020202020204" pitchFamily="34" charset="0"/>
              </a:rPr>
              <a:t>Promote meaningful talk for a range of purposes</a:t>
            </a:r>
            <a:endParaRPr lang="en-GB" sz="1200">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Encourage pupils to engage in discussions, debates, explanations and storytelling, linking talk to curriculum content and real-life contexts.</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Use purposeful talk alongside visual cues and scaffolding to support pupils in understanding and contributing to conversations.</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Meaningful talk helps all pupils develop communication skills and deepen their learning. Pupils with SLC difficulties gain valuable practice in expressing themselves and understanding others, improving their confidence and language skills.</a:t>
            </a:r>
          </a:p>
          <a:p>
            <a:pPr marL="228600" indent="-228600">
              <a:buFont typeface="+mj-lt"/>
              <a:buAutoNum type="arabicPeriod"/>
            </a:pPr>
            <a:r>
              <a:rPr lang="en-GB" b="1">
                <a:latin typeface="Arial" panose="020B0604020202020204" pitchFamily="34" charset="0"/>
                <a:cs typeface="Arial" panose="020B0604020202020204" pitchFamily="34" charset="0"/>
              </a:rPr>
              <a:t>Focus on expressive language and specialist terminology</a:t>
            </a:r>
            <a:endParaRPr lang="en-GB" sz="1200">
              <a:latin typeface="Arial" panose="020B0604020202020204" pitchFamily="34" charset="0"/>
              <a:cs typeface="Arial" panose="020B0604020202020204" pitchFamily="34" charset="0"/>
            </a:endParaRP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Teach and model the use of subject-specific vocabulary and encourage pupils to use expressive language when explaining ideas or answering questions.</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Combine explicit vocabulary teaching with opportunities for pupils to practise using new terms in context, supported by visual aids and repetition.</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This supports whole-class understanding of key concepts and language. Pupils with SLC difficulties benefit from repeated exposure and practice, helping them to use specialist terminology accurately and confidently.</a:t>
            </a:r>
          </a:p>
          <a:p>
            <a:r>
              <a:rPr lang="en-GB" sz="1200" b="1" kern="1200">
                <a:solidFill>
                  <a:schemeClr val="tx1"/>
                </a:solidFill>
                <a:effectLst/>
                <a:latin typeface="Arial" panose="020B0604020202020204" pitchFamily="34" charset="0"/>
                <a:ea typeface="+mn-ea"/>
                <a:cs typeface="Arial" panose="020B0604020202020204" pitchFamily="34" charset="0"/>
              </a:rPr>
              <a:t>4. Model strategies for checking understanding and asking for clarification</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Demonstrate and teach ways pupils can check their understanding and ask for clarification, such as “Could you explain that again?” or “What does that word mean?” Model how to summarise or rephrase information to confirm understanding.</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Encourage pupils to use these strategies in lessons by providing sentence starters, prompts or scenarios. Give regular opportunities to practise and offer feedback to reinforce effective communication.</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helps all pupils take an active role in learning and reduces anxiety about mistakes. Pupils with speech, language and communication (SLC) difficulties benefit from clear examples and practice, building confidence in seeking help and clarifying information.</a:t>
            </a:r>
          </a:p>
          <a:p>
            <a:pPr marL="1085850" lvl="2" indent="-171450">
              <a:buFont typeface="Arial" panose="020B0604020202020204" pitchFamily="34" charset="0"/>
              <a:buChar char="•"/>
            </a:pPr>
            <a:endParaRPr lang="en-GB" sz="1200" b="0">
              <a:latin typeface="Arial" panose="020B0604020202020204" pitchFamily="34" charset="0"/>
              <a:cs typeface="Arial" panose="020B0604020202020204" pitchFamily="34" charset="0"/>
            </a:endParaRPr>
          </a:p>
          <a:p>
            <a:endParaRPr lang="en-GB" sz="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2712919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757DF-76AD-421B-5B80-A19A3578FF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30392D-DAF5-CC37-5E8A-8FD37FBF0C8F}"/>
              </a:ext>
            </a:extLst>
          </p:cNvPr>
          <p:cNvSpPr>
            <a:spLocks noGrp="1" noRot="1" noChangeAspect="1"/>
          </p:cNvSpPr>
          <p:nvPr>
            <p:ph type="sldImg"/>
          </p:nvPr>
        </p:nvSpPr>
        <p:spPr>
          <a:xfrm>
            <a:off x="685800" y="373063"/>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214D203-CCB6-54E7-592F-44385AB81834}"/>
              </a:ext>
            </a:extLst>
          </p:cNvPr>
          <p:cNvSpPr>
            <a:spLocks noGrp="1"/>
          </p:cNvSpPr>
          <p:nvPr>
            <p:ph type="body" idx="1"/>
          </p:nvPr>
        </p:nvSpPr>
        <p:spPr>
          <a:xfrm>
            <a:off x="685800" y="3459163"/>
            <a:ext cx="5486400" cy="6214226"/>
          </a:xfrm>
          <a:prstGeom prst="rect">
            <a:avLst/>
          </a:prstGeom>
        </p:spPr>
        <p:txBody>
          <a:bodyPr/>
          <a:lstStyle/>
          <a:p>
            <a:r>
              <a:rPr lang="en-GB" b="1">
                <a:latin typeface="Arial"/>
                <a:cs typeface="Arial" panose="020B0604020202020204" pitchFamily="34" charset="0"/>
              </a:rPr>
              <a:t>Time: </a:t>
            </a:r>
            <a:r>
              <a:rPr lang="en-GB">
                <a:latin typeface="Arial"/>
                <a:cs typeface="Arial" panose="020B0604020202020204" pitchFamily="34" charset="0"/>
              </a:rPr>
              <a:t>10</a:t>
            </a:r>
            <a:r>
              <a:rPr lang="en-GB" b="0">
                <a:latin typeface="Arial"/>
                <a:cs typeface="Arial" panose="020B0604020202020204" pitchFamily="34" charset="0"/>
              </a:rPr>
              <a:t>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their own teaching through the lens of inclusive teaching strategies. </a:t>
            </a:r>
          </a:p>
          <a:p>
            <a:r>
              <a:rPr lang="en-GB" b="1">
                <a:latin typeface="Arial" panose="020B0604020202020204" pitchFamily="34" charset="0"/>
                <a:cs typeface="Arial" panose="020B0604020202020204" pitchFamily="34" charset="0"/>
              </a:rPr>
              <a:t>Guidance: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Each participant or group should focus on just one strategy from the slides. This could mean everyone explores the same strategy together, or sub-groups each take a different one.</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This approach encourages deeper thinking and avoids spreading attention too thinly.</a:t>
            </a:r>
          </a:p>
          <a:p>
            <a:pPr marL="171450" lvl="0" indent="-171450">
              <a:buFont typeface="Arial" panose="020B0604020202020204" pitchFamily="34" charset="0"/>
              <a:buChar char="•"/>
            </a:pPr>
            <a:r>
              <a:rPr lang="en-GB">
                <a:latin typeface="Arial" panose="020B0604020202020204" pitchFamily="34" charset="0"/>
                <a:cs typeface="Arial" panose="020B0604020202020204" pitchFamily="34" charset="0"/>
              </a:rPr>
              <a:t>To gather feedback: </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as a whole group, invite open discussion and summarise key points together.</a:t>
            </a:r>
          </a:p>
          <a:p>
            <a:pPr marL="628650" lvl="1" indent="-171450">
              <a:buFont typeface="Arial" panose="020B0604020202020204" pitchFamily="34" charset="0"/>
              <a:buChar char="•"/>
            </a:pPr>
            <a:r>
              <a:rPr lang="en-GB">
                <a:latin typeface="Arial" panose="020B0604020202020204" pitchFamily="34" charset="0"/>
                <a:cs typeface="Arial" panose="020B0604020202020204" pitchFamily="34" charset="0"/>
              </a:rPr>
              <a:t>If working in sub-groups, ask each group to share their main insights with everyone—either by presenting, posting notes in a shared space to review, or contributing to a shared document.</a:t>
            </a:r>
          </a:p>
          <a:p>
            <a:r>
              <a:rPr lang="en-GB" b="1">
                <a:latin typeface="Arial" panose="020B0604020202020204" pitchFamily="34" charset="0"/>
                <a:cs typeface="Arial" panose="020B0604020202020204" pitchFamily="34" charset="0"/>
              </a:rPr>
              <a:t>Feedback:</a:t>
            </a:r>
          </a:p>
          <a:p>
            <a:pPr marL="228600" indent="-228600">
              <a:buFont typeface="+mj-lt"/>
              <a:buAutoNum type="arabicPeriod"/>
            </a:pPr>
            <a:r>
              <a:rPr lang="en-GB" b="1">
                <a:latin typeface="Arial"/>
                <a:cs typeface="Arial" panose="020B0604020202020204" pitchFamily="34" charset="0"/>
              </a:rPr>
              <a:t>Pre-teach specialist vocabulary and give opportunities to practise using it </a:t>
            </a:r>
          </a:p>
          <a:p>
            <a:pPr marL="628650" lvl="1" indent="-171450">
              <a:buFont typeface="Arial" panose="020B0604020202020204" pitchFamily="34" charset="0"/>
              <a:buChar char="•"/>
            </a:pPr>
            <a:r>
              <a:rPr lang="en-GB">
                <a:latin typeface="Arial"/>
                <a:cs typeface="Arial" panose="020B0604020202020204" pitchFamily="34" charset="0"/>
              </a:rPr>
              <a:t>Introduce and model subject-specific vocabulary, encouraging pupils to use these terms when explaining ideas or answering questions.</a:t>
            </a:r>
          </a:p>
          <a:p>
            <a:pPr marL="628650" lvl="1" indent="-171450">
              <a:buFont typeface="Arial" panose="020B0604020202020204" pitchFamily="34" charset="0"/>
              <a:buChar char="•"/>
            </a:pPr>
            <a:r>
              <a:rPr lang="en-GB">
                <a:latin typeface="Arial"/>
                <a:cs typeface="Arial" panose="020B0604020202020204" pitchFamily="34" charset="0"/>
              </a:rPr>
              <a:t>Pair explicit vocabulary teaching with opportunities for pupils to practise using new words in context, supported by visual aids and repetition.</a:t>
            </a:r>
          </a:p>
          <a:p>
            <a:pPr marL="628650" lvl="1" indent="-171450">
              <a:buFont typeface="Arial" panose="020B0604020202020204" pitchFamily="34" charset="0"/>
              <a:buChar char="•"/>
            </a:pPr>
            <a:r>
              <a:rPr lang="en-GB">
                <a:latin typeface="Arial"/>
                <a:cs typeface="Arial" panose="020B0604020202020204" pitchFamily="34" charset="0"/>
              </a:rPr>
              <a:t>This helps all pupils deepen their understanding of subject content. Pupils with SLC difficulties benefit from repeated exposure and practice, making specialist language more accessible.</a:t>
            </a:r>
          </a:p>
          <a:p>
            <a:pPr marL="228600" indent="-228600">
              <a:buFont typeface="+mj-lt"/>
              <a:buAutoNum type="arabicPeriod"/>
            </a:pPr>
            <a:r>
              <a:rPr lang="en-GB" b="1">
                <a:latin typeface="Arial"/>
                <a:cs typeface="Arial" panose="020B0604020202020204" pitchFamily="34" charset="0"/>
              </a:rPr>
              <a:t>Check understanding and model strategies for resolving misunderstandings/uncertainties</a:t>
            </a:r>
          </a:p>
          <a:p>
            <a:pPr marL="628650" lvl="1" indent="-171450">
              <a:buFont typeface="Arial" panose="020B0604020202020204" pitchFamily="34" charset="0"/>
              <a:buChar char="•"/>
            </a:pPr>
            <a:r>
              <a:rPr lang="en-GB">
                <a:latin typeface="Arial"/>
                <a:cs typeface="Arial" panose="020B0604020202020204" pitchFamily="34" charset="0"/>
              </a:rPr>
              <a:t>Check that pupils understand instructions and content, using clear language, visual supports and regular comprehension checks.</a:t>
            </a:r>
          </a:p>
          <a:p>
            <a:pPr marL="628650" lvl="1" indent="-171450">
              <a:buFont typeface="Arial" panose="020B0604020202020204" pitchFamily="34" charset="0"/>
              <a:buChar char="•"/>
            </a:pPr>
            <a:r>
              <a:rPr lang="en-GB">
                <a:latin typeface="Arial"/>
                <a:cs typeface="Arial" panose="020B0604020202020204" pitchFamily="34" charset="0"/>
              </a:rPr>
              <a:t>Combine receptive language strategies with expressive language activities, so pupils can both understand and use new vocabulary.</a:t>
            </a:r>
          </a:p>
          <a:p>
            <a:pPr marL="628650" lvl="1" indent="-171450">
              <a:buFont typeface="Arial" panose="020B0604020202020204" pitchFamily="34" charset="0"/>
              <a:buChar char="•"/>
            </a:pPr>
            <a:r>
              <a:rPr lang="en-GB">
                <a:latin typeface="Arial"/>
                <a:cs typeface="Arial" panose="020B0604020202020204" pitchFamily="34" charset="0"/>
              </a:rPr>
              <a:t>Ensuring pupils understand what’s being taught supports whole-class learning. Pupils with SLC difficulties are better able to follow lessons and participate when receptive language is prioritised.</a:t>
            </a:r>
          </a:p>
          <a:p>
            <a:pPr marL="228600" indent="-228600">
              <a:buFont typeface="+mj-lt"/>
              <a:buAutoNum type="arabicPeriod"/>
            </a:pPr>
            <a:r>
              <a:rPr lang="en-GB" b="1">
                <a:latin typeface="Arial"/>
                <a:cs typeface="Arial" panose="020B0604020202020204" pitchFamily="34" charset="0"/>
              </a:rPr>
              <a:t>Develop reading to learn</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Use reading activities to build subject knowledge, focusing on comprehension and vocabulary development within curriculum content.</a:t>
            </a:r>
          </a:p>
          <a:p>
            <a:pPr marL="628650" lvl="1" indent="-171450">
              <a:buFont typeface="Arial" panose="020B0604020202020204" pitchFamily="34" charset="0"/>
              <a:buChar char="•"/>
            </a:pPr>
            <a:r>
              <a:rPr lang="en-GB">
                <a:latin typeface="Arial"/>
                <a:cs typeface="Arial" panose="020B0604020202020204" pitchFamily="34" charset="0"/>
              </a:rPr>
              <a:t>Support reading with discussion, visual cues and scaffolding to help pupils access and understand texts.</a:t>
            </a:r>
          </a:p>
          <a:p>
            <a:pPr marL="628650" lvl="1" indent="-171450">
              <a:buFont typeface="Arial" panose="020B0604020202020204" pitchFamily="34" charset="0"/>
              <a:buChar char="•"/>
            </a:pPr>
            <a:r>
              <a:rPr lang="en-GB">
                <a:latin typeface="Arial"/>
                <a:cs typeface="Arial" panose="020B0604020202020204" pitchFamily="34" charset="0"/>
              </a:rPr>
              <a:t>Reading to learn strengthens knowledge and language skills for all pupils. Pupils with SLC difficulties benefit from structured reading activities that build comprehension and vocabulary.</a:t>
            </a:r>
          </a:p>
          <a:p>
            <a:pPr marL="228600" indent="-228600">
              <a:buFont typeface="+mj-lt"/>
              <a:buAutoNum type="arabicPeriod"/>
            </a:pPr>
            <a:r>
              <a:rPr lang="en-GB" b="1">
                <a:latin typeface="Arial"/>
                <a:cs typeface="Arial" panose="020B0604020202020204" pitchFamily="34" charset="0"/>
              </a:rPr>
              <a:t>Build language acquisition by extending what pupils say and repeating key concepts</a:t>
            </a:r>
            <a:endParaRPr lang="en-GB" sz="1200">
              <a:latin typeface="Arial"/>
              <a:cs typeface="Arial" panose="020B0604020202020204" pitchFamily="34" charset="0"/>
            </a:endParaRPr>
          </a:p>
          <a:p>
            <a:pPr marL="628650" lvl="1" indent="-171450">
              <a:buFont typeface="Arial" panose="020B0604020202020204" pitchFamily="34" charset="0"/>
              <a:buChar char="•"/>
            </a:pPr>
            <a:r>
              <a:rPr lang="en-GB">
                <a:latin typeface="Arial"/>
                <a:cs typeface="Arial" panose="020B0604020202020204" pitchFamily="34" charset="0"/>
              </a:rPr>
              <a:t>Create opportunities for pupils to hear, practise and use new language regularly, through varied activities across subjects.</a:t>
            </a:r>
          </a:p>
          <a:p>
            <a:pPr marL="628650" lvl="1" indent="-171450">
              <a:buFont typeface="Arial" panose="020B0604020202020204" pitchFamily="34" charset="0"/>
              <a:buChar char="•"/>
            </a:pPr>
            <a:r>
              <a:rPr lang="en-GB">
                <a:latin typeface="Arial"/>
                <a:cs typeface="Arial" panose="020B0604020202020204" pitchFamily="34" charset="0"/>
              </a:rPr>
              <a:t>Combine language acquisition strategies with explicit teaching, modelling and repetition to reinforce learning.</a:t>
            </a:r>
          </a:p>
          <a:p>
            <a:pPr marL="628650" lvl="1" indent="-171450">
              <a:buFont typeface="Arial" panose="020B0604020202020204" pitchFamily="34" charset="0"/>
              <a:buChar char="•"/>
            </a:pPr>
            <a:r>
              <a:rPr lang="en-GB">
                <a:latin typeface="Arial"/>
                <a:cs typeface="Arial" panose="020B0604020202020204" pitchFamily="34" charset="0"/>
              </a:rPr>
              <a:t>Building language acquisition supports long-term progress for all pupils. Pupils with SLC difficulties benefit from consistent, structured exposure to new language, helping them develop confidence and competence.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GB" sz="1200" b="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36181353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82575-E61A-0901-57DF-47F8F6AA82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109FE4-C322-9677-349F-CFA97C16980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D794C1C-2ADD-2159-FA79-2306AEFB021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8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three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126A7176-170C-0933-8EE4-22A6AA05722D}"/>
              </a:ext>
            </a:extLst>
          </p:cNvPr>
          <p:cNvSpPr>
            <a:spLocks noGrp="1"/>
          </p:cNvSpPr>
          <p:nvPr>
            <p:ph type="sldNum" sz="quarter" idx="5"/>
          </p:nvPr>
        </p:nvSpPr>
        <p:spPr/>
        <p:txBody>
          <a:bodyPr/>
          <a:lstStyle/>
          <a:p>
            <a:fld id="{5B3B3ED4-6500-7D46-AD43-AE190871C49C}" type="slidenum">
              <a:rPr lang="en-US" smtClean="0"/>
              <a:t>32</a:t>
            </a:fld>
            <a:endParaRPr lang="en-US"/>
          </a:p>
        </p:txBody>
      </p:sp>
    </p:spTree>
    <p:extLst>
      <p:ext uri="{BB962C8B-B14F-4D97-AF65-F5344CB8AC3E}">
        <p14:creationId xmlns:p14="http://schemas.microsoft.com/office/powerpoint/2010/main" val="333746406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2836008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0CD16-BCBB-8AB8-49A1-E0BB0A7767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F2B934-204C-BBA0-4799-9833B1D60565}"/>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655EF2D-56E1-1547-4A88-21DDB5834DA0}"/>
              </a:ext>
            </a:extLst>
          </p:cNvPr>
          <p:cNvSpPr>
            <a:spLocks noGrp="1"/>
          </p:cNvSpPr>
          <p:nvPr>
            <p:ph type="body" idx="1"/>
          </p:nvPr>
        </p:nvSpPr>
        <p:spPr/>
        <p:txBody>
          <a:bodyPr/>
          <a:lstStyle/>
          <a:p>
            <a:pPr marL="0" indent="0">
              <a:buFont typeface="Arial" panose="020B0604020202020204" pitchFamily="34" charset="0"/>
              <a:buNone/>
            </a:pPr>
            <a:r>
              <a:rPr lang="en-GB" b="1">
                <a:latin typeface="Arial"/>
                <a:cs typeface="Arial" panose="020B0604020202020204" pitchFamily="34" charset="0"/>
              </a:rPr>
              <a:t>Suggested timing: </a:t>
            </a:r>
            <a:r>
              <a:rPr lang="en-GB">
                <a:latin typeface="Arial"/>
                <a:cs typeface="Arial" panose="020B0604020202020204" pitchFamily="34" charset="0"/>
              </a:rPr>
              <a:t>This section is approximately 30 minutes long </a:t>
            </a:r>
          </a:p>
          <a:p>
            <a:pPr marL="0" indent="0">
              <a:buFont typeface="Arial" panose="020B0604020202020204" pitchFamily="34" charset="0"/>
              <a:buNone/>
            </a:pPr>
            <a:r>
              <a:rPr lang="en-GB" b="1">
                <a:latin typeface="Arial"/>
                <a:cs typeface="Arial" panose="020B0604020202020204" pitchFamily="34" charset="0"/>
              </a:rPr>
              <a:t>Section focus: Analysing a classroom example of inclusive teaching practices to support all pupils, especially those with SLC difficulties.</a:t>
            </a:r>
            <a:endParaRPr lang="en-GB" b="0">
              <a:latin typeface="Arial"/>
              <a:cs typeface="Arial" panose="020B0604020202020204" pitchFamily="34" charset="0"/>
            </a:endParaRPr>
          </a:p>
          <a:p>
            <a:pPr marL="742950" lvl="1" indent="-285750">
              <a:buFont typeface="Arial" panose="020B0604020202020204" pitchFamily="34" charset="0"/>
              <a:buChar char="•"/>
            </a:pPr>
            <a:r>
              <a:rPr lang="en-GB" b="0">
                <a:latin typeface="Arial"/>
                <a:cs typeface="Arial" panose="020B0604020202020204" pitchFamily="34" charset="0"/>
              </a:rPr>
              <a:t>The example used in this part is primary science (year 5). </a:t>
            </a:r>
          </a:p>
          <a:p>
            <a:pPr marL="742950" lvl="1" indent="-285750">
              <a:buFont typeface="Arial" panose="020B0604020202020204" pitchFamily="34" charset="0"/>
              <a:buChar char="•"/>
            </a:pPr>
            <a:r>
              <a:rPr lang="en-GB" b="0">
                <a:latin typeface="Arial"/>
                <a:cs typeface="Arial" panose="020B0604020202020204" pitchFamily="34" charset="0"/>
              </a:rPr>
              <a:t>There are discussion questions posed around the pupils’ needs and the teaching practices shown in the example.</a:t>
            </a:r>
          </a:p>
          <a:p>
            <a:pPr marL="742950" lvl="1" indent="-285750">
              <a:buFont typeface="Arial" panose="020B0604020202020204" pitchFamily="34" charset="0"/>
              <a:buChar char="•"/>
            </a:pPr>
            <a:r>
              <a:rPr lang="en-GB" b="0">
                <a:latin typeface="Arial"/>
                <a:cs typeface="Arial" panose="020B0604020202020204" pitchFamily="34" charset="0"/>
              </a:rPr>
              <a:t>There are slides showing the way that the example might be unpicked to support this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latin typeface="Arial"/>
                <a:cs typeface="Arial" panose="020B0604020202020204" pitchFamily="34" charset="0"/>
              </a:rPr>
              <a:t>Section aim: </a:t>
            </a:r>
            <a:r>
              <a:rPr lang="en-GB">
                <a:latin typeface="Arial"/>
                <a:cs typeface="Arial" panose="020B0604020202020204" pitchFamily="34" charset="0"/>
              </a:rPr>
              <a:t>to give staff the opportunity to analyse and engage with an example that shows inclusive teaching strategies in practice.</a:t>
            </a:r>
          </a:p>
          <a:p>
            <a:pPr marL="171450" lvl="0" indent="-171450">
              <a:buFont typeface="Arial" panose="020B0604020202020204" pitchFamily="34" charset="0"/>
              <a:buChar char="•"/>
            </a:pPr>
            <a:r>
              <a:rPr lang="en-GB">
                <a:latin typeface="Arial"/>
                <a:cs typeface="Arial" panose="020B0604020202020204" pitchFamily="34" charset="0"/>
              </a:rPr>
              <a:t>Go to Appendix C (examples with analysis) for further guidance and analysis on your chosen scenario.</a:t>
            </a:r>
            <a:endParaRPr lang="en-GB" sz="1200">
              <a:latin typeface="Arial"/>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You will find hidden slides that are optional and can be used to support deeper analysis of the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DCDA6841-01FF-36D9-2B88-44EB7B644E88}"/>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82460269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0CC38-AE4B-4A34-3689-A78945CE71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479AA7-B89E-F574-3417-B4CD2309149C}"/>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ADE39330-A0D8-2E76-E910-6ED60F90D32F}"/>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8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Explain that:</a:t>
            </a:r>
          </a:p>
          <a:p>
            <a:pPr marL="628650" lvl="1" indent="-171450">
              <a:buFont typeface="Arial" panose="020B0604020202020204" pitchFamily="34" charset="0"/>
              <a:buChar char="•"/>
            </a:pPr>
            <a:r>
              <a:rPr lang="en-GB">
                <a:latin typeface="Arial"/>
                <a:cs typeface="Arial" panose="020B0604020202020204" pitchFamily="34" charset="0"/>
              </a:rPr>
              <a:t>In this scenario, the teacher employs several inclusive teaching strategies to support their pupils. The questions are designed to focus your attention on the underlying teacher thinking and decision-making that is happening here. The scenario is designed to help you see what these teaching practices look like in context, but if this is not your subject you should still be able to see the underlying thinking and strategies being used by the teacher. </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Give two minutes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six minutes for discussion. </a:t>
            </a:r>
          </a:p>
          <a:p>
            <a:pPr marL="171450" indent="-171450">
              <a:buFont typeface="Arial" panose="020B0604020202020204" pitchFamily="34" charset="0"/>
              <a:buChar char="•"/>
            </a:pPr>
            <a:r>
              <a:rPr lang="en-GB" b="0">
                <a:latin typeface="Arial"/>
                <a:cs typeface="Arial" panose="020B0604020202020204" pitchFamily="34" charset="0"/>
              </a:rPr>
              <a:t>You may find it helpful to signal when three minutes is up so that both speakers get to share ideas. </a:t>
            </a:r>
          </a:p>
          <a:p>
            <a:pPr marL="171450" indent="-171450">
              <a:buFont typeface="Arial" panose="020B0604020202020204" pitchFamily="34" charset="0"/>
              <a:buChar char="•"/>
            </a:pPr>
            <a:r>
              <a:rPr lang="en-GB" b="0">
                <a:latin typeface="Arial"/>
                <a:cs typeface="Arial" panose="020B0604020202020204" pitchFamily="34" charset="0"/>
              </a:rPr>
              <a:t>You may choose here to do one question at a time as opposed to all questions then all answers/discussion.</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We will look at each of these questions in turn.</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br>
              <a:rPr lang="en-GB" b="1" kern="1200">
                <a:solidFill>
                  <a:srgbClr val="000000"/>
                </a:solidFill>
                <a:effectLst/>
                <a:latin typeface="Arial"/>
                <a:cs typeface="Arial" panose="020B0604020202020204" pitchFamily="34" charset="0"/>
              </a:rPr>
            </a:br>
            <a:endParaRPr lang="en-GB" sz="1200">
              <a:effectLst/>
              <a:latin typeface="Arial"/>
              <a:cs typeface="Arial" panose="020B0604020202020204" pitchFamily="34" charset="0"/>
            </a:endParaRPr>
          </a:p>
          <a:p>
            <a:r>
              <a:rPr lang="en-GB" b="1" kern="1200">
                <a:solidFill>
                  <a:srgbClr val="000000"/>
                </a:solidFill>
                <a:effectLst/>
                <a:latin typeface="Arial"/>
                <a:cs typeface="Arial" panose="020B0604020202020204" pitchFamily="34" charset="0"/>
              </a:rPr>
              <a:t> </a:t>
            </a:r>
            <a:endParaRPr lang="en-GB" sz="1200" kern="1200">
              <a:solidFill>
                <a:schemeClr val="tx1"/>
              </a:solidFill>
              <a:effectLst/>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22756596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33132799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AF052-3811-C490-31C5-351838F85D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FA9A0C-34D4-DEE8-360F-48DA3A9AC19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AD114B2-1F2B-C130-A1E8-2BD1645061F9}"/>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Take staff’s responses to this question and facilitate a discussion.</a:t>
            </a:r>
          </a:p>
          <a:p>
            <a:pPr marL="171450" indent="-171450">
              <a:buFont typeface="Arial" panose="020B0604020202020204" pitchFamily="34" charset="0"/>
              <a:buChar char="•"/>
            </a:pPr>
            <a:r>
              <a:rPr lang="en-GB" b="0">
                <a:latin typeface="Arial"/>
                <a:cs typeface="Arial" panose="020B0604020202020204" pitchFamily="34" charset="0"/>
              </a:rPr>
              <a:t>Use the next slide to demonstrate where in the scenario you might identify that this pupil is experiencing SLC difficulties and needs support. </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p:txBody>
      </p:sp>
    </p:spTree>
    <p:extLst>
      <p:ext uri="{BB962C8B-B14F-4D97-AF65-F5344CB8AC3E}">
        <p14:creationId xmlns:p14="http://schemas.microsoft.com/office/powerpoint/2010/main" val="57091739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DA0B4-6E3A-238C-078B-2DD6B09CC4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47809-5A7A-AE08-7248-C8BA4B29458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C634FE3-F1EF-4E5E-C8E9-9FB3988974E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It appears that the pupil struggles to recall the correct response after hearing it verbally. </a:t>
            </a:r>
          </a:p>
          <a:p>
            <a:pPr marL="171450" indent="-171450">
              <a:buFont typeface="Arial" panose="020B0604020202020204" pitchFamily="34" charset="0"/>
              <a:buChar char="•"/>
            </a:pPr>
            <a:r>
              <a:rPr lang="en-GB">
                <a:solidFill>
                  <a:srgbClr val="000000"/>
                </a:solidFill>
                <a:latin typeface="Arial"/>
                <a:cs typeface="Arial"/>
              </a:rPr>
              <a:t>This might mean that they are finding it difficult to hold this information in their working memory, or that it is not being processed and stored in long-term memory.    </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p:txBody>
      </p:sp>
      <p:sp>
        <p:nvSpPr>
          <p:cNvPr id="4" name="Slide Number Placeholder 3">
            <a:extLst>
              <a:ext uri="{FF2B5EF4-FFF2-40B4-BE49-F238E27FC236}">
                <a16:creationId xmlns:a16="http://schemas.microsoft.com/office/drawing/2014/main" id="{F1F72AFE-C4E0-25A2-DE77-1A4585D8C403}"/>
              </a:ext>
            </a:extLst>
          </p:cNvPr>
          <p:cNvSpPr>
            <a:spLocks noGrp="1"/>
          </p:cNvSpPr>
          <p:nvPr>
            <p:ph type="sldNum" sz="quarter" idx="5"/>
          </p:nvPr>
        </p:nvSpPr>
        <p:spPr/>
        <p:txBody>
          <a:bodyPr/>
          <a:lstStyle/>
          <a:p>
            <a:fld id="{5B3B3ED4-6500-7D46-AD43-AE190871C49C}" type="slidenum">
              <a:rPr lang="en-US" smtClean="0"/>
              <a:t>38</a:t>
            </a:fld>
            <a:endParaRPr lang="en-US"/>
          </a:p>
        </p:txBody>
      </p:sp>
    </p:spTree>
    <p:extLst>
      <p:ext uri="{BB962C8B-B14F-4D97-AF65-F5344CB8AC3E}">
        <p14:creationId xmlns:p14="http://schemas.microsoft.com/office/powerpoint/2010/main" val="845109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A511A-D4B6-5B62-EFB2-C9AD68411A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6BC81-11C6-56AB-146B-8EDF3F33E4A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C29D3B04-2D43-FBB3-89ED-6673C40B0415}"/>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a:rPr>
              <a:t>However, the specific strategies used with the pupil serve additional purposes. One of them is to help the pupil demonstrate their understanding, allowing the teacher to assess how secure their learning of ‘condensation’ is.</a:t>
            </a:r>
            <a:endParaRPr lang="en-GB"/>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17733067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E7CB1-C8F8-8B15-8811-D27128F2DA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1262E9-8CB9-BDD4-62F2-2F2CCEDD36EA}"/>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A8073655-FD76-260D-8CF2-F49E13124969}"/>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focus on how the teacher in the scenario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Questioning is a routine that is used in this classroom in this way frequently and therefore pupils know what to expect, this removes the cognitive load of thinking about what they are expected to be doing or what might be coming next.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Positive relationships support the teacher here to have high expectations of pupils’ attention and effort when responding to questions.</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Previous formative assessment is informing the teacher's decisions about which pupils she wants to check understanding with, and which question will get her the insight she is looking for from their responses.</a:t>
            </a:r>
          </a:p>
          <a:p>
            <a:pPr>
              <a:lnSpc>
                <a:spcPct val="107000"/>
              </a:lnSpc>
              <a:spcAft>
                <a:spcPts val="800"/>
              </a:spcAft>
            </a:pPr>
            <a:endParaRPr lang="en-GB" sz="1200" b="1">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1F6F3357-EE1B-2571-BDBE-47B0F8FBF6BA}"/>
              </a:ext>
            </a:extLst>
          </p:cNvPr>
          <p:cNvSpPr>
            <a:spLocks noGrp="1"/>
          </p:cNvSpPr>
          <p:nvPr>
            <p:ph type="sldNum" sz="quarter" idx="5"/>
          </p:nvPr>
        </p:nvSpPr>
        <p:spPr/>
        <p:txBody>
          <a:bodyPr/>
          <a:lstStyle/>
          <a:p>
            <a:fld id="{5B3B3ED4-6500-7D46-AD43-AE190871C49C}" type="slidenum">
              <a:rPr lang="en-US" smtClean="0"/>
              <a:t>40</a:t>
            </a:fld>
            <a:endParaRPr lang="en-US"/>
          </a:p>
        </p:txBody>
      </p:sp>
    </p:spTree>
    <p:extLst>
      <p:ext uri="{BB962C8B-B14F-4D97-AF65-F5344CB8AC3E}">
        <p14:creationId xmlns:p14="http://schemas.microsoft.com/office/powerpoint/2010/main" val="42310264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62F91E-FE57-3521-6B5D-C5D7FEA803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DDB323-474A-4607-B282-384B8CF2AEB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4CB19206-A25C-867F-6245-195EAE3B5EEC}"/>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opportunity to focus on how the teacher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Pupil benefits from additional processing time when questioned. Allowing extra time for a pupil to think before responding gives them the chance to process language, organise their thoughts and retrieve the correct vocabulary. For pupils with SLC needs, this reduces pressure and anxiety, making it more likely they will share what they know. It also gives the teacher a more accurate picture of the pupil’s understanding, rather than assessing only their speed of response.</a:t>
            </a:r>
          </a:p>
          <a:p>
            <a:pPr marL="171450" indent="-171450">
              <a:buFont typeface="Arial" panose="020B0604020202020204" pitchFamily="34" charset="0"/>
              <a:buChar char="•"/>
            </a:pPr>
            <a:r>
              <a:rPr lang="en-GB" b="0">
                <a:latin typeface="Arial"/>
                <a:cs typeface="Arial" panose="020B0604020202020204" pitchFamily="34" charset="0"/>
              </a:rPr>
              <a:t>Teacher rephrases or ‘flips’ questions to check understanding of key terms. Rephrasing or reversing a question (for example, asking for a definition and then asking for the term) helps pupils with SLC needs by providing multiple ways to access and demonstrate their knowledge. It can reveal whether a pupil understands a concept even if they struggle to express it in one format. This approach helps the teacher identify gaps in understanding or vocabulary and adapt teaching accordingly.</a:t>
            </a:r>
          </a:p>
          <a:p>
            <a:pPr marL="171450" indent="-171450">
              <a:buFont typeface="Arial" panose="020B0604020202020204" pitchFamily="34" charset="0"/>
              <a:buChar char="•"/>
            </a:pPr>
            <a:r>
              <a:rPr lang="en-GB" b="0">
                <a:latin typeface="Arial"/>
                <a:cs typeface="Arial" panose="020B0604020202020204" pitchFamily="34" charset="0"/>
              </a:rPr>
              <a:t>Teacher uses simple, clear language and sentence structures. Using straightforward language and breaking down complex sentences makes instructions and questions more accessible for pupils with SLC needs. This reduces cognitive load and helps pupils focus on the key information. Teachers can then assess the pupil’s grasp of the content, rather than their ability to decode complicated language.</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a:p>
            <a:pPr marL="0" indent="0">
              <a:buFont typeface="Arial" panose="020B0604020202020204" pitchFamily="34" charset="0"/>
              <a:buNone/>
            </a:pPr>
            <a:endParaRPr lang="en-GB" sz="1200" b="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F42D20FB-A8CD-1F87-6140-F7FE2D13D068}"/>
              </a:ext>
            </a:extLst>
          </p:cNvPr>
          <p:cNvSpPr>
            <a:spLocks noGrp="1"/>
          </p:cNvSpPr>
          <p:nvPr>
            <p:ph type="sldNum" sz="quarter" idx="5"/>
          </p:nvPr>
        </p:nvSpPr>
        <p:spPr/>
        <p:txBody>
          <a:bodyPr/>
          <a:lstStyle/>
          <a:p>
            <a:fld id="{5B3B3ED4-6500-7D46-AD43-AE190871C49C}" type="slidenum">
              <a:rPr lang="en-US" smtClean="0"/>
              <a:t>41</a:t>
            </a:fld>
            <a:endParaRPr lang="en-US"/>
          </a:p>
        </p:txBody>
      </p:sp>
    </p:spTree>
    <p:extLst>
      <p:ext uri="{BB962C8B-B14F-4D97-AF65-F5344CB8AC3E}">
        <p14:creationId xmlns:p14="http://schemas.microsoft.com/office/powerpoint/2010/main" val="2311147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93908-928F-29B2-8C8C-22AB9FC9E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B03D51-CE27-6F5D-3F90-35520F4555F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1E47C1C-AAB4-8DD0-31C4-9BC053B3D15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kern="1200">
                <a:solidFill>
                  <a:srgbClr val="000000"/>
                </a:solidFill>
                <a:effectLst/>
                <a:latin typeface="Arial"/>
                <a:cs typeface="Arial" panose="020B0604020202020204" pitchFamily="34" charset="0"/>
              </a:rPr>
              <a:t>Support the development of pupil’s confidence, and contributed to improving her speech, language and communication skills over time.</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15144337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BC213-1665-0987-F5CB-15F83414A9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54E6F-65D8-1D62-2EF7-598DA9580D4C}"/>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5B1636FE-CE9C-1BA5-729E-7F1C3BB209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b="0">
                <a:latin typeface="Arial"/>
                <a:cs typeface="Arial" panose="020B0604020202020204" pitchFamily="34" charset="0"/>
              </a:rPr>
              <a:t>Opportunities are provided for oracy and use of specialist vocabulary. Structured opportunities to practise speaking and using subject-specific terms support pupils with SLC difficulties to develop expressive language skills. This practice helps them become more confident in using new vocabulary and concepts. Teachers can listen for correct usage and understanding, gaining insight into the pupil’s progress and areas needing further support.</a:t>
            </a:r>
          </a:p>
          <a:p>
            <a:pPr marL="171450" indent="-171450">
              <a:lnSpc>
                <a:spcPct val="107000"/>
              </a:lnSpc>
              <a:spcAft>
                <a:spcPts val="800"/>
              </a:spcAft>
              <a:buFont typeface="Arial" panose="020B0604020202020204" pitchFamily="34" charset="0"/>
              <a:buChar char="•"/>
            </a:pPr>
            <a:r>
              <a:rPr lang="en-GB" b="0">
                <a:latin typeface="Arial"/>
                <a:cs typeface="Arial" panose="020B0604020202020204" pitchFamily="34" charset="0"/>
              </a:rPr>
              <a:t>Support is given to build language skills across the curriculum. Integrating language development strategies in all subjects helps pupils with SLC difficulties to access the full curriculum. This might include pre-teaching key vocabulary, using visuals, or linking </a:t>
            </a:r>
            <a:r>
              <a:rPr lang="en-GB">
                <a:latin typeface="Arial"/>
                <a:cs typeface="Arial" panose="020B0604020202020204" pitchFamily="34" charset="0"/>
              </a:rPr>
              <a:t>new words to prior knowledge. Teachers can then assess the pupil’s subject knowledge more accurately, as language barriers are reduced and pupils are better able to demonstrate what they know and can do.</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move on to thinking about implementing some of these ideas in our own practice.</a:t>
            </a:r>
          </a:p>
          <a:p>
            <a:pPr marL="0" indent="0">
              <a:lnSpc>
                <a:spcPct val="107000"/>
              </a:lnSpc>
              <a:spcAft>
                <a:spcPts val="800"/>
              </a:spcAft>
              <a:buFont typeface="Arial" panose="020B0604020202020204" pitchFamily="34" charset="0"/>
              <a:buNone/>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EE7251E7-66CE-31EE-3B5F-B46752DE8F96}"/>
              </a:ext>
            </a:extLst>
          </p:cNvPr>
          <p:cNvSpPr>
            <a:spLocks noGrp="1"/>
          </p:cNvSpPr>
          <p:nvPr>
            <p:ph type="sldNum" sz="quarter" idx="5"/>
          </p:nvPr>
        </p:nvSpPr>
        <p:spPr/>
        <p:txBody>
          <a:bodyPr/>
          <a:lstStyle/>
          <a:p>
            <a:fld id="{5B3B3ED4-6500-7D46-AD43-AE190871C49C}" type="slidenum">
              <a:rPr lang="en-US" smtClean="0"/>
              <a:t>43</a:t>
            </a:fld>
            <a:endParaRPr lang="en-US"/>
          </a:p>
        </p:txBody>
      </p:sp>
    </p:spTree>
    <p:extLst>
      <p:ext uri="{BB962C8B-B14F-4D97-AF65-F5344CB8AC3E}">
        <p14:creationId xmlns:p14="http://schemas.microsoft.com/office/powerpoint/2010/main" val="409468036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b="1">
                <a:latin typeface="Arial"/>
                <a:cs typeface="Arial" panose="020B0604020202020204" pitchFamily="34" charset="0"/>
              </a:rPr>
              <a:t>Time: </a:t>
            </a:r>
            <a:r>
              <a:rPr lang="en-GB" b="0">
                <a:latin typeface="Arial"/>
                <a:cs typeface="Arial" panose="020B0604020202020204" pitchFamily="34" charset="0"/>
              </a:rPr>
              <a:t>5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one minute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four minutes for discussion and feedback.</a:t>
            </a:r>
          </a:p>
          <a:p>
            <a:pPr marL="171450" indent="-171450">
              <a:buFont typeface="Arial" panose="020B0604020202020204" pitchFamily="34" charset="0"/>
              <a:buChar char="•"/>
            </a:pPr>
            <a:r>
              <a:rPr lang="en-GB" b="0">
                <a:latin typeface="Arial"/>
                <a:cs typeface="Arial" panose="020B0604020202020204" pitchFamily="34" charset="0"/>
              </a:rPr>
              <a:t>Feedback: </a:t>
            </a:r>
          </a:p>
          <a:p>
            <a:pPr marL="628650" lvl="1" indent="-171450">
              <a:buFont typeface="Arial" panose="020B0604020202020204" pitchFamily="34" charset="0"/>
              <a:buChar char="•"/>
            </a:pPr>
            <a:r>
              <a:rPr lang="en-GB" b="0">
                <a:latin typeface="Arial"/>
                <a:cs typeface="Arial" panose="020B0604020202020204" pitchFamily="34" charset="0"/>
              </a:rPr>
              <a:t>In the scenario we can see that questions and responses are scaffolded without lowering expectations. For example, the teacher doesn’t suggest an alternate phrase for ‘condensation’ and is clear that this vocabulary is something that the pupil can and should engage with. </a:t>
            </a:r>
          </a:p>
          <a:p>
            <a:pPr marL="628650" lvl="1" indent="-171450">
              <a:buFont typeface="Arial" panose="020B0604020202020204" pitchFamily="34" charset="0"/>
              <a:buChar char="•"/>
            </a:pPr>
            <a:r>
              <a:rPr lang="en-GB">
                <a:latin typeface="Arial"/>
                <a:cs typeface="Arial" panose="020B0604020202020204" pitchFamily="34" charset="0"/>
              </a:rPr>
              <a:t>Providing sentence starters, visual supports or guided prompts helps pupils with SLC needs to structure their responses and access challenging vocabulary. This scaffolding maintains high expectations for learning while offering the support needed to succeed. Teachers can assess the pupil’s understanding of complex ideas, rather than just their ability to formulate responses independently.</a:t>
            </a:r>
          </a:p>
          <a:p>
            <a:pPr marL="0" lvl="0" indent="0">
              <a:buFont typeface="Arial" panose="020B0604020202020204" pitchFamily="34" charset="0"/>
              <a:buNone/>
            </a:pPr>
            <a:endParaRPr lang="en-GB" sz="1200">
              <a:latin typeface="Arial"/>
              <a:cs typeface="Arial" panose="020B0604020202020204" pitchFamily="34" charset="0"/>
            </a:endParaRPr>
          </a:p>
        </p:txBody>
      </p:sp>
    </p:spTree>
    <p:extLst>
      <p:ext uri="{BB962C8B-B14F-4D97-AF65-F5344CB8AC3E}">
        <p14:creationId xmlns:p14="http://schemas.microsoft.com/office/powerpoint/2010/main" val="3199978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B4C83-6E03-6539-49B4-D84AD9E6F7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38FAFB-CBFC-F5C9-4E74-B60BE6CF0F36}"/>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F789D565-7E19-30AD-96E8-3814E99E6143}"/>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7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two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That brings us toward a final reflection for this session.</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7097A1D4-D712-CD92-6D5C-E8B42EDFC219}"/>
              </a:ext>
            </a:extLst>
          </p:cNvPr>
          <p:cNvSpPr>
            <a:spLocks noGrp="1"/>
          </p:cNvSpPr>
          <p:nvPr>
            <p:ph type="sldNum" sz="quarter" idx="5"/>
          </p:nvPr>
        </p:nvSpPr>
        <p:spPr/>
        <p:txBody>
          <a:bodyPr/>
          <a:lstStyle/>
          <a:p>
            <a:fld id="{5B3B3ED4-6500-7D46-AD43-AE190871C49C}" type="slidenum">
              <a:rPr lang="en-US" smtClean="0"/>
              <a:t>45</a:t>
            </a:fld>
            <a:endParaRPr lang="en-US"/>
          </a:p>
        </p:txBody>
      </p:sp>
    </p:spTree>
    <p:extLst>
      <p:ext uri="{BB962C8B-B14F-4D97-AF65-F5344CB8AC3E}">
        <p14:creationId xmlns:p14="http://schemas.microsoft.com/office/powerpoint/2010/main" val="93525279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A1093-B864-C536-9C52-E3128574EC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F9799E-AC6D-79F8-F67D-0B950C87865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E66830C0-A33F-B021-F48A-CF57E17E5F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ABFBF41E-61F9-03BA-BEAE-1D920DF3FF6F}"/>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8537219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C788B-A1C7-684A-1638-E3E98E8347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470F9F-DCC1-349D-DC8C-D6AB1F844785}"/>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9082770B-5C61-773F-CC26-A9B6E8D2175A}"/>
              </a:ext>
            </a:extLst>
          </p:cNvPr>
          <p:cNvSpPr>
            <a:spLocks noGrp="1"/>
          </p:cNvSpPr>
          <p:nvPr>
            <p:ph type="body" idx="1"/>
          </p:nvPr>
        </p:nvSpPr>
        <p:spPr/>
        <p:txBody>
          <a:bodyPr/>
          <a:lstStyle/>
          <a:p>
            <a:pPr marL="0" indent="0">
              <a:buFont typeface="Arial" panose="020B0604020202020204" pitchFamily="34" charset="0"/>
              <a:buNone/>
            </a:pPr>
            <a:r>
              <a:rPr lang="en-GB" b="1">
                <a:latin typeface="Arial"/>
                <a:cs typeface="Arial" panose="020B0604020202020204" pitchFamily="34" charset="0"/>
              </a:rPr>
              <a:t>Suggested timing: </a:t>
            </a:r>
            <a:r>
              <a:rPr lang="en-GB">
                <a:latin typeface="Arial"/>
                <a:cs typeface="Arial" panose="020B0604020202020204" pitchFamily="34" charset="0"/>
              </a:rPr>
              <a:t>This section is approximately 30 minutes long </a:t>
            </a:r>
          </a:p>
          <a:p>
            <a:pPr marL="0" indent="0">
              <a:buFont typeface="Arial" panose="020B0604020202020204" pitchFamily="34" charset="0"/>
              <a:buNone/>
            </a:pPr>
            <a:r>
              <a:rPr lang="en-GB" b="1">
                <a:latin typeface="Arial"/>
                <a:cs typeface="Arial" panose="020B0604020202020204" pitchFamily="34" charset="0"/>
              </a:rPr>
              <a:t>Section focus: Analysing a classroom example of inclusive teaching practices to support all pupils, especially those with SLC difficulties.</a:t>
            </a:r>
            <a:endParaRPr lang="en-GB" b="0">
              <a:latin typeface="Arial"/>
              <a:cs typeface="Arial" panose="020B0604020202020204" pitchFamily="34" charset="0"/>
            </a:endParaRPr>
          </a:p>
          <a:p>
            <a:pPr marL="742950" lvl="1" indent="-285750">
              <a:buFont typeface="Arial" panose="020B0604020202020204" pitchFamily="34" charset="0"/>
              <a:buChar char="•"/>
            </a:pPr>
            <a:r>
              <a:rPr lang="en-GB" b="0">
                <a:latin typeface="Arial"/>
                <a:cs typeface="Arial" panose="020B0604020202020204" pitchFamily="34" charset="0"/>
              </a:rPr>
              <a:t>The example used in this part is secondary geography (KS3). </a:t>
            </a:r>
          </a:p>
          <a:p>
            <a:pPr marL="742950" lvl="1" indent="-285750">
              <a:buFont typeface="Arial" panose="020B0604020202020204" pitchFamily="34" charset="0"/>
              <a:buChar char="•"/>
            </a:pPr>
            <a:r>
              <a:rPr lang="en-GB" b="0">
                <a:latin typeface="Arial"/>
                <a:cs typeface="Arial" panose="020B0604020202020204" pitchFamily="34" charset="0"/>
              </a:rPr>
              <a:t>There are discussion questions posed around the pupils’ needs and the teaching practices shown in the example.</a:t>
            </a:r>
          </a:p>
          <a:p>
            <a:pPr marL="742950" lvl="1" indent="-285750">
              <a:buFont typeface="Arial" panose="020B0604020202020204" pitchFamily="34" charset="0"/>
              <a:buChar char="•"/>
            </a:pPr>
            <a:r>
              <a:rPr lang="en-GB" b="0">
                <a:latin typeface="Arial"/>
                <a:cs typeface="Arial" panose="020B0604020202020204" pitchFamily="34" charset="0"/>
              </a:rPr>
              <a:t>There are slides  showing the way that the example might be unpicked to support this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latin typeface="Arial"/>
                <a:cs typeface="Arial" panose="020B0604020202020204" pitchFamily="34" charset="0"/>
              </a:rPr>
              <a:t>Section aim: </a:t>
            </a:r>
            <a:r>
              <a:rPr lang="en-GB">
                <a:latin typeface="Arial"/>
                <a:cs typeface="Arial" panose="020B0604020202020204" pitchFamily="34" charset="0"/>
              </a:rPr>
              <a:t>To give staff the opportunity to analyse and engage with an example that shows inclusive teaching strategies in practice.</a:t>
            </a:r>
          </a:p>
          <a:p>
            <a:pPr marL="171450" lvl="0" indent="-171450">
              <a:buFont typeface="Arial" panose="020B0604020202020204" pitchFamily="34" charset="0"/>
              <a:buChar char="•"/>
            </a:pPr>
            <a:r>
              <a:rPr lang="en-GB">
                <a:latin typeface="Arial"/>
                <a:cs typeface="Arial" panose="020B0604020202020204" pitchFamily="34" charset="0"/>
              </a:rPr>
              <a:t>Go to Appendix C (examples with analysis) for further guidance and analysis on your chosen scenario.</a:t>
            </a:r>
            <a:endParaRPr lang="en-GB" sz="1200">
              <a:latin typeface="Arial"/>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You will find hidden slides that are optional and can be used to support deeper analysis of the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6D9A318E-0CA4-ED9B-140D-D1FC8B452B7F}"/>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6375350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E2B94-8E89-1E8A-BCF1-2AABC4828C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99FB1B-3D9F-509E-756F-017C7C5233F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2D5DDE2-9ADD-6656-2E08-DAD38F95281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8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Explain that:</a:t>
            </a:r>
          </a:p>
          <a:p>
            <a:pPr marL="628650" lvl="1" indent="-171450">
              <a:buFont typeface="Arial" panose="020B0604020202020204" pitchFamily="34" charset="0"/>
              <a:buChar char="•"/>
            </a:pPr>
            <a:r>
              <a:rPr lang="en-GB">
                <a:latin typeface="Arial"/>
                <a:cs typeface="Arial" panose="020B0604020202020204" pitchFamily="34" charset="0"/>
              </a:rPr>
              <a:t>In this scenario, the teacher employs several inclusive teaching strategies to support their pupils. The questions are designed to focus your attention on the underlying teacher thinking and decision-making that is happening here. The scenario is designed to help you see what these teaching practices look like in context, but if this is not your subject you should still be able to see the underlying thinking and strategies being used by the teacher. </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Give two minutes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six minutes for discussion. </a:t>
            </a:r>
          </a:p>
          <a:p>
            <a:pPr marL="171450" indent="-171450">
              <a:buFont typeface="Arial" panose="020B0604020202020204" pitchFamily="34" charset="0"/>
              <a:buChar char="•"/>
            </a:pPr>
            <a:r>
              <a:rPr lang="en-GB" b="0">
                <a:latin typeface="Arial"/>
                <a:cs typeface="Arial" panose="020B0604020202020204" pitchFamily="34" charset="0"/>
              </a:rPr>
              <a:t>You may find it helpful to signal when three minutes is up so that both speakers get to share ideas. </a:t>
            </a:r>
          </a:p>
          <a:p>
            <a:pPr marL="171450" indent="-171450">
              <a:buFont typeface="Arial" panose="020B0604020202020204" pitchFamily="34" charset="0"/>
              <a:buChar char="•"/>
            </a:pPr>
            <a:r>
              <a:rPr lang="en-GB" b="0">
                <a:latin typeface="Arial"/>
                <a:cs typeface="Arial" panose="020B0604020202020204" pitchFamily="34" charset="0"/>
              </a:rPr>
              <a:t>You may choose here to do one question at a time as opposed to all questions then all answers/discussion.</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We will look at each of these questions in turn.</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br>
              <a:rPr lang="en-GB" b="1" kern="1200">
                <a:solidFill>
                  <a:srgbClr val="000000"/>
                </a:solidFill>
                <a:effectLst/>
                <a:latin typeface="Arial"/>
                <a:cs typeface="Arial" panose="020B0604020202020204" pitchFamily="34" charset="0"/>
              </a:rPr>
            </a:br>
            <a:endParaRPr lang="en-GB" sz="1200">
              <a:effectLst/>
              <a:latin typeface="Arial"/>
              <a:cs typeface="Arial" panose="020B0604020202020204" pitchFamily="34" charset="0"/>
            </a:endParaRPr>
          </a:p>
          <a:p>
            <a:r>
              <a:rPr lang="en-GB" b="1" kern="1200">
                <a:solidFill>
                  <a:srgbClr val="000000"/>
                </a:solidFill>
                <a:effectLst/>
                <a:latin typeface="Arial"/>
                <a:cs typeface="Arial" panose="020B0604020202020204" pitchFamily="34" charset="0"/>
              </a:rPr>
              <a:t> </a:t>
            </a:r>
            <a:endParaRPr lang="en-GB" sz="1200" kern="1200">
              <a:solidFill>
                <a:schemeClr val="tx1"/>
              </a:solidFill>
              <a:effectLst/>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423538649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293236837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Take staff’s responses to this question and facilitate a discussion.</a:t>
            </a:r>
          </a:p>
          <a:p>
            <a:pPr marL="171450" indent="-171450">
              <a:buFont typeface="Arial" panose="020B0604020202020204" pitchFamily="34" charset="0"/>
              <a:buChar char="•"/>
            </a:pPr>
            <a:r>
              <a:rPr lang="en-GB" b="0">
                <a:latin typeface="Arial"/>
                <a:cs typeface="Arial" panose="020B0604020202020204" pitchFamily="34" charset="0"/>
              </a:rPr>
              <a:t>Use the next slide to demonstrate where in the scenario you might identify that this pupil is experiencing SLC difficulties and needs support. </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p:txBody>
      </p:sp>
    </p:spTree>
    <p:extLst>
      <p:ext uri="{BB962C8B-B14F-4D97-AF65-F5344CB8AC3E}">
        <p14:creationId xmlns:p14="http://schemas.microsoft.com/office/powerpoint/2010/main" val="31999782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73FA3A-0E3F-42F9-7EFE-719F2395F4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A5E002-6038-6CFF-96A9-325D95A76E91}"/>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999A962D-1D96-4B1C-784C-E9B31113A215}"/>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It appears that the pupil struggles to recall the correct response after hearing it verbally. </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This might mean they are finding it difficult to hold this information in their working memory, or that it is not being processed and stored in long-term memory.    </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p:txBody>
      </p:sp>
      <p:sp>
        <p:nvSpPr>
          <p:cNvPr id="4" name="Slide Number Placeholder 3">
            <a:extLst>
              <a:ext uri="{FF2B5EF4-FFF2-40B4-BE49-F238E27FC236}">
                <a16:creationId xmlns:a16="http://schemas.microsoft.com/office/drawing/2014/main" id="{9DDCAA32-1612-9145-7263-ED65DABB83AA}"/>
              </a:ext>
            </a:extLst>
          </p:cNvPr>
          <p:cNvSpPr>
            <a:spLocks noGrp="1"/>
          </p:cNvSpPr>
          <p:nvPr>
            <p:ph type="sldNum" sz="quarter" idx="5"/>
          </p:nvPr>
        </p:nvSpPr>
        <p:spPr/>
        <p:txBody>
          <a:bodyPr/>
          <a:lstStyle/>
          <a:p>
            <a:fld id="{5B3B3ED4-6500-7D46-AD43-AE190871C49C}" type="slidenum">
              <a:rPr lang="en-US" smtClean="0"/>
              <a:t>51</a:t>
            </a:fld>
            <a:endParaRPr lang="en-US"/>
          </a:p>
        </p:txBody>
      </p:sp>
    </p:spTree>
    <p:extLst>
      <p:ext uri="{BB962C8B-B14F-4D97-AF65-F5344CB8AC3E}">
        <p14:creationId xmlns:p14="http://schemas.microsoft.com/office/powerpoint/2010/main" val="169906430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1CCC3-F2F7-9E23-94A8-0035C01B6B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9DF88-E1A0-3137-8584-9EBFE9C32AB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5B74C5C-6418-ABD3-0292-44E3E9D91400}"/>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a:latin typeface="Arial"/>
                <a:cs typeface="Arial" panose="020B0604020202020204" pitchFamily="34" charset="0"/>
              </a:rPr>
              <a:t>Help the pupil demonstrate their understanding, allowing the teacher to assess how securely their learning of ‘attrition’ 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219066441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EB7D49-781A-5497-F29A-3808608AD9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D4C488-AADF-E974-B1B0-8C893D07002D}"/>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7796394-8A81-0329-9C34-FCC681867893}"/>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focus on the way the teacher in the scenario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Questioning is a routine that is used in this classroom in this way frequently and therefore pupils know what to expect, this removes the cognitive load of thinking about what they are expected to be doing or what might be coming next.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Positive relationships support the teacher here to have high expectations of pupils’ attention and effort when responding to questions.</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Previous formative assessment is informing the teacher's decisions about which pupils she wants to check understanding with and which question will get her the insight she is looking for from their responses.</a:t>
            </a:r>
          </a:p>
          <a:p>
            <a:pPr>
              <a:lnSpc>
                <a:spcPct val="107000"/>
              </a:lnSpc>
              <a:spcAft>
                <a:spcPts val="800"/>
              </a:spcAft>
            </a:pPr>
            <a:endParaRPr lang="en-GB" sz="1200" b="1">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42CE74FE-B9ED-AF9B-5768-A552B4FD811E}"/>
              </a:ext>
            </a:extLst>
          </p:cNvPr>
          <p:cNvSpPr>
            <a:spLocks noGrp="1"/>
          </p:cNvSpPr>
          <p:nvPr>
            <p:ph type="sldNum" sz="quarter" idx="5"/>
          </p:nvPr>
        </p:nvSpPr>
        <p:spPr/>
        <p:txBody>
          <a:bodyPr/>
          <a:lstStyle/>
          <a:p>
            <a:fld id="{5B3B3ED4-6500-7D46-AD43-AE190871C49C}" type="slidenum">
              <a:rPr lang="en-US" smtClean="0"/>
              <a:t>53</a:t>
            </a:fld>
            <a:endParaRPr lang="en-US"/>
          </a:p>
        </p:txBody>
      </p:sp>
    </p:spTree>
    <p:extLst>
      <p:ext uri="{BB962C8B-B14F-4D97-AF65-F5344CB8AC3E}">
        <p14:creationId xmlns:p14="http://schemas.microsoft.com/office/powerpoint/2010/main" val="28329948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75C43-13DA-CF28-1B70-25252C1E50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DAB795-4D6D-CAF9-BC32-1991C1E53303}"/>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A5CACA82-AAF8-A5A1-78F7-D2B22A00141C}"/>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focus on the way the teacher in the scenario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Pupil benefits from additional processing time when questioned. Allowing extra time for a pupil to think before responding gives them the chance to process language, organise their thoughts and retrieve the correct vocabulary. For pupils with SLC needs, this reduces pressure and anxiety, making it more likely they will share what they know. It also gives the teacher a more accurate picture of the pupil’s understanding, rather than assessing only their speed of response.</a:t>
            </a:r>
          </a:p>
          <a:p>
            <a:pPr marL="171450" indent="-171450">
              <a:buFont typeface="Arial" panose="020B0604020202020204" pitchFamily="34" charset="0"/>
              <a:buChar char="•"/>
            </a:pPr>
            <a:r>
              <a:rPr lang="en-GB" b="0">
                <a:latin typeface="Arial"/>
                <a:cs typeface="Arial" panose="020B0604020202020204" pitchFamily="34" charset="0"/>
              </a:rPr>
              <a:t>Teacher rephrases or ‘flips’ questions to check understanding of key terms. Rephrasing or reversing a question (for example, asking for a definition and then asking for the term) helps pupils with SLC needs by providing multiple ways to access and demonstrate their knowledge. It can reveal whether a pupil understands a concept even if they struggle to express it in one format. This approach helps the teacher identify gaps in understanding or vocabulary and adapt teaching accordingly.</a:t>
            </a:r>
          </a:p>
          <a:p>
            <a:pPr marL="171450" indent="-171450">
              <a:buFont typeface="Arial" panose="020B0604020202020204" pitchFamily="34" charset="0"/>
              <a:buChar char="•"/>
            </a:pPr>
            <a:r>
              <a:rPr lang="en-GB" b="0">
                <a:latin typeface="Arial"/>
                <a:cs typeface="Arial" panose="020B0604020202020204" pitchFamily="34" charset="0"/>
              </a:rPr>
              <a:t>Teacher uses simple, clear language and sentence structures. Using straightforward language and breaking down complex sentences makes instructions and questions more accessible for pupils with SLC needs. This reduces cognitive load and helps pupils focus on the key information. Teachers can then assess the pupil’s grasp of the content, rather than their ability to decode complicated language.</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a:p>
            <a:pPr marL="0" indent="0">
              <a:buFont typeface="Arial" panose="020B0604020202020204" pitchFamily="34" charset="0"/>
              <a:buNone/>
            </a:pPr>
            <a:endParaRPr lang="en-GB" sz="1200" b="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06430A80-4245-163B-8D51-92858E876D0B}"/>
              </a:ext>
            </a:extLst>
          </p:cNvPr>
          <p:cNvSpPr>
            <a:spLocks noGrp="1"/>
          </p:cNvSpPr>
          <p:nvPr>
            <p:ph type="sldNum" sz="quarter" idx="5"/>
          </p:nvPr>
        </p:nvSpPr>
        <p:spPr/>
        <p:txBody>
          <a:bodyPr/>
          <a:lstStyle/>
          <a:p>
            <a:fld id="{5B3B3ED4-6500-7D46-AD43-AE190871C49C}" type="slidenum">
              <a:rPr lang="en-US" smtClean="0"/>
              <a:t>54</a:t>
            </a:fld>
            <a:endParaRPr lang="en-US"/>
          </a:p>
        </p:txBody>
      </p:sp>
    </p:spTree>
    <p:extLst>
      <p:ext uri="{BB962C8B-B14F-4D97-AF65-F5344CB8AC3E}">
        <p14:creationId xmlns:p14="http://schemas.microsoft.com/office/powerpoint/2010/main" val="298219226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4C012-3833-106E-5FBB-0052351573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2DE74C-A3C3-7B66-79FB-89573FFD70ED}"/>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64E35CE3-0892-6192-4948-FEB93DB70687}"/>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kern="1200">
                <a:solidFill>
                  <a:srgbClr val="000000"/>
                </a:solidFill>
                <a:effectLst/>
                <a:latin typeface="Arial"/>
                <a:cs typeface="Arial" panose="020B0604020202020204" pitchFamily="34" charset="0"/>
              </a:rPr>
              <a:t>Support the development of her confidence, and contributed to improving her speech, language and communication skills over time.</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66215831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C77873-89F7-1451-0E7B-130EB48B9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DE47AB-D4C8-44EE-A053-0BEA093B4EF3}"/>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D2806918-5299-BCE4-D1F4-44231C010F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b="0">
                <a:latin typeface="Arial"/>
                <a:cs typeface="Arial" panose="020B0604020202020204" pitchFamily="34" charset="0"/>
              </a:rPr>
              <a:t>Opportunities are provided for oracy and use of specialist vocabulary. Structured opportunities to practise speaking and using subject-specific terms support pupils with SLC difficulties to develop expressive language skills. This practice helps them become more confident in using new vocabulary and concepts. Teachers can listen for correct usage and understanding, gaining insight into the pupil’s progress and areas needing further support.</a:t>
            </a:r>
          </a:p>
          <a:p>
            <a:pPr marL="171450" indent="-171450">
              <a:lnSpc>
                <a:spcPct val="107000"/>
              </a:lnSpc>
              <a:spcAft>
                <a:spcPts val="800"/>
              </a:spcAft>
              <a:buFont typeface="Arial" panose="020B0604020202020204" pitchFamily="34" charset="0"/>
              <a:buChar char="•"/>
            </a:pPr>
            <a:r>
              <a:rPr lang="en-GB" b="0">
                <a:latin typeface="Arial"/>
                <a:cs typeface="Arial" panose="020B0604020202020204" pitchFamily="34" charset="0"/>
              </a:rPr>
              <a:t>Support is given to build language skills across the curriculum. Integrating language development strategies in all subjects helps pupils with SLC difficulties to access the full curriculum. This might include pre-teaching key vocabulary, using visuals, or linking </a:t>
            </a:r>
            <a:r>
              <a:rPr lang="en-GB">
                <a:latin typeface="Arial"/>
                <a:cs typeface="Arial" panose="020B0604020202020204" pitchFamily="34" charset="0"/>
              </a:rPr>
              <a:t>new words to prior knowledge. Teachers can then assess the pupil’s subject knowledge more accurately, as language barriers are reduced and pupils are better able to demonstrate what they know and can do.</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move on to thinking about implementing some of these ideas in our own practice.</a:t>
            </a:r>
          </a:p>
          <a:p>
            <a:pPr marL="0" indent="0">
              <a:lnSpc>
                <a:spcPct val="107000"/>
              </a:lnSpc>
              <a:spcAft>
                <a:spcPts val="800"/>
              </a:spcAft>
              <a:buFont typeface="Arial" panose="020B0604020202020204" pitchFamily="34" charset="0"/>
              <a:buNone/>
            </a:pPr>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A08FF9AE-123C-8F9E-4A7B-ADC010A6C81D}"/>
              </a:ext>
            </a:extLst>
          </p:cNvPr>
          <p:cNvSpPr>
            <a:spLocks noGrp="1"/>
          </p:cNvSpPr>
          <p:nvPr>
            <p:ph type="sldNum" sz="quarter" idx="5"/>
          </p:nvPr>
        </p:nvSpPr>
        <p:spPr/>
        <p:txBody>
          <a:bodyPr/>
          <a:lstStyle/>
          <a:p>
            <a:fld id="{5B3B3ED4-6500-7D46-AD43-AE190871C49C}" type="slidenum">
              <a:rPr lang="en-US" smtClean="0"/>
              <a:t>56</a:t>
            </a:fld>
            <a:endParaRPr lang="en-US"/>
          </a:p>
        </p:txBody>
      </p:sp>
    </p:spTree>
    <p:extLst>
      <p:ext uri="{BB962C8B-B14F-4D97-AF65-F5344CB8AC3E}">
        <p14:creationId xmlns:p14="http://schemas.microsoft.com/office/powerpoint/2010/main" val="22743352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9FFAA-32ED-676E-378F-8FB232B70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27648F-FC73-BAAD-351E-42C5D6F41C68}"/>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1702128B-8956-E41E-D6DF-E2044260A98E}"/>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b="1">
                <a:latin typeface="Arial"/>
                <a:cs typeface="Arial" panose="020B0604020202020204" pitchFamily="34" charset="0"/>
              </a:rPr>
              <a:t>Time: </a:t>
            </a:r>
            <a:r>
              <a:rPr lang="en-GB" b="0">
                <a:latin typeface="Arial"/>
                <a:cs typeface="Arial" panose="020B0604020202020204" pitchFamily="34" charset="0"/>
              </a:rPr>
              <a:t>5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one minute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four minutes for discussion and feedback.</a:t>
            </a:r>
          </a:p>
          <a:p>
            <a:pPr marL="171450" indent="-171450">
              <a:buFont typeface="Arial" panose="020B0604020202020204" pitchFamily="34" charset="0"/>
              <a:buChar char="•"/>
            </a:pPr>
            <a:r>
              <a:rPr lang="en-GB" b="0">
                <a:latin typeface="Arial"/>
                <a:cs typeface="Arial" panose="020B0604020202020204" pitchFamily="34" charset="0"/>
              </a:rPr>
              <a:t>Feedback: </a:t>
            </a:r>
          </a:p>
          <a:p>
            <a:pPr marL="628650" lvl="1" indent="-171450">
              <a:buFont typeface="Arial" panose="020B0604020202020204" pitchFamily="34" charset="0"/>
              <a:buChar char="•"/>
            </a:pPr>
            <a:r>
              <a:rPr lang="en-GB" b="0">
                <a:latin typeface="Arial"/>
                <a:cs typeface="Arial" panose="020B0604020202020204" pitchFamily="34" charset="0"/>
              </a:rPr>
              <a:t>In the scenario we can see that questions and responses are scaffolded without lowering expectations. For example, the teacher doesn’t suggest an alternate word for ‘attrition’ and is clear that this tier 3 vocabulary is something that the pupil can and should engage with. </a:t>
            </a:r>
          </a:p>
          <a:p>
            <a:pPr marL="628650" lvl="1" indent="-171450">
              <a:buFont typeface="Arial" panose="020B0604020202020204" pitchFamily="34" charset="0"/>
              <a:buChar char="•"/>
            </a:pPr>
            <a:r>
              <a:rPr lang="en-GB">
                <a:latin typeface="Arial"/>
                <a:cs typeface="Arial" panose="020B0604020202020204" pitchFamily="34" charset="0"/>
              </a:rPr>
              <a:t>Providing sentence starters, visual supports or guided prompts helps pupils with SLC needs to structure their responses and access challenging vocabulary. This scaffolding maintains high expectations for learning while offering the support needed to succeed. Teachers can assess the pupil’s understanding of complex ideas, rather than just their ability to formulate responses independently.</a:t>
            </a:r>
          </a:p>
          <a:p>
            <a:pPr marL="0" lvl="0" indent="0">
              <a:buFont typeface="Arial" panose="020B0604020202020204" pitchFamily="34" charset="0"/>
              <a:buNone/>
            </a:pPr>
            <a:endParaRPr lang="en-GB" sz="1200">
              <a:latin typeface="Arial"/>
              <a:cs typeface="Arial" panose="020B0604020202020204" pitchFamily="34" charset="0"/>
            </a:endParaRPr>
          </a:p>
        </p:txBody>
      </p:sp>
    </p:spTree>
    <p:extLst>
      <p:ext uri="{BB962C8B-B14F-4D97-AF65-F5344CB8AC3E}">
        <p14:creationId xmlns:p14="http://schemas.microsoft.com/office/powerpoint/2010/main" val="259432041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B63AFA-E50B-B5A3-EE04-60785E9DA4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A706F2-6F50-3533-B1A8-5161992E222F}"/>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8A613065-6806-2841-119C-AFD36DEA7F37}"/>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7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two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That brings us toward a final reflection for this session.</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35247EA2-F4AC-19F6-635A-B2166BBD8772}"/>
              </a:ext>
            </a:extLst>
          </p:cNvPr>
          <p:cNvSpPr>
            <a:spLocks noGrp="1"/>
          </p:cNvSpPr>
          <p:nvPr>
            <p:ph type="sldNum" sz="quarter" idx="5"/>
          </p:nvPr>
        </p:nvSpPr>
        <p:spPr/>
        <p:txBody>
          <a:bodyPr/>
          <a:lstStyle/>
          <a:p>
            <a:fld id="{5B3B3ED4-6500-7D46-AD43-AE190871C49C}" type="slidenum">
              <a:rPr lang="en-US" smtClean="0"/>
              <a:t>58</a:t>
            </a:fld>
            <a:endParaRPr lang="en-US"/>
          </a:p>
        </p:txBody>
      </p:sp>
    </p:spTree>
    <p:extLst>
      <p:ext uri="{BB962C8B-B14F-4D97-AF65-F5344CB8AC3E}">
        <p14:creationId xmlns:p14="http://schemas.microsoft.com/office/powerpoint/2010/main" val="27583216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CC0B0-10BD-912C-CE14-9E4D5CE54E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163D3A-3828-F13B-BAE4-3239006F1E3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6E876B50-D75F-A0DC-520A-854E7868C2A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a:extLst>
              <a:ext uri="{FF2B5EF4-FFF2-40B4-BE49-F238E27FC236}">
                <a16:creationId xmlns:a16="http://schemas.microsoft.com/office/drawing/2014/main" id="{F733CEF8-BA1B-5A93-B0BC-92A1775A49E9}"/>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286792546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1">
                <a:latin typeface="Arial"/>
                <a:cs typeface="Arial" panose="020B0604020202020204" pitchFamily="34" charset="0"/>
              </a:rPr>
              <a:t>Suggested timing: </a:t>
            </a:r>
            <a:r>
              <a:rPr lang="en-GB">
                <a:latin typeface="Arial"/>
                <a:cs typeface="Arial" panose="020B0604020202020204" pitchFamily="34" charset="0"/>
              </a:rPr>
              <a:t>This section is approximately 30 minutes long </a:t>
            </a:r>
          </a:p>
          <a:p>
            <a:pPr marL="0" indent="0">
              <a:buFont typeface="Arial" panose="020B0604020202020204" pitchFamily="34" charset="0"/>
              <a:buNone/>
            </a:pPr>
            <a:r>
              <a:rPr lang="en-GB" b="1">
                <a:latin typeface="Arial"/>
                <a:cs typeface="Arial" panose="020B0604020202020204" pitchFamily="34" charset="0"/>
              </a:rPr>
              <a:t>Section focus: Analysing a classroom example of inclusive teaching practices to support all pupils, especially those with SLC difficulties.</a:t>
            </a:r>
            <a:endParaRPr lang="en-GB" b="0">
              <a:latin typeface="Arial"/>
              <a:cs typeface="Arial" panose="020B0604020202020204" pitchFamily="34" charset="0"/>
            </a:endParaRPr>
          </a:p>
          <a:p>
            <a:pPr marL="742950" lvl="1" indent="-285750">
              <a:buFont typeface="Arial" panose="020B0604020202020204" pitchFamily="34" charset="0"/>
              <a:buChar char="•"/>
            </a:pPr>
            <a:r>
              <a:rPr lang="en-GB" b="0">
                <a:latin typeface="Arial"/>
                <a:cs typeface="Arial" panose="020B0604020202020204" pitchFamily="34" charset="0"/>
              </a:rPr>
              <a:t>The example used in this part is secondary PE (KS3). </a:t>
            </a:r>
          </a:p>
          <a:p>
            <a:pPr marL="742950" lvl="1" indent="-285750">
              <a:buFont typeface="Arial" panose="020B0604020202020204" pitchFamily="34" charset="0"/>
              <a:buChar char="•"/>
            </a:pPr>
            <a:r>
              <a:rPr lang="en-GB" b="0">
                <a:latin typeface="Arial"/>
                <a:cs typeface="Arial" panose="020B0604020202020204" pitchFamily="34" charset="0"/>
              </a:rPr>
              <a:t>There are discussion questions posed around the pupils’ needs and the teaching practices shown in the example.</a:t>
            </a:r>
          </a:p>
          <a:p>
            <a:pPr marL="742950" lvl="1" indent="-285750">
              <a:buFont typeface="Arial" panose="020B0604020202020204" pitchFamily="34" charset="0"/>
              <a:buChar char="•"/>
            </a:pPr>
            <a:r>
              <a:rPr lang="en-GB" b="0">
                <a:latin typeface="Arial"/>
                <a:cs typeface="Arial" panose="020B0604020202020204" pitchFamily="34" charset="0"/>
              </a:rPr>
              <a:t>There are slides  showing the way that the example might be unpicked to support this discussion.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b="1">
                <a:latin typeface="Arial"/>
                <a:cs typeface="Arial" panose="020B0604020202020204" pitchFamily="34" charset="0"/>
              </a:rPr>
              <a:t>Section aim: </a:t>
            </a:r>
            <a:r>
              <a:rPr lang="en-GB">
                <a:latin typeface="Arial"/>
                <a:cs typeface="Arial" panose="020B0604020202020204" pitchFamily="34" charset="0"/>
              </a:rPr>
              <a:t>To give staff the opportunity to analyse and engage with an example that shows inclusive teaching strategies in practice.</a:t>
            </a:r>
          </a:p>
          <a:p>
            <a:pPr marL="171450" lvl="0" indent="-171450">
              <a:buFont typeface="Arial" panose="020B0604020202020204" pitchFamily="34" charset="0"/>
              <a:buChar char="•"/>
            </a:pPr>
            <a:r>
              <a:rPr lang="en-GB">
                <a:latin typeface="Arial"/>
                <a:cs typeface="Arial" panose="020B0604020202020204" pitchFamily="34" charset="0"/>
              </a:rPr>
              <a:t>Go to Appendix C (examples with analysis) for further guidance and analysis on your chosen scenario.</a:t>
            </a:r>
            <a:endParaRPr lang="en-GB" sz="1200">
              <a:latin typeface="Arial"/>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atin typeface="Arial"/>
                <a:cs typeface="Arial" panose="020B0604020202020204" pitchFamily="34" charset="0"/>
              </a:rPr>
              <a:t>You will find hidden slides that are optional and can be used to support deeper analysis of the example.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a:p>
          <a:p>
            <a:endParaRPr lang="en-GB"/>
          </a:p>
        </p:txBody>
      </p:sp>
      <p:sp>
        <p:nvSpPr>
          <p:cNvPr id="4" name="Slide Number Placeholder 3"/>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114975457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354829"/>
            <a:ext cx="5486400" cy="3885883"/>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8 minutes </a:t>
            </a:r>
            <a:endParaRPr lang="en-GB" sz="1200" b="1">
              <a:latin typeface="Arial"/>
              <a:cs typeface="Arial" panose="020B0604020202020204" pitchFamily="34" charset="0"/>
            </a:endParaRP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Explain that:</a:t>
            </a:r>
          </a:p>
          <a:p>
            <a:pPr marL="628650" lvl="1" indent="-171450">
              <a:buFont typeface="Arial" panose="020B0604020202020204" pitchFamily="34" charset="0"/>
              <a:buChar char="•"/>
            </a:pPr>
            <a:r>
              <a:rPr lang="en-GB">
                <a:latin typeface="Arial"/>
                <a:cs typeface="Arial" panose="020B0604020202020204" pitchFamily="34" charset="0"/>
              </a:rPr>
              <a:t>In this scenario, the teacher employs several inclusive teaching strategies to support their pupils. The questions are designed to focus your attention on the underlying teacher thinking and decision-making that is happening here. The scenario is designed to help you see what these teaching practices look like in context, but if this is not your subject you should still be able to see the underlying thinking and strategies being used by the teacher. </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Give two minutes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six minutes for discussion. </a:t>
            </a:r>
          </a:p>
          <a:p>
            <a:pPr marL="171450" indent="-171450">
              <a:buFont typeface="Arial" panose="020B0604020202020204" pitchFamily="34" charset="0"/>
              <a:buChar char="•"/>
            </a:pPr>
            <a:r>
              <a:rPr lang="en-GB" b="0">
                <a:latin typeface="Arial"/>
                <a:cs typeface="Arial" panose="020B0604020202020204" pitchFamily="34" charset="0"/>
              </a:rPr>
              <a:t>You may find it helpful to signal when three minutes is up so that both speakers get to share ideas. </a:t>
            </a:r>
          </a:p>
          <a:p>
            <a:pPr marL="171450" indent="-171450">
              <a:buFont typeface="Arial" panose="020B0604020202020204" pitchFamily="34" charset="0"/>
              <a:buChar char="•"/>
            </a:pPr>
            <a:r>
              <a:rPr lang="en-GB" b="0">
                <a:latin typeface="Arial"/>
                <a:cs typeface="Arial" panose="020B0604020202020204" pitchFamily="34" charset="0"/>
              </a:rPr>
              <a:t>You may choose here to do one question at a time as opposed to all questions then all answers/discussion.</a:t>
            </a:r>
          </a:p>
          <a:p>
            <a:endParaRPr lang="en-GB" sz="1200" b="1">
              <a:latin typeface="Arial"/>
              <a:cs typeface="Arial" panose="020B0604020202020204" pitchFamily="34" charset="0"/>
            </a:endParaRPr>
          </a:p>
          <a:p>
            <a:r>
              <a:rPr lang="en-GB" b="1">
                <a:latin typeface="Arial"/>
                <a:cs typeface="Arial" panose="020B0604020202020204" pitchFamily="34" charset="0"/>
              </a:rPr>
              <a:t>Lead in: </a:t>
            </a:r>
            <a:r>
              <a:rPr lang="en-GB" b="0">
                <a:latin typeface="Arial"/>
                <a:cs typeface="Arial" panose="020B0604020202020204" pitchFamily="34" charset="0"/>
              </a:rPr>
              <a:t>We will look at each of these questions in turn…</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br>
              <a:rPr lang="en-GB" b="1" kern="1200">
                <a:solidFill>
                  <a:srgbClr val="000000"/>
                </a:solidFill>
                <a:effectLst/>
                <a:latin typeface="Arial"/>
                <a:cs typeface="Arial" panose="020B0604020202020204" pitchFamily="34" charset="0"/>
              </a:rPr>
            </a:br>
            <a:endParaRPr lang="en-GB" sz="1200">
              <a:effectLst/>
              <a:latin typeface="Arial"/>
              <a:cs typeface="Arial" panose="020B0604020202020204" pitchFamily="34" charset="0"/>
            </a:endParaRPr>
          </a:p>
          <a:p>
            <a:r>
              <a:rPr lang="en-GB" b="1" kern="1200">
                <a:solidFill>
                  <a:srgbClr val="000000"/>
                </a:solidFill>
                <a:effectLst/>
                <a:latin typeface="Arial"/>
                <a:cs typeface="Arial" panose="020B0604020202020204" pitchFamily="34" charset="0"/>
              </a:rPr>
              <a:t> </a:t>
            </a:r>
            <a:endParaRPr lang="en-GB" sz="1200" kern="1200">
              <a:solidFill>
                <a:schemeClr val="tx1"/>
              </a:solidFill>
              <a:effectLst/>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4419051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30993561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Take staff’s responses to this question and facilitate a discussion.</a:t>
            </a:r>
          </a:p>
          <a:p>
            <a:pPr marL="171450" indent="-171450">
              <a:buFont typeface="Arial" panose="020B0604020202020204" pitchFamily="34" charset="0"/>
              <a:buChar char="•"/>
            </a:pPr>
            <a:r>
              <a:rPr lang="en-GB" b="0">
                <a:latin typeface="Arial"/>
                <a:cs typeface="Arial" panose="020B0604020202020204" pitchFamily="34" charset="0"/>
              </a:rPr>
              <a:t>Use the next slide to demonstrate where in the scenario you might identify that this pupil is experiencing SLC difficulties and needs support. </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a:p>
            <a:endParaRPr lang="en-GB">
              <a:latin typeface="Arial"/>
              <a:cs typeface="Arial" panose="020B0604020202020204" pitchFamily="34" charset="0"/>
            </a:endParaRPr>
          </a:p>
        </p:txBody>
      </p:sp>
    </p:spTree>
    <p:extLst>
      <p:ext uri="{BB962C8B-B14F-4D97-AF65-F5344CB8AC3E}">
        <p14:creationId xmlns:p14="http://schemas.microsoft.com/office/powerpoint/2010/main" val="319997829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68350" y="685800"/>
            <a:ext cx="5321300" cy="2994025"/>
          </a:xfrm>
        </p:spPr>
        <p:txBody>
          <a:bodyPr/>
          <a:lstStyle/>
          <a:p>
            <a:endParaRPr lang="en-GB"/>
          </a:p>
        </p:txBody>
      </p:sp>
      <p:sp>
        <p:nvSpPr>
          <p:cNvPr id="3" name="Notes Placeholder 2"/>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It appears that the pupil struggles to recall the correct response after hearing it verbally and seeing it modelled. </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This might mean that they are finding it difficult to hold this information in their working memory, or that it is not being processed and stored in long-term memory.    </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a:p>
            <a:endParaRPr lang="en-GB" sz="1200">
              <a:latin typeface="Arial"/>
              <a:cs typeface="Arial" panose="020B0604020202020204" pitchFamily="34" charset="0"/>
            </a:endParaRPr>
          </a:p>
          <a:p>
            <a:endParaRPr lang="en-GB" sz="1200">
              <a:latin typeface="Arial"/>
              <a:cs typeface="Arial" panose="020B0604020202020204" pitchFamily="34" charset="0"/>
            </a:endParaRPr>
          </a:p>
          <a:p>
            <a:pPr marL="0" indent="0">
              <a:buFont typeface="Arial" panose="020B0604020202020204" pitchFamily="34" charset="0"/>
              <a:buNone/>
            </a:pPr>
            <a:endParaRPr lang="en-GB" sz="1200">
              <a:latin typeface="Arial"/>
              <a:cs typeface="Arial" panose="020B0604020202020204" pitchFamily="34" charset="0"/>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64</a:t>
            </a:fld>
            <a:endParaRPr lang="en-US"/>
          </a:p>
        </p:txBody>
      </p:sp>
    </p:spTree>
    <p:extLst>
      <p:ext uri="{BB962C8B-B14F-4D97-AF65-F5344CB8AC3E}">
        <p14:creationId xmlns:p14="http://schemas.microsoft.com/office/powerpoint/2010/main" val="181747138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0FF0B-8F72-08A8-C4F5-BD1A5C265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B3D277-FD97-B7A4-77D4-E5500AFEF7E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5ED73270-E721-98CD-AA98-39A8772AFC86}"/>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a:latin typeface="Arial"/>
                <a:cs typeface="Arial" panose="020B0604020202020204" pitchFamily="34" charset="0"/>
              </a:rPr>
              <a:t>Help the pupil demonstrate their understanding, allowing the teacher to assess the declarative (knowing that) knowledge of the technique before asking them to demonstrate the procedural knowledge (knowing how) through a practical drill or 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298935302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A884-3C48-B994-2675-5BF9BA8236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8B1905-8E5F-A1E7-0B52-5BC25A01D27B}"/>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4888A103-7992-6063-7E68-D2B071A7D9EC}"/>
              </a:ext>
            </a:extLst>
          </p:cNvPr>
          <p:cNvSpPr>
            <a:spLocks noGrp="1"/>
          </p:cNvSpPr>
          <p:nvPr>
            <p:ph type="body" idx="1"/>
          </p:nvPr>
        </p:nvSpPr>
        <p:spPr>
          <a:xfrm>
            <a:off x="854242" y="3886200"/>
            <a:ext cx="54864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focus on the way the teacher in the scenario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Specific routines are in place to direct pupil attention to the teacher based on the complex learning environment (e.g. ensuring the sun isn’t in pupils’ eyes, equipment is placed on the floor, the group shape enables all pupils to see and hear).</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Questioning is a routine that is used in this setting in this way frequently and therefore pupils know what to expect, this removes the cognitive load of thinking about what they are expected to be doing or what might be coming next.</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Positive relationships support the teacher here to have high expectations of pupils’ attention and effort when responding to questions.</a:t>
            </a:r>
          </a:p>
          <a:p>
            <a:pPr marL="171450" indent="-171450">
              <a:buFont typeface="Arial" panose="020B0604020202020204" pitchFamily="34" charset="0"/>
              <a:buChar char="•"/>
            </a:pPr>
            <a:r>
              <a:rPr lang="en-GB">
                <a:solidFill>
                  <a:srgbClr val="000000"/>
                </a:solidFill>
                <a:latin typeface="Arial"/>
                <a:cs typeface="Arial" panose="020B0604020202020204" pitchFamily="34" charset="0"/>
              </a:rPr>
              <a:t>Previous formative assessment is informing the teacher's decisions about which pupils he wants to check understanding with and which question will get the insight he is looking for from their responses.</a:t>
            </a:r>
          </a:p>
        </p:txBody>
      </p:sp>
      <p:sp>
        <p:nvSpPr>
          <p:cNvPr id="4" name="Slide Number Placeholder 3">
            <a:extLst>
              <a:ext uri="{FF2B5EF4-FFF2-40B4-BE49-F238E27FC236}">
                <a16:creationId xmlns:a16="http://schemas.microsoft.com/office/drawing/2014/main" id="{BF930A3C-E4ED-3575-A316-4E9BFF44A50F}"/>
              </a:ext>
            </a:extLst>
          </p:cNvPr>
          <p:cNvSpPr>
            <a:spLocks noGrp="1"/>
          </p:cNvSpPr>
          <p:nvPr>
            <p:ph type="sldNum" sz="quarter" idx="5"/>
          </p:nvPr>
        </p:nvSpPr>
        <p:spPr/>
        <p:txBody>
          <a:bodyPr/>
          <a:lstStyle/>
          <a:p>
            <a:fld id="{5B3B3ED4-6500-7D46-AD43-AE190871C49C}" type="slidenum">
              <a:rPr lang="en-US" smtClean="0"/>
              <a:t>66</a:t>
            </a:fld>
            <a:endParaRPr lang="en-US"/>
          </a:p>
        </p:txBody>
      </p:sp>
    </p:spTree>
    <p:extLst>
      <p:ext uri="{BB962C8B-B14F-4D97-AF65-F5344CB8AC3E}">
        <p14:creationId xmlns:p14="http://schemas.microsoft.com/office/powerpoint/2010/main" val="25982456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C57D3-021B-7D59-B5C1-2A1C73A0D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19213-0D82-8EBB-480C-0632E10068B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84D0205-61F3-E081-4388-F3457E5AF2BE}"/>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kern="1200">
                <a:solidFill>
                  <a:srgbClr val="000000"/>
                </a:solidFill>
                <a:effectLst/>
                <a:latin typeface="Arial"/>
                <a:ea typeface="+mn-ea"/>
                <a:cs typeface="Arial" panose="020B0604020202020204" pitchFamily="34" charset="0"/>
              </a:rPr>
              <a:t>Support the development of his confidence, and contributed to improving his speech, language and communication skills over time.</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855954283"/>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0FABB-397A-9811-A4C4-D4860215E8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5EC034-B43C-E55A-CA78-A9CBF117F6A0}"/>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9EDDD58C-16AA-3880-DB64-82F47023F57E}"/>
              </a:ext>
            </a:extLst>
          </p:cNvPr>
          <p:cNvSpPr>
            <a:spLocks noGrp="1"/>
          </p:cNvSpPr>
          <p:nvPr>
            <p:ph type="body" idx="1"/>
          </p:nvPr>
        </p:nvSpPr>
        <p:spPr>
          <a:xfrm>
            <a:off x="768350" y="3910262"/>
            <a:ext cx="5486400" cy="4944979"/>
          </a:xfr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focus on the way the teacher in the scenario creates conditions for all pupils to engage with questioning</a:t>
            </a:r>
          </a:p>
          <a:p>
            <a:r>
              <a:rPr lang="en-GB" b="1">
                <a:latin typeface="Arial"/>
                <a:cs typeface="Arial" panose="020B0604020202020204" pitchFamily="34" charset="0"/>
              </a:rPr>
              <a:t>Guidance: </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a:solidFill>
                  <a:srgbClr val="000000"/>
                </a:solidFill>
                <a:latin typeface="Arial"/>
                <a:cs typeface="Arial" panose="020B0604020202020204" pitchFamily="34" charset="0"/>
              </a:rPr>
              <a:t>Explain that:</a:t>
            </a:r>
            <a:endParaRPr lang="en-GB" sz="1200" b="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Pupil benefits from additional processing time when questioned. Allowing extra time for a pupil to think before responding gives them the chance to process language, organise their thoughts and retrieve the correct vocabulary. For pupils with SLC needs, this reduces pressure and anxiety, making it more likely they will share what they know. It also gives the teacher a more accurate picture of the pupil’s understanding, rather than assessing only their speed of response.</a:t>
            </a:r>
          </a:p>
          <a:p>
            <a:pPr marL="171450" indent="-171450">
              <a:buFont typeface="Arial" panose="020B0604020202020204" pitchFamily="34" charset="0"/>
              <a:buChar char="•"/>
            </a:pPr>
            <a:r>
              <a:rPr lang="en-GB" b="0">
                <a:latin typeface="Arial"/>
                <a:cs typeface="Arial" panose="020B0604020202020204" pitchFamily="34" charset="0"/>
              </a:rPr>
              <a:t>Teacher rephrases to check understanding of technique. Rephrasing or reversing a question helps pupils with SLC needs by providing multiple ways to access and demonstrate their knowledge. It can reveal whether a pupil understands a concept even if they struggle to express it in one format. This approach helps the teacher identify gaps in understanding or vocabulary and adapt teaching accordingly.</a:t>
            </a:r>
            <a:endParaRPr lang="en-GB" sz="1200" b="0" i="1">
              <a:latin typeface="Arial"/>
              <a:cs typeface="Arial" panose="020B0604020202020204" pitchFamily="34" charset="0"/>
            </a:endParaRPr>
          </a:p>
          <a:p>
            <a:pPr marL="171450" indent="-171450">
              <a:buFont typeface="Arial" panose="020B0604020202020204" pitchFamily="34" charset="0"/>
              <a:buChar char="•"/>
            </a:pPr>
            <a:r>
              <a:rPr lang="en-GB" b="0">
                <a:latin typeface="Arial"/>
                <a:cs typeface="Arial" panose="020B0604020202020204" pitchFamily="34" charset="0"/>
              </a:rPr>
              <a:t>Teacher uses simple, clear language and sentence structures. Using straightforward language and breaking down complex sentences makes instructions and questions more accessible for pupils with SLC needs. This reduces cognitive load and helps pupils focus on the key information. Teachers can then assess the pupil’s grasp of the content, rather than their ability to decode complicated language.</a:t>
            </a:r>
            <a:endParaRPr lang="en-GB" sz="1200">
              <a:solidFill>
                <a:schemeClr val="tx1"/>
              </a:solidFill>
              <a:latin typeface="Arial"/>
              <a:cs typeface="Arial" panose="020B0604020202020204" pitchFamily="34" charset="0"/>
            </a:endParaRP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look at the next question.</a:t>
            </a:r>
          </a:p>
          <a:p>
            <a:pPr marL="0" indent="0">
              <a:buFont typeface="Arial" panose="020B0604020202020204" pitchFamily="34" charset="0"/>
              <a:buNone/>
            </a:pPr>
            <a:endParaRPr lang="en-GB" sz="1200" b="1">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9FDB727F-0A4C-134F-7A68-D8195E5BAFE3}"/>
              </a:ext>
            </a:extLst>
          </p:cNvPr>
          <p:cNvSpPr>
            <a:spLocks noGrp="1"/>
          </p:cNvSpPr>
          <p:nvPr>
            <p:ph type="sldNum" sz="quarter" idx="5"/>
          </p:nvPr>
        </p:nvSpPr>
        <p:spPr/>
        <p:txBody>
          <a:bodyPr/>
          <a:lstStyle/>
          <a:p>
            <a:fld id="{5B3B3ED4-6500-7D46-AD43-AE190871C49C}" type="slidenum">
              <a:rPr lang="en-US" smtClean="0"/>
              <a:t>68</a:t>
            </a:fld>
            <a:endParaRPr lang="en-US"/>
          </a:p>
        </p:txBody>
      </p:sp>
    </p:spTree>
    <p:extLst>
      <p:ext uri="{BB962C8B-B14F-4D97-AF65-F5344CB8AC3E}">
        <p14:creationId xmlns:p14="http://schemas.microsoft.com/office/powerpoint/2010/main" val="3199820294"/>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C57D3-021B-7D59-B5C1-2A1C73A0DC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919213-0D82-8EBB-480C-0632E10068BF}"/>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84D0205-61F3-E081-4388-F3457E5AF2BE}"/>
              </a:ext>
            </a:extLst>
          </p:cNvPr>
          <p:cNvSpPr>
            <a:spLocks noGrp="1"/>
          </p:cNvSpPr>
          <p:nvPr>
            <p:ph type="body" idx="1"/>
          </p:nvPr>
        </p:nvSpPr>
        <p:spPr>
          <a:xfrm>
            <a:off x="685800" y="4400550"/>
            <a:ext cx="5486400" cy="3600450"/>
          </a:xfrm>
          <a:prstGeom prst="rect">
            <a:avLst/>
          </a:prstGeom>
        </p:spPr>
        <p:txBody>
          <a:bodyPr/>
          <a:lstStyle/>
          <a:p>
            <a:r>
              <a:rPr lang="en-GB" b="1">
                <a:latin typeface="Arial"/>
                <a:cs typeface="Arial" panose="020B0604020202020204" pitchFamily="34" charset="0"/>
              </a:rPr>
              <a:t>Time: </a:t>
            </a:r>
            <a:r>
              <a:rPr lang="en-GB" b="0">
                <a:latin typeface="Arial"/>
                <a:cs typeface="Arial" panose="020B0604020202020204" pitchFamily="34" charset="0"/>
              </a:rPr>
              <a:t>3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indent="-171450">
              <a:buFont typeface="Arial" panose="020B0604020202020204" pitchFamily="34" charset="0"/>
              <a:buChar char="•"/>
            </a:pPr>
            <a:r>
              <a:rPr lang="en-GB">
                <a:latin typeface="Arial"/>
                <a:cs typeface="Arial" panose="020B0604020202020204" pitchFamily="34" charset="0"/>
              </a:rPr>
              <a:t>There are several purposes behind the approach taken in this scenario. The primary aim of questioning is to check pupils’ understanding of the key knowledge. </a:t>
            </a:r>
          </a:p>
          <a:p>
            <a:pPr marL="171450" indent="-171450">
              <a:buFont typeface="Arial" panose="020B0604020202020204" pitchFamily="34" charset="0"/>
              <a:buChar char="•"/>
            </a:pPr>
            <a:r>
              <a:rPr lang="en-GB">
                <a:latin typeface="Arial"/>
                <a:cs typeface="Arial" panose="020B0604020202020204" pitchFamily="34" charset="0"/>
              </a:rPr>
              <a:t>However, the specific strategies used with the pupil serve additional purposes. One of them is to:</a:t>
            </a:r>
          </a:p>
          <a:p>
            <a:pPr marL="628650" lvl="1" indent="-171450">
              <a:buFont typeface="Arial" panose="020B0604020202020204" pitchFamily="34" charset="0"/>
              <a:buChar char="•"/>
            </a:pPr>
            <a:r>
              <a:rPr lang="en-GB" kern="1200">
                <a:solidFill>
                  <a:srgbClr val="000000"/>
                </a:solidFill>
                <a:effectLst/>
                <a:latin typeface="Arial"/>
                <a:ea typeface="+mn-ea"/>
                <a:cs typeface="Arial" panose="020B0604020202020204" pitchFamily="34" charset="0"/>
              </a:rPr>
              <a:t>Support the development of his confidence, and contributed to improving his speech, language and communication skills over time.</a:t>
            </a:r>
          </a:p>
          <a:p>
            <a:r>
              <a:rPr lang="en-GB" b="1">
                <a:latin typeface="Arial"/>
                <a:cs typeface="Arial" panose="020B0604020202020204" pitchFamily="34" charset="0"/>
              </a:rPr>
              <a:t>Lead in: </a:t>
            </a:r>
            <a:r>
              <a:rPr lang="en-GB" b="0">
                <a:latin typeface="Arial"/>
                <a:cs typeface="Arial" panose="020B0604020202020204" pitchFamily="34" charset="0"/>
              </a:rPr>
              <a:t>Let’s look at a specific moment in the scenario.</a:t>
            </a:r>
            <a:endParaRPr lang="en-GB" sz="1200" b="1">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5751426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9470A5-5D45-6A47-4609-37ECD378A6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9F332-6958-E236-5641-6E567B1D1647}"/>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1E9BBFBE-A797-0BD6-4821-33EAE436CA4F}"/>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2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r>
              <a:rPr lang="en-GB" b="0">
                <a:latin typeface="Arial"/>
                <a:cs typeface="Arial" panose="020B0604020202020204" pitchFamily="34" charset="0"/>
              </a:rPr>
              <a:t>Explain that:</a:t>
            </a:r>
          </a:p>
          <a:p>
            <a:pPr marL="171450" marR="0" lvl="0" indent="-171450" algn="l" defTabSz="914400" rtl="0" eaLnBrk="1" fontAlgn="auto" latinLnBrk="0" hangingPunct="1">
              <a:lnSpc>
                <a:spcPct val="107000"/>
              </a:lnSpc>
              <a:spcBef>
                <a:spcPts val="0"/>
              </a:spcBef>
              <a:spcAft>
                <a:spcPts val="800"/>
              </a:spcAft>
              <a:buClrTx/>
              <a:buSzTx/>
              <a:buFont typeface="Arial" panose="020B0604020202020204" pitchFamily="34" charset="0"/>
              <a:buChar char="•"/>
              <a:tabLst/>
              <a:defRPr/>
            </a:pPr>
            <a:r>
              <a:rPr lang="en-GB" b="0">
                <a:latin typeface="Arial"/>
                <a:cs typeface="Arial" panose="020B0604020202020204" pitchFamily="34" charset="0"/>
              </a:rPr>
              <a:t>Opportunities are provided for oracy and use of specialist vocabulary. Structured opportunities to practise speaking and using subject-specific terms support pupils with SLC difficulties to develop expressive language skills. This practice helps them become more confident in using new vocabulary and concepts. Teachers can listen for correct usage and understanding, gaining insight into the pupil’s progress and areas needing further support.</a:t>
            </a:r>
          </a:p>
          <a:p>
            <a:pPr marL="171450" indent="-171450">
              <a:lnSpc>
                <a:spcPct val="107000"/>
              </a:lnSpc>
              <a:spcAft>
                <a:spcPts val="800"/>
              </a:spcAft>
              <a:buFont typeface="Arial" panose="020B0604020202020204" pitchFamily="34" charset="0"/>
              <a:buChar char="•"/>
            </a:pPr>
            <a:r>
              <a:rPr lang="en-GB" b="0">
                <a:latin typeface="Arial"/>
                <a:cs typeface="Arial" panose="020B0604020202020204" pitchFamily="34" charset="0"/>
              </a:rPr>
              <a:t>Support is given to build language skills across the curriculum. Integrating language development strategies in all subjects helps pupils with SLC difficulties to access the full curriculum. This might include pre-teaching key vocabulary, using visuals, or linking </a:t>
            </a:r>
            <a:r>
              <a:rPr lang="en-GB">
                <a:latin typeface="Arial"/>
                <a:cs typeface="Arial" panose="020B0604020202020204" pitchFamily="34" charset="0"/>
              </a:rPr>
              <a:t>new words to prior knowledge. Teachers can then assess the pupil’s subject knowledge more accurately, as language barriers are reduced and pupils are better able to demonstrate what they know and can do.</a:t>
            </a:r>
          </a:p>
          <a:p>
            <a:pPr marL="0" indent="0">
              <a:buFont typeface="Arial" panose="020B0604020202020204" pitchFamily="34" charset="0"/>
              <a:buNone/>
            </a:pPr>
            <a:r>
              <a:rPr lang="en-GB" b="1">
                <a:latin typeface="Arial"/>
                <a:cs typeface="Arial" panose="020B0604020202020204" pitchFamily="34" charset="0"/>
              </a:rPr>
              <a:t>Lead in: </a:t>
            </a:r>
            <a:r>
              <a:rPr lang="en-GB" b="0">
                <a:latin typeface="Arial"/>
                <a:cs typeface="Arial" panose="020B0604020202020204" pitchFamily="34" charset="0"/>
              </a:rPr>
              <a:t>Let’s move on to thinking about implementing some of these ideas in our own practice.</a:t>
            </a:r>
          </a:p>
          <a:p>
            <a:pPr>
              <a:lnSpc>
                <a:spcPct val="107000"/>
              </a:lnSpc>
              <a:spcAft>
                <a:spcPts val="800"/>
              </a:spcAft>
            </a:pPr>
            <a:endParaRPr lang="en-GB" sz="1200" b="1">
              <a:latin typeface="Arial"/>
              <a:cs typeface="Arial" panose="020B0604020202020204" pitchFamily="34" charset="0"/>
            </a:endParaRPr>
          </a:p>
          <a:p>
            <a:pPr>
              <a:lnSpc>
                <a:spcPct val="107000"/>
              </a:lnSpc>
              <a:spcAft>
                <a:spcPts val="800"/>
              </a:spcAft>
            </a:pPr>
            <a:endParaRPr lang="en-GB" sz="1200" b="1">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E03404B6-3422-36F2-0FFA-6D395EF39F8C}"/>
              </a:ext>
            </a:extLst>
          </p:cNvPr>
          <p:cNvSpPr>
            <a:spLocks noGrp="1"/>
          </p:cNvSpPr>
          <p:nvPr>
            <p:ph type="sldNum" sz="quarter" idx="5"/>
          </p:nvPr>
        </p:nvSpPr>
        <p:spPr/>
        <p:txBody>
          <a:bodyPr/>
          <a:lstStyle/>
          <a:p>
            <a:fld id="{5B3B3ED4-6500-7D46-AD43-AE190871C49C}" type="slidenum">
              <a:rPr lang="en-US" smtClean="0"/>
              <a:t>70</a:t>
            </a:fld>
            <a:endParaRPr lang="en-US"/>
          </a:p>
        </p:txBody>
      </p:sp>
    </p:spTree>
    <p:extLst>
      <p:ext uri="{BB962C8B-B14F-4D97-AF65-F5344CB8AC3E}">
        <p14:creationId xmlns:p14="http://schemas.microsoft.com/office/powerpoint/2010/main" val="71595117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333A0-E6CC-6350-AFCF-20A8426E9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15851B-F72C-4C87-0191-458F7F6BA427}"/>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E934B4D-AD48-BABE-243F-05671C7C0F83}"/>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kern="1200">
                <a:solidFill>
                  <a:schemeClr val="tx1"/>
                </a:solidFill>
                <a:effectLst/>
                <a:latin typeface="Arial" panose="020B0604020202020204" pitchFamily="34" charset="0"/>
                <a:ea typeface="+mn-ea"/>
                <a:cs typeface="Arial" panose="020B0604020202020204" pitchFamily="34" charset="0"/>
              </a:rPr>
              <a:t>This is an optional slide. Depending on the prior knowledge of your staff, you may wish to unhide this slide and deliver it as part of the session. </a:t>
            </a:r>
          </a:p>
          <a:p>
            <a:r>
              <a:rPr lang="en-GB" b="1">
                <a:latin typeface="Arial"/>
                <a:cs typeface="Arial" panose="020B0604020202020204" pitchFamily="34" charset="0"/>
              </a:rPr>
              <a:t>Time: </a:t>
            </a:r>
            <a:r>
              <a:rPr lang="en-GB" b="0">
                <a:latin typeface="Arial"/>
                <a:cs typeface="Arial" panose="020B0604020202020204" pitchFamily="34" charset="0"/>
              </a:rPr>
              <a:t>5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a time when their teaching decisions or adjustments to practice may have helped a pupil with SLC needs. </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one minute for individual reading, thinking and/or notes. </a:t>
            </a:r>
          </a:p>
          <a:p>
            <a:pPr marL="171450" indent="-171450">
              <a:buFont typeface="Arial" panose="020B0604020202020204" pitchFamily="34" charset="0"/>
              <a:buChar char="•"/>
            </a:pPr>
            <a:r>
              <a:rPr lang="en-GB" b="0">
                <a:latin typeface="Arial"/>
                <a:cs typeface="Arial" panose="020B0604020202020204" pitchFamily="34" charset="0"/>
              </a:rPr>
              <a:t>Allow four minutes for discussion and feedback.</a:t>
            </a:r>
          </a:p>
          <a:p>
            <a:pPr marL="171450" indent="-171450">
              <a:buFont typeface="Arial" panose="020B0604020202020204" pitchFamily="34" charset="0"/>
              <a:buChar char="•"/>
            </a:pPr>
            <a:r>
              <a:rPr lang="en-GB" b="0">
                <a:latin typeface="Arial"/>
                <a:cs typeface="Arial" panose="020B0604020202020204" pitchFamily="34" charset="0"/>
              </a:rPr>
              <a:t>Feedback: </a:t>
            </a:r>
          </a:p>
          <a:p>
            <a:pPr marL="628650" lvl="1" indent="-171450">
              <a:buFont typeface="Arial" panose="020B0604020202020204" pitchFamily="34" charset="0"/>
              <a:buChar char="•"/>
            </a:pPr>
            <a:r>
              <a:rPr lang="en-GB" b="0">
                <a:latin typeface="Arial"/>
                <a:cs typeface="Arial" panose="020B0604020202020204" pitchFamily="34" charset="0"/>
              </a:rPr>
              <a:t>In the scenario we can see that questions and responses are scaffolded without lowering expectations. For example, the teacher doesn’t suggest an alternate phrase for ‘forehand technique’ and is clear that this vocabulary is something that the pupil can and should engage with. </a:t>
            </a:r>
          </a:p>
          <a:p>
            <a:pPr marL="628650" lvl="1" indent="-171450">
              <a:buFont typeface="Arial" panose="020B0604020202020204" pitchFamily="34" charset="0"/>
              <a:buChar char="•"/>
            </a:pPr>
            <a:r>
              <a:rPr lang="en-GB">
                <a:latin typeface="Arial"/>
                <a:cs typeface="Arial" panose="020B0604020202020204" pitchFamily="34" charset="0"/>
              </a:rPr>
              <a:t>Providing sentence starters, visual supports or guided prompts helps pupils with SLC needs to structure their responses and access challenging vocabulary. This scaffolding maintains high expectations for learning while offering the support needed to succeed. Teachers can assess the pupil’s understanding of complex ideas, rather than just their ability to formulate responses independently.</a:t>
            </a:r>
          </a:p>
          <a:p>
            <a:pPr marL="0" lvl="0" indent="0">
              <a:buFont typeface="Arial" panose="020B0604020202020204" pitchFamily="34" charset="0"/>
              <a:buNone/>
            </a:pPr>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Tree>
    <p:extLst>
      <p:ext uri="{BB962C8B-B14F-4D97-AF65-F5344CB8AC3E}">
        <p14:creationId xmlns:p14="http://schemas.microsoft.com/office/powerpoint/2010/main" val="331232179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310B03-C5C4-1ECD-E511-CEE7EF553F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7DA4B8-FFC0-E1B1-9F90-45B22107914C}"/>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E937FF74-EA60-D111-B366-43F87165E94D}"/>
              </a:ext>
            </a:extLst>
          </p:cNvPr>
          <p:cNvSpPr>
            <a:spLocks noGrp="1"/>
          </p:cNvSpPr>
          <p:nvPr>
            <p:ph type="body" idx="1"/>
          </p:nvPr>
        </p:nvSpPr>
        <p:spPr/>
        <p:txBody>
          <a:bodyPr/>
          <a:lstStyle/>
          <a:p>
            <a:r>
              <a:rPr lang="en-GB" b="1">
                <a:latin typeface="Arial"/>
                <a:cs typeface="Arial" panose="020B0604020202020204" pitchFamily="34" charset="0"/>
              </a:rPr>
              <a:t>Time: </a:t>
            </a:r>
            <a:r>
              <a:rPr lang="en-GB" b="0">
                <a:latin typeface="Arial"/>
                <a:cs typeface="Arial" panose="020B0604020202020204" pitchFamily="34" charset="0"/>
              </a:rPr>
              <a:t>7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reflect on their own practice and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two minutes for discussion and feedback.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Lead in: </a:t>
            </a:r>
            <a:r>
              <a:rPr lang="en-GB" b="0">
                <a:latin typeface="Arial"/>
                <a:cs typeface="Arial" panose="020B0604020202020204" pitchFamily="34" charset="0"/>
              </a:rPr>
              <a:t>That brings us toward a final reflection for this session.</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1D68CF89-B124-4213-921B-4DF123F0892E}"/>
              </a:ext>
            </a:extLst>
          </p:cNvPr>
          <p:cNvSpPr>
            <a:spLocks noGrp="1"/>
          </p:cNvSpPr>
          <p:nvPr>
            <p:ph type="sldNum" sz="quarter" idx="5"/>
          </p:nvPr>
        </p:nvSpPr>
        <p:spPr/>
        <p:txBody>
          <a:bodyPr/>
          <a:lstStyle/>
          <a:p>
            <a:fld id="{5B3B3ED4-6500-7D46-AD43-AE190871C49C}" type="slidenum">
              <a:rPr lang="en-US" smtClean="0"/>
              <a:t>72</a:t>
            </a:fld>
            <a:endParaRPr lang="en-US"/>
          </a:p>
        </p:txBody>
      </p:sp>
    </p:spTree>
    <p:extLst>
      <p:ext uri="{BB962C8B-B14F-4D97-AF65-F5344CB8AC3E}">
        <p14:creationId xmlns:p14="http://schemas.microsoft.com/office/powerpoint/2010/main" val="237568243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861D8-527C-397C-FF5E-A7D526EC5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49974A-2EAC-278B-785A-6BC20E58D3D8}"/>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30AE0645-565E-DC43-AA30-42A0FACA59E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E19B061-9E0E-5EED-F686-5ABF65CB3668}"/>
              </a:ext>
            </a:extLst>
          </p:cNvPr>
          <p:cNvSpPr>
            <a:spLocks noGrp="1"/>
          </p:cNvSpPr>
          <p:nvPr>
            <p:ph type="sldNum" sz="quarter" idx="5"/>
          </p:nvPr>
        </p:nvSpPr>
        <p:spPr/>
        <p:txBody>
          <a:bodyPr/>
          <a:lstStyle/>
          <a:p>
            <a:endParaRPr lang="en-US"/>
          </a:p>
        </p:txBody>
      </p:sp>
    </p:spTree>
    <p:extLst>
      <p:ext uri="{BB962C8B-B14F-4D97-AF65-F5344CB8AC3E}">
        <p14:creationId xmlns:p14="http://schemas.microsoft.com/office/powerpoint/2010/main" val="336641946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7743B-B3C8-50A8-F5D9-FC931985BC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C34FFB-98EB-0591-3640-550A8551E44E}"/>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062C7E5D-3EF9-2CE0-AC92-93C84253901C}"/>
              </a:ext>
            </a:extLst>
          </p:cNvPr>
          <p:cNvSpPr>
            <a:spLocks noGrp="1"/>
          </p:cNvSpPr>
          <p:nvPr>
            <p:ph type="body" idx="1"/>
          </p:nvPr>
        </p:nvSpPr>
        <p:spPr/>
        <p:txBody>
          <a:bodyPr/>
          <a:lstStyle/>
          <a:p>
            <a:r>
              <a:rPr lang="en-GB" b="1">
                <a:latin typeface="Arial"/>
                <a:cs typeface="Arial" panose="020B0604020202020204" pitchFamily="34" charset="0"/>
              </a:rPr>
              <a:t>Reflection activity option 1</a:t>
            </a:r>
          </a:p>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0AE76F88-2608-163B-CADA-7BE4F100D3F5}"/>
              </a:ext>
            </a:extLst>
          </p:cNvPr>
          <p:cNvSpPr>
            <a:spLocks noGrp="1"/>
          </p:cNvSpPr>
          <p:nvPr>
            <p:ph type="sldNum" sz="quarter" idx="5"/>
          </p:nvPr>
        </p:nvSpPr>
        <p:spPr/>
        <p:txBody>
          <a:bodyPr/>
          <a:lstStyle/>
          <a:p>
            <a:fld id="{5B3B3ED4-6500-7D46-AD43-AE190871C49C}" type="slidenum">
              <a:rPr lang="en-US" smtClean="0"/>
              <a:t>74</a:t>
            </a:fld>
            <a:endParaRPr lang="en-US"/>
          </a:p>
        </p:txBody>
      </p:sp>
    </p:spTree>
    <p:extLst>
      <p:ext uri="{BB962C8B-B14F-4D97-AF65-F5344CB8AC3E}">
        <p14:creationId xmlns:p14="http://schemas.microsoft.com/office/powerpoint/2010/main" val="420929213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AC8A5-990D-E8D8-EFB3-8546847BF0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1AB207-9E18-54E4-945B-0864DB677EBA}"/>
              </a:ext>
            </a:extLst>
          </p:cNvPr>
          <p:cNvSpPr>
            <a:spLocks noGrp="1" noRot="1" noChangeAspect="1"/>
          </p:cNvSpPr>
          <p:nvPr>
            <p:ph type="sldImg"/>
          </p:nvPr>
        </p:nvSpPr>
        <p:spPr>
          <a:xfrm>
            <a:off x="768350" y="685800"/>
            <a:ext cx="5321300" cy="2994025"/>
          </a:xfrm>
        </p:spPr>
        <p:txBody>
          <a:bodyPr/>
          <a:lstStyle/>
          <a:p>
            <a:endParaRPr lang="en-GB"/>
          </a:p>
        </p:txBody>
      </p:sp>
      <p:sp>
        <p:nvSpPr>
          <p:cNvPr id="3" name="Notes Placeholder 2">
            <a:extLst>
              <a:ext uri="{FF2B5EF4-FFF2-40B4-BE49-F238E27FC236}">
                <a16:creationId xmlns:a16="http://schemas.microsoft.com/office/drawing/2014/main" id="{8364D89F-EE04-99DA-95E2-984C2DBDCCC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a:cs typeface="Arial" panose="020B0604020202020204" pitchFamily="34" charset="0"/>
              </a:rPr>
              <a:t>Reflection activity option 2</a:t>
            </a:r>
          </a:p>
          <a:p>
            <a:r>
              <a:rPr lang="en-GB" b="1">
                <a:latin typeface="Arial"/>
                <a:cs typeface="Arial" panose="020B0604020202020204" pitchFamily="34" charset="0"/>
              </a:rPr>
              <a:t>Time: </a:t>
            </a:r>
            <a:r>
              <a:rPr lang="en-GB" b="0">
                <a:latin typeface="Arial"/>
                <a:cs typeface="Arial" panose="020B0604020202020204" pitchFamily="34" charset="0"/>
              </a:rPr>
              <a:t>10 minutes</a:t>
            </a:r>
          </a:p>
          <a:p>
            <a:r>
              <a:rPr lang="en-GB" b="1">
                <a:latin typeface="Arial"/>
                <a:cs typeface="Arial" panose="020B0604020202020204" pitchFamily="34" charset="0"/>
              </a:rPr>
              <a:t>Purpose: </a:t>
            </a:r>
            <a:r>
              <a:rPr lang="en-GB" b="0">
                <a:latin typeface="Arial"/>
                <a:cs typeface="Arial" panose="020B0604020202020204" pitchFamily="34" charset="0"/>
              </a:rPr>
              <a:t>To give staff an opportunity to think about how they can implement the ideas from this session in their own practice.</a:t>
            </a:r>
          </a:p>
          <a:p>
            <a:r>
              <a:rPr lang="en-GB" b="1">
                <a:latin typeface="Arial"/>
                <a:cs typeface="Arial" panose="020B0604020202020204" pitchFamily="34" charset="0"/>
              </a:rPr>
              <a:t>Guidance: </a:t>
            </a:r>
          </a:p>
          <a:p>
            <a:pPr marL="171450" indent="-171450">
              <a:buFont typeface="Arial" panose="020B0604020202020204" pitchFamily="34" charset="0"/>
              <a:buChar char="•"/>
            </a:pPr>
            <a:r>
              <a:rPr lang="en-GB" b="0">
                <a:latin typeface="Arial"/>
                <a:cs typeface="Arial" panose="020B0604020202020204" pitchFamily="34" charset="0"/>
              </a:rPr>
              <a:t>Give five minutes for individual reflection, thinking and/or notes. </a:t>
            </a:r>
          </a:p>
          <a:p>
            <a:pPr marL="171450" indent="-171450">
              <a:buFont typeface="Arial" panose="020B0604020202020204" pitchFamily="34" charset="0"/>
              <a:buChar char="•"/>
            </a:pPr>
            <a:r>
              <a:rPr lang="en-GB" b="0">
                <a:latin typeface="Arial"/>
                <a:cs typeface="Arial" panose="020B0604020202020204" pitchFamily="34" charset="0"/>
              </a:rPr>
              <a:t>Allow five minutes for discussion and feedback.</a:t>
            </a:r>
          </a:p>
          <a:p>
            <a:endParaRPr lang="en-GB" sz="1200">
              <a:latin typeface="Arial"/>
              <a:cs typeface="Arial" panose="020B0604020202020204" pitchFamily="34" charset="0"/>
            </a:endParaRPr>
          </a:p>
          <a:p>
            <a:endParaRPr lang="en-GB" sz="1200">
              <a:latin typeface="Arial"/>
              <a:cs typeface="Arial" panose="020B0604020202020204" pitchFamily="34" charset="0"/>
            </a:endParaRPr>
          </a:p>
        </p:txBody>
      </p:sp>
      <p:sp>
        <p:nvSpPr>
          <p:cNvPr id="4" name="Slide Number Placeholder 3">
            <a:extLst>
              <a:ext uri="{FF2B5EF4-FFF2-40B4-BE49-F238E27FC236}">
                <a16:creationId xmlns:a16="http://schemas.microsoft.com/office/drawing/2014/main" id="{9DF25DC5-0CDA-D1CC-9A1F-20047FC051E1}"/>
              </a:ext>
            </a:extLst>
          </p:cNvPr>
          <p:cNvSpPr>
            <a:spLocks noGrp="1"/>
          </p:cNvSpPr>
          <p:nvPr>
            <p:ph type="sldNum" sz="quarter" idx="5"/>
          </p:nvPr>
        </p:nvSpPr>
        <p:spPr/>
        <p:txBody>
          <a:bodyPr/>
          <a:lstStyle/>
          <a:p>
            <a:fld id="{5B3B3ED4-6500-7D46-AD43-AE190871C49C}" type="slidenum">
              <a:rPr lang="en-US" smtClean="0"/>
              <a:t>75</a:t>
            </a:fld>
            <a:endParaRPr lang="en-US"/>
          </a:p>
        </p:txBody>
      </p:sp>
    </p:spTree>
    <p:extLst>
      <p:ext uri="{BB962C8B-B14F-4D97-AF65-F5344CB8AC3E}">
        <p14:creationId xmlns:p14="http://schemas.microsoft.com/office/powerpoint/2010/main" val="252602795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10223121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a:p>
        </p:txBody>
      </p:sp>
    </p:spTree>
    <p:extLst>
      <p:ext uri="{BB962C8B-B14F-4D97-AF65-F5344CB8AC3E}">
        <p14:creationId xmlns:p14="http://schemas.microsoft.com/office/powerpoint/2010/main" val="400743724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C087D8B0-CF49-5E45-54C4-B0D17F0DBE3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7" name="TextBox 3">
            <a:extLst>
              <a:ext uri="{FF2B5EF4-FFF2-40B4-BE49-F238E27FC236}">
                <a16:creationId xmlns:a16="http://schemas.microsoft.com/office/drawing/2014/main" id="{E344A379-EDE4-D569-A56F-5A381A081411}"/>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Developed in partnership with</a:t>
            </a:r>
          </a:p>
        </p:txBody>
      </p:sp>
    </p:spTree>
    <p:extLst>
      <p:ext uri="{BB962C8B-B14F-4D97-AF65-F5344CB8AC3E}">
        <p14:creationId xmlns:p14="http://schemas.microsoft.com/office/powerpoint/2010/main" val="1105580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0A5E1B6A-873E-D4EF-6A14-88593F67F6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51736145"/>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6D3CE75B-C9A0-4B08-8B6B-2C848E1C05F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530469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8ABAED4A-1CCA-5747-B95D-78A456C1ADED}"/>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1199632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7D9BC19F-9614-E915-6A90-13AB1A6973C4}"/>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3584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40249256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600935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68048287"/>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0406589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78006547"/>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500633540"/>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5070496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1138032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7507234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922645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8172827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0098023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79201482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5621905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29100933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583005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16810141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8392265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23133332"/>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027388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5164611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20651923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8288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57235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4983413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10797053"/>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5661275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4678" y="3863452"/>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25172770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112874927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 id="2147483851" r:id="rId12"/>
    <p:sldLayoutId id="2147483852" r:id="rId13"/>
    <p:sldLayoutId id="2147483853" r:id="rId14"/>
    <p:sldLayoutId id="2147483854" r:id="rId15"/>
    <p:sldLayoutId id="2147483855" r:id="rId16"/>
    <p:sldLayoutId id="2147483856" r:id="rId17"/>
    <p:sldLayoutId id="2147483857" r:id="rId18"/>
    <p:sldLayoutId id="2147483858" r:id="rId19"/>
    <p:sldLayoutId id="2147483859" r:id="rId20"/>
    <p:sldLayoutId id="2147483860" r:id="rId21"/>
    <p:sldLayoutId id="2147483861" r:id="rId22"/>
    <p:sldLayoutId id="2147483862" r:id="rId23"/>
    <p:sldLayoutId id="2147483863" r:id="rId24"/>
    <p:sldLayoutId id="2147483864" r:id="rId25"/>
    <p:sldLayoutId id="2147483865" r:id="rId26"/>
    <p:sldLayoutId id="2147483866" r:id="rId27"/>
    <p:sldLayoutId id="2147483867" r:id="rId28"/>
    <p:sldLayoutId id="2147483868" r:id="rId29"/>
    <p:sldLayoutId id="2147483869" r:id="rId30"/>
    <p:sldLayoutId id="2147483875" r:id="rId31"/>
    <p:sldLayoutId id="2147483877" r:id="rId32"/>
    <p:sldLayoutId id="2147483878"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5.xml"/><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7.xml"/><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8.xml"/><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3.xml"/><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5.xml"/><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9.xml"/><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1.xml"/><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2.xml"/><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31.xml"/></Relationships>
</file>

<file path=ppt/slides/_rels/slide7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4.xml"/><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5.xml"/><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3" Type="http://schemas.openxmlformats.org/officeDocument/2006/relationships/hyperlink" Target="https://www.gov.uk/government/publications/best-start-in-life-a-research-review-for-early-years/best-start-in-life-part-2-the-3-prime-areas-of-learning" TargetMode="External"/><Relationship Id="rId2" Type="http://schemas.openxmlformats.org/officeDocument/2006/relationships/notesSlide" Target="../notesSlides/notesSlide76.xml"/><Relationship Id="rId1" Type="http://schemas.openxmlformats.org/officeDocument/2006/relationships/slideLayout" Target="../slideLayouts/slideLayout8.xml"/><Relationship Id="rId5" Type="http://schemas.openxmlformats.org/officeDocument/2006/relationships/hyperlink" Target="https://educationendowmentfoundation.org.uk/education-evidence/inclusive-teaching/universal-approaches" TargetMode="External"/><Relationship Id="rId4" Type="http://schemas.openxmlformats.org/officeDocument/2006/relationships/hyperlink" Target="https://www.gov.uk/government/consultations/send-reform-putting-children-and-young-people-first/send-reform-putting-children-and-young-people-first-html-version" TargetMode="Externa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61080"/>
            <a:ext cx="5084050" cy="860575"/>
          </a:xfrm>
          <a:solidFill>
            <a:schemeClr val="accent1"/>
          </a:solidFill>
        </p:spPr>
        <p:txBody>
          <a:bodyPr/>
          <a:lstStyle/>
          <a:p>
            <a:r>
              <a:rPr lang="en-US"/>
              <a:t>Document explainer</a:t>
            </a: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1" y="1754135"/>
            <a:ext cx="10820400" cy="5102935"/>
          </a:xfrm>
          <a:prstGeom prst="rect">
            <a:avLst/>
          </a:prstGeom>
          <a:noFill/>
        </p:spPr>
        <p:txBody>
          <a:bodyPr wrap="square" lIns="91440" tIns="45720" rIns="91440" bIns="45720" anchor="t">
            <a:spAutoFit/>
          </a:bodyPr>
          <a:lstStyle/>
          <a:p>
            <a:pPr marL="180975" lvl="0" defTabSz="889000">
              <a:lnSpc>
                <a:spcPct val="90000"/>
              </a:lnSpc>
              <a:spcBef>
                <a:spcPct val="0"/>
              </a:spcBef>
              <a:spcAft>
                <a:spcPts val="1200"/>
              </a:spcAft>
              <a:buClr>
                <a:schemeClr val="tx2"/>
              </a:buClr>
            </a:pPr>
            <a:r>
              <a:rPr lang="en-GB" sz="2200" b="1"/>
              <a:t>Purpose: </a:t>
            </a:r>
            <a:r>
              <a:rPr lang="en-GB" sz="2200"/>
              <a:t>This slide deck supports staff to consolidate their understanding of speech, language and communication and reflect on inclusive teaching strategies.</a:t>
            </a:r>
          </a:p>
          <a:p>
            <a:pPr marL="180975" lvl="0" defTabSz="889000">
              <a:lnSpc>
                <a:spcPct val="90000"/>
              </a:lnSpc>
              <a:spcBef>
                <a:spcPct val="0"/>
              </a:spcBef>
              <a:spcAft>
                <a:spcPts val="1200"/>
              </a:spcAft>
              <a:buClr>
                <a:schemeClr val="tx2"/>
              </a:buClr>
            </a:pPr>
            <a:r>
              <a:rPr lang="en-GB" sz="2200" b="1"/>
              <a:t>Audience: </a:t>
            </a:r>
            <a:r>
              <a:rPr lang="en-GB" sz="2200"/>
              <a:t>Staff and support staff in primary and secondary schools.</a:t>
            </a:r>
          </a:p>
          <a:p>
            <a:pPr marL="180975" lvl="0" defTabSz="889000">
              <a:lnSpc>
                <a:spcPct val="90000"/>
              </a:lnSpc>
              <a:spcBef>
                <a:spcPct val="0"/>
              </a:spcBef>
              <a:spcAft>
                <a:spcPts val="1200"/>
              </a:spcAft>
              <a:buClr>
                <a:schemeClr val="tx2"/>
              </a:buClr>
            </a:pPr>
            <a:r>
              <a:rPr lang="en-GB" sz="2200" b="1"/>
              <a:t>How to use this document:</a:t>
            </a:r>
          </a:p>
          <a:p>
            <a:pPr marL="445770" lvl="0" indent="-264795" defTabSz="889000">
              <a:lnSpc>
                <a:spcPct val="90000"/>
              </a:lnSpc>
              <a:spcBef>
                <a:spcPct val="0"/>
              </a:spcBef>
              <a:spcAft>
                <a:spcPts val="1200"/>
              </a:spcAft>
              <a:buClr>
                <a:schemeClr val="tx2"/>
              </a:buClr>
              <a:buFont typeface="Segoe UI" panose="020B0502040204020203" pitchFamily="34" charset="0"/>
              <a:buChar char="&gt;"/>
            </a:pPr>
            <a:r>
              <a:rPr lang="en-GB" sz="2200"/>
              <a:t>This is a sense-making session on speech, language and communication (SLC). It is designed to be delivered after the introduction session and evidence summary on the same topic.</a:t>
            </a:r>
            <a:endParaRPr lang="en-GB" sz="2200">
              <a:cs typeface="Arial"/>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200"/>
              <a:t>This session can be delivered in full or in parts, depending on the context of your setting and the structure of your planned professional development time. </a:t>
            </a:r>
            <a:endParaRPr lang="en-GB" sz="22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200"/>
              <a:t>A facilitator guidance document is available to support delivery of this session.</a:t>
            </a:r>
            <a:endParaRPr lang="en-GB" sz="2200">
              <a:cs typeface="Arial" panose="020B0604020202020204"/>
            </a:endParaRPr>
          </a:p>
          <a:p>
            <a:pPr marL="445770" indent="-264795" defTabSz="889000">
              <a:lnSpc>
                <a:spcPct val="90000"/>
              </a:lnSpc>
              <a:spcBef>
                <a:spcPct val="0"/>
              </a:spcBef>
              <a:spcAft>
                <a:spcPts val="1200"/>
              </a:spcAft>
              <a:buClr>
                <a:schemeClr val="tx2"/>
              </a:buClr>
              <a:buFont typeface="Segoe UI" panose="020B0502040204020203" pitchFamily="34" charset="0"/>
              <a:buChar char="&gt;"/>
            </a:pPr>
            <a:r>
              <a:rPr lang="en-GB" sz="2200"/>
              <a:t>Further guidance on planning and delivering these professional development materials can be found in the Guide to Materials.</a:t>
            </a:r>
            <a:endParaRPr lang="en-GB" sz="2200">
              <a:cs typeface="Arial" panose="020B0604020202020204"/>
            </a:endParaRP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38FE49F-76D6-7B28-579D-BE1833402B9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E2FBDD-3C73-1C3A-77F7-2294CD65C341}"/>
              </a:ext>
            </a:extLst>
          </p:cNvPr>
          <p:cNvSpPr>
            <a:spLocks noGrp="1"/>
          </p:cNvSpPr>
          <p:nvPr>
            <p:ph type="title"/>
          </p:nvPr>
        </p:nvSpPr>
        <p:spPr>
          <a:xfrm>
            <a:off x="709612" y="709613"/>
            <a:ext cx="10800000" cy="741360"/>
          </a:xfrm>
        </p:spPr>
        <p:txBody>
          <a:bodyPr/>
          <a:lstStyle/>
          <a:p>
            <a:r>
              <a:rPr lang="en-US"/>
              <a:t>Facilitator guidance: timings </a:t>
            </a:r>
          </a:p>
        </p:txBody>
      </p:sp>
      <p:sp>
        <p:nvSpPr>
          <p:cNvPr id="4" name="Text Placeholder 3">
            <a:extLst>
              <a:ext uri="{FF2B5EF4-FFF2-40B4-BE49-F238E27FC236}">
                <a16:creationId xmlns:a16="http://schemas.microsoft.com/office/drawing/2014/main" id="{1CA6C98A-7C86-BA09-1BA7-1C2605BB0677}"/>
              </a:ext>
            </a:extLst>
          </p:cNvPr>
          <p:cNvSpPr>
            <a:spLocks noGrp="1"/>
          </p:cNvSpPr>
          <p:nvPr>
            <p:ph type="body" sz="quarter" idx="10"/>
          </p:nvPr>
        </p:nvSpPr>
        <p:spPr>
          <a:xfrm>
            <a:off x="709612" y="1500188"/>
            <a:ext cx="10772776" cy="5252883"/>
          </a:xfrm>
        </p:spPr>
        <p:txBody>
          <a:bodyPr/>
          <a:lstStyle/>
          <a:p>
            <a:r>
              <a:rPr lang="en-GB" b="1">
                <a:ea typeface="Segoe UI"/>
              </a:rPr>
              <a:t>Timings are a suggestion: </a:t>
            </a:r>
            <a:r>
              <a:rPr lang="en-GB">
                <a:ea typeface="Segoe UI"/>
              </a:rPr>
              <a:t>Times shown on individual slides (e.g., 2 minutes) are provided as a suggestion of the minimum amount of time a slide might take to deliver. Adjust these based on how long you might want to spend on an area of content or discussion.</a:t>
            </a:r>
          </a:p>
          <a:p>
            <a:r>
              <a:rPr lang="en-GB" b="1">
                <a:ea typeface="Segoe UI"/>
              </a:rPr>
              <a:t>This session is intended to be flexible enough to adapt this to slightly longer or shorter overall running time as required:</a:t>
            </a:r>
          </a:p>
          <a:p>
            <a:pPr marL="342900" indent="-342900">
              <a:buClr>
                <a:srgbClr val="006FB7"/>
              </a:buClr>
              <a:buFont typeface="Segoe UI" panose="020B0502040204020203" pitchFamily="34" charset="0"/>
              <a:buChar char="&gt;"/>
            </a:pPr>
            <a:r>
              <a:rPr lang="en-GB">
                <a:ea typeface="Segoe UI"/>
              </a:rPr>
              <a:t>On the next slide you will see the session is split into three main parts, these can be delivered flexibly. For example, together as one session or as stand-alone sessions. Depending on which parts you choose to cover, the run time of your session will need to be adjusted accordingly.</a:t>
            </a:r>
          </a:p>
          <a:p>
            <a:pPr marL="342900" indent="-342900">
              <a:buClr>
                <a:srgbClr val="006FB7"/>
              </a:buClr>
              <a:buFont typeface="Segoe UI" panose="020B0502040204020203" pitchFamily="34" charset="0"/>
              <a:buChar char="&gt;"/>
            </a:pPr>
            <a:r>
              <a:rPr lang="en-GB">
                <a:ea typeface="Segoe UI"/>
              </a:rPr>
              <a:t>Should you wish to run </a:t>
            </a:r>
            <a:r>
              <a:rPr lang="en-GB"/>
              <a:t>shorter sessions, you can limit optional slides and keep reflection activities concise. In longer sessions you might include more optional slides and allow extended time for discussion and staff contributions.</a:t>
            </a:r>
          </a:p>
        </p:txBody>
      </p:sp>
      <p:sp>
        <p:nvSpPr>
          <p:cNvPr id="3" name="Slide Number Placeholder 2">
            <a:extLst>
              <a:ext uri="{FF2B5EF4-FFF2-40B4-BE49-F238E27FC236}">
                <a16:creationId xmlns:a16="http://schemas.microsoft.com/office/drawing/2014/main" id="{CDFD5C0B-8BF1-C7B2-B36A-0E64097A66FB}"/>
              </a:ext>
            </a:extLst>
          </p:cNvPr>
          <p:cNvSpPr>
            <a:spLocks noGrp="1"/>
          </p:cNvSpPr>
          <p:nvPr>
            <p:ph type="sldNum" sz="quarter" idx="12"/>
          </p:nvPr>
        </p:nvSpPr>
        <p:spPr/>
        <p:txBody>
          <a:bodyPr/>
          <a:lstStyle/>
          <a:p>
            <a:fld id="{BA634521-C80F-DA4F-BE98-7119B7CE3C87}" type="slidenum">
              <a:rPr lang="en-US" smtClean="0"/>
              <a:pPr/>
              <a:t>2</a:t>
            </a:fld>
            <a:endParaRPr lang="en-US"/>
          </a:p>
        </p:txBody>
      </p:sp>
    </p:spTree>
    <p:extLst>
      <p:ext uri="{BB962C8B-B14F-4D97-AF65-F5344CB8AC3E}">
        <p14:creationId xmlns:p14="http://schemas.microsoft.com/office/powerpoint/2010/main" val="1326729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3771E-6968-8668-F3F5-601CF5B90163}"/>
              </a:ext>
            </a:extLst>
          </p:cNvPr>
          <p:cNvSpPr>
            <a:spLocks noGrp="1"/>
          </p:cNvSpPr>
          <p:nvPr>
            <p:ph type="title"/>
          </p:nvPr>
        </p:nvSpPr>
        <p:spPr>
          <a:xfrm>
            <a:off x="706201" y="721043"/>
            <a:ext cx="10800000" cy="1027112"/>
          </a:xfrm>
        </p:spPr>
        <p:txBody>
          <a:bodyPr/>
          <a:lstStyle/>
          <a:p>
            <a:r>
              <a:rPr lang="en-GB"/>
              <a:t>Facilitator guidance: sections</a:t>
            </a:r>
          </a:p>
        </p:txBody>
      </p:sp>
      <p:sp>
        <p:nvSpPr>
          <p:cNvPr id="2" name="TextBox 1">
            <a:extLst>
              <a:ext uri="{FF2B5EF4-FFF2-40B4-BE49-F238E27FC236}">
                <a16:creationId xmlns:a16="http://schemas.microsoft.com/office/drawing/2014/main" id="{9A490503-495C-9155-8C9A-1D5AACC0D725}"/>
              </a:ext>
            </a:extLst>
          </p:cNvPr>
          <p:cNvSpPr txBox="1"/>
          <p:nvPr/>
        </p:nvSpPr>
        <p:spPr>
          <a:xfrm>
            <a:off x="685799" y="1443526"/>
            <a:ext cx="7098856" cy="369332"/>
          </a:xfrm>
          <a:prstGeom prst="rect">
            <a:avLst/>
          </a:prstGeom>
          <a:noFill/>
        </p:spPr>
        <p:txBody>
          <a:bodyPr wrap="square" rtlCol="0">
            <a:spAutoFit/>
          </a:bodyPr>
          <a:lstStyle/>
          <a:p>
            <a:r>
              <a:rPr lang="en-GB"/>
              <a:t>There are three main parts of this session.</a:t>
            </a:r>
          </a:p>
        </p:txBody>
      </p:sp>
      <p:sp>
        <p:nvSpPr>
          <p:cNvPr id="26" name="Text Placeholder 2">
            <a:extLst>
              <a:ext uri="{FF2B5EF4-FFF2-40B4-BE49-F238E27FC236}">
                <a16:creationId xmlns:a16="http://schemas.microsoft.com/office/drawing/2014/main" id="{8D03733D-F1BD-3CB7-19D9-CEB5764FAD2D}"/>
              </a:ext>
            </a:extLst>
          </p:cNvPr>
          <p:cNvSpPr txBox="1">
            <a:spLocks/>
          </p:cNvSpPr>
          <p:nvPr/>
        </p:nvSpPr>
        <p:spPr>
          <a:xfrm>
            <a:off x="1043460" y="2094682"/>
            <a:ext cx="8115985"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DA8D8092-AE0D-F015-C4A7-FBB9AB000605}"/>
              </a:ext>
            </a:extLst>
          </p:cNvPr>
          <p:cNvSpPr txBox="1">
            <a:spLocks/>
          </p:cNvSpPr>
          <p:nvPr/>
        </p:nvSpPr>
        <p:spPr>
          <a:xfrm>
            <a:off x="9159445" y="2094682"/>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24220D80-3FA0-0B96-5CAF-3C4D9C1FD2DC}"/>
              </a:ext>
            </a:extLst>
          </p:cNvPr>
          <p:cNvSpPr txBox="1">
            <a:spLocks/>
          </p:cNvSpPr>
          <p:nvPr/>
        </p:nvSpPr>
        <p:spPr>
          <a:xfrm>
            <a:off x="1051624" y="3378795"/>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59E2186C-DA0E-997B-0F71-5C81AE06C8AC}"/>
              </a:ext>
            </a:extLst>
          </p:cNvPr>
          <p:cNvSpPr txBox="1">
            <a:spLocks/>
          </p:cNvSpPr>
          <p:nvPr/>
        </p:nvSpPr>
        <p:spPr>
          <a:xfrm>
            <a:off x="9167610" y="3378795"/>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BE917114-D473-6A75-1DAC-9BDB1999488C}"/>
              </a:ext>
            </a:extLst>
          </p:cNvPr>
          <p:cNvSpPr txBox="1">
            <a:spLocks/>
          </p:cNvSpPr>
          <p:nvPr/>
        </p:nvSpPr>
        <p:spPr>
          <a:xfrm>
            <a:off x="1043460" y="4670965"/>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a:t>
            </a:r>
            <a:endParaRPr lang="en-GB" sz="2200"/>
          </a:p>
        </p:txBody>
      </p:sp>
      <p:sp>
        <p:nvSpPr>
          <p:cNvPr id="37" name="Text Placeholder 2">
            <a:extLst>
              <a:ext uri="{FF2B5EF4-FFF2-40B4-BE49-F238E27FC236}">
                <a16:creationId xmlns:a16="http://schemas.microsoft.com/office/drawing/2014/main" id="{8AA60522-1850-DE54-A90B-C47F3E9D14C8}"/>
              </a:ext>
            </a:extLst>
          </p:cNvPr>
          <p:cNvSpPr txBox="1">
            <a:spLocks/>
          </p:cNvSpPr>
          <p:nvPr/>
        </p:nvSpPr>
        <p:spPr>
          <a:xfrm>
            <a:off x="9167610" y="4670965"/>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9E0CC08D-1126-468E-E750-286A3215B384}"/>
              </a:ext>
            </a:extLst>
          </p:cNvPr>
          <p:cNvSpPr>
            <a:spLocks noGrp="1"/>
          </p:cNvSpPr>
          <p:nvPr>
            <p:ph type="sldNum" sz="quarter" idx="12"/>
          </p:nvPr>
        </p:nvSpPr>
        <p:spPr/>
        <p:txBody>
          <a:bodyPr/>
          <a:lstStyle/>
          <a:p>
            <a:fld id="{BA634521-C80F-DA4F-BE98-7119B7CE3C87}" type="slidenum">
              <a:rPr lang="en-US" smtClean="0"/>
              <a:pPr/>
              <a:t>3</a:t>
            </a:fld>
            <a:endParaRPr lang="en-US"/>
          </a:p>
        </p:txBody>
      </p:sp>
    </p:spTree>
    <p:extLst>
      <p:ext uri="{BB962C8B-B14F-4D97-AF65-F5344CB8AC3E}">
        <p14:creationId xmlns:p14="http://schemas.microsoft.com/office/powerpoint/2010/main" val="2168229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FABEB6-FFF5-B90D-AD96-2877147E28BF}"/>
              </a:ext>
            </a:extLst>
          </p:cNvPr>
          <p:cNvSpPr>
            <a:spLocks noGrp="1"/>
          </p:cNvSpPr>
          <p:nvPr>
            <p:ph type="ctrTitle"/>
          </p:nvPr>
        </p:nvSpPr>
        <p:spPr>
          <a:xfrm>
            <a:off x="709613" y="2314575"/>
            <a:ext cx="5965507" cy="2949835"/>
          </a:xfrm>
        </p:spPr>
        <p:txBody>
          <a:bodyPr lIns="91440" tIns="45720" rIns="91440" bIns="45720" anchor="b"/>
          <a:lstStyle/>
          <a:p>
            <a:br>
              <a:rPr lang="en-US" sz="4000" b="1"/>
            </a:br>
            <a:r>
              <a:rPr lang="en-US" b="1"/>
              <a:t>Speech, language and communication</a:t>
            </a:r>
            <a:endParaRPr lang="en-US"/>
          </a:p>
        </p:txBody>
      </p:sp>
      <p:sp>
        <p:nvSpPr>
          <p:cNvPr id="2" name="Subtitle 1">
            <a:extLst>
              <a:ext uri="{FF2B5EF4-FFF2-40B4-BE49-F238E27FC236}">
                <a16:creationId xmlns:a16="http://schemas.microsoft.com/office/drawing/2014/main" id="{6C2053B0-54A4-3AF6-654E-825A00948098}"/>
              </a:ext>
            </a:extLst>
          </p:cNvPr>
          <p:cNvSpPr>
            <a:spLocks noGrp="1"/>
          </p:cNvSpPr>
          <p:nvPr>
            <p:ph type="subTitle" idx="1"/>
          </p:nvPr>
        </p:nvSpPr>
        <p:spPr>
          <a:xfrm>
            <a:off x="709613" y="5316527"/>
            <a:ext cx="6683964" cy="783824"/>
          </a:xfrm>
        </p:spPr>
        <p:txBody>
          <a:bodyPr lIns="91440" tIns="45720" rIns="91440" bIns="45720" anchor="t" anchorCtr="0">
            <a:noAutofit/>
          </a:bodyPr>
          <a:lstStyle/>
          <a:p>
            <a:r>
              <a:rPr lang="en-US">
                <a:latin typeface="+mn-lt"/>
              </a:rPr>
              <a:t>Sense-making session</a:t>
            </a:r>
          </a:p>
        </p:txBody>
      </p:sp>
      <p:pic>
        <p:nvPicPr>
          <p:cNvPr id="6" name="Picture 5">
            <a:extLst>
              <a:ext uri="{FF2B5EF4-FFF2-40B4-BE49-F238E27FC236}">
                <a16:creationId xmlns:a16="http://schemas.microsoft.com/office/drawing/2014/main" id="{D69C7F72-B6D3-91BD-055A-6B154FE03AF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98972" y="2628847"/>
            <a:ext cx="4707228" cy="3543353"/>
          </a:xfrm>
          <a:prstGeom prst="rect">
            <a:avLst/>
          </a:prstGeom>
        </p:spPr>
      </p:pic>
    </p:spTree>
    <p:extLst>
      <p:ext uri="{BB962C8B-B14F-4D97-AF65-F5344CB8AC3E}">
        <p14:creationId xmlns:p14="http://schemas.microsoft.com/office/powerpoint/2010/main" val="3447166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697889"/>
            <a:ext cx="2534331" cy="2215173"/>
          </a:xfrm>
        </p:spPr>
        <p:txBody>
          <a:bodyPr/>
          <a:lstStyle/>
          <a:p>
            <a:r>
              <a:rPr lang="en-US"/>
              <a:t>Session timings</a:t>
            </a:r>
          </a:p>
        </p:txBody>
      </p:sp>
      <p:graphicFrame>
        <p:nvGraphicFramePr>
          <p:cNvPr id="4" name="Table 10">
            <a:extLst>
              <a:ext uri="{FF2B5EF4-FFF2-40B4-BE49-F238E27FC236}">
                <a16:creationId xmlns:a16="http://schemas.microsoft.com/office/drawing/2014/main" id="{A5EEAF48-3B2D-5937-39F9-8971D6D38B50}"/>
              </a:ext>
            </a:extLst>
          </p:cNvPr>
          <p:cNvGraphicFramePr>
            <a:graphicFrameLocks/>
          </p:cNvGraphicFramePr>
          <p:nvPr>
            <p:extLst>
              <p:ext uri="{D42A27DB-BD31-4B8C-83A1-F6EECF244321}">
                <p14:modId xmlns:p14="http://schemas.microsoft.com/office/powerpoint/2010/main" val="472466961"/>
              </p:ext>
            </p:extLst>
          </p:nvPr>
        </p:nvGraphicFramePr>
        <p:xfrm>
          <a:off x="3487615" y="685800"/>
          <a:ext cx="8019720" cy="4188276"/>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US" sz="2000">
                          <a:latin typeface="+mn-lt"/>
                        </a:rPr>
                        <a:t>Introduction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86158786"/>
                  </a:ext>
                </a:extLst>
              </a:tr>
              <a:tr h="698046">
                <a:tc>
                  <a:txBody>
                    <a:bodyPr/>
                    <a:lstStyle/>
                    <a:p>
                      <a:pPr lvl="0">
                        <a:buNone/>
                      </a:pPr>
                      <a:r>
                        <a:rPr lang="en-US" sz="2000">
                          <a:latin typeface="+mn-lt"/>
                        </a:rPr>
                        <a:t>Consolidate understanding</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GB" sz="2000" b="0" i="0" u="none" strike="noStrike" baseline="0" noProof="0">
                          <a:solidFill>
                            <a:schemeClr val="tx1"/>
                          </a:solidFill>
                          <a:latin typeface="+mn-lt"/>
                        </a:rPr>
                        <a:t>Build understanding</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094808276"/>
                  </a:ext>
                </a:extLst>
              </a:tr>
              <a:tr h="698046">
                <a:tc>
                  <a:txBody>
                    <a:bodyPr/>
                    <a:lstStyle/>
                    <a:p>
                      <a:pPr lvl="0">
                        <a:buNone/>
                      </a:pPr>
                      <a:r>
                        <a:rPr lang="en-US" sz="2000">
                          <a:latin typeface="+mn-lt"/>
                        </a:rPr>
                        <a:t>Analyse and reflect</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~30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4762947"/>
                  </a:ext>
                </a:extLst>
              </a:tr>
              <a:tr h="698046">
                <a:tc>
                  <a:txBody>
                    <a:bodyPr/>
                    <a:lstStyle/>
                    <a:p>
                      <a:pPr lvl="0">
                        <a:buNone/>
                      </a:pPr>
                      <a:r>
                        <a:rPr lang="en-GB" sz="2000" b="0" i="0" u="none" strike="noStrike" noProof="0">
                          <a:solidFill>
                            <a:schemeClr val="tx1"/>
                          </a:solidFill>
                          <a:latin typeface="+mn-lt"/>
                        </a:rPr>
                        <a:t>Reflection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~10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bl>
          </a:graphicData>
        </a:graphic>
      </p:graphicFrame>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5</a:t>
            </a:fld>
            <a:endParaRPr lang="en-US"/>
          </a:p>
        </p:txBody>
      </p:sp>
    </p:spTree>
    <p:extLst>
      <p:ext uri="{BB962C8B-B14F-4D97-AF65-F5344CB8AC3E}">
        <p14:creationId xmlns:p14="http://schemas.microsoft.com/office/powerpoint/2010/main" val="5448465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F8B5B1A-F8C6-DCA1-4C21-BA0AE3ED92B9}"/>
              </a:ext>
            </a:extLst>
          </p:cNvPr>
          <p:cNvSpPr>
            <a:spLocks noGrp="1"/>
          </p:cNvSpPr>
          <p:nvPr>
            <p:ph type="title"/>
          </p:nvPr>
        </p:nvSpPr>
        <p:spPr>
          <a:xfrm>
            <a:off x="709612" y="709613"/>
            <a:ext cx="4247870" cy="1027112"/>
          </a:xfrm>
        </p:spPr>
        <p:txBody>
          <a:bodyPr/>
          <a:lstStyle/>
          <a:p>
            <a:r>
              <a:rPr lang="en-US"/>
              <a:t>Proposed areas of development</a:t>
            </a:r>
          </a:p>
        </p:txBody>
      </p:sp>
      <p:pic>
        <p:nvPicPr>
          <p:cNvPr id="2" name="Picture 1" descr="The five areas of development. ">
            <a:extLst>
              <a:ext uri="{FF2B5EF4-FFF2-40B4-BE49-F238E27FC236}">
                <a16:creationId xmlns:a16="http://schemas.microsoft.com/office/drawing/2014/main" id="{4923EE8D-9350-5FAA-39BF-391A6E47388E}"/>
              </a:ext>
            </a:extLst>
          </p:cNvPr>
          <p:cNvPicPr>
            <a:picLocks noChangeAspect="1"/>
          </p:cNvPicPr>
          <p:nvPr/>
        </p:nvPicPr>
        <p:blipFill>
          <a:blip r:embed="rId3"/>
          <a:stretch>
            <a:fillRect/>
          </a:stretch>
        </p:blipFill>
        <p:spPr>
          <a:xfrm>
            <a:off x="6160828" y="732959"/>
            <a:ext cx="5345372" cy="5105342"/>
          </a:xfrm>
          <a:prstGeom prst="rect">
            <a:avLst/>
          </a:prstGeom>
        </p:spPr>
      </p:pic>
      <p:sp>
        <p:nvSpPr>
          <p:cNvPr id="4" name="TextBox 3">
            <a:extLst>
              <a:ext uri="{FF2B5EF4-FFF2-40B4-BE49-F238E27FC236}">
                <a16:creationId xmlns:a16="http://schemas.microsoft.com/office/drawing/2014/main" id="{9661BC6F-8C6E-8C4F-72B9-1F57CCC1E5F1}"/>
              </a:ext>
            </a:extLst>
          </p:cNvPr>
          <p:cNvSpPr txBox="1"/>
          <p:nvPr/>
        </p:nvSpPr>
        <p:spPr>
          <a:xfrm>
            <a:off x="6472452" y="5933735"/>
            <a:ext cx="4722124" cy="461665"/>
          </a:xfrm>
          <a:prstGeom prst="rect">
            <a:avLst/>
          </a:prstGeom>
          <a:noFill/>
        </p:spPr>
        <p:txBody>
          <a:bodyPr wrap="square" lIns="91440" tIns="45720" rIns="91440" bIns="45720" rtlCol="0" anchor="t">
            <a:spAutoFit/>
          </a:bodyPr>
          <a:lstStyle/>
          <a:p>
            <a:r>
              <a:rPr lang="en-GB" sz="1200" dirty="0"/>
              <a:t>Note</a:t>
            </a:r>
            <a:r>
              <a:rPr lang="en-GB" sz="1200"/>
              <a:t>: The </a:t>
            </a:r>
            <a:r>
              <a:rPr lang="en-GB" sz="1200" dirty="0"/>
              <a:t>categories </a:t>
            </a:r>
            <a:r>
              <a:rPr lang="en-GB" sz="1200"/>
              <a:t>are subject to change</a:t>
            </a:r>
            <a:r>
              <a:rPr lang="en-GB" sz="1200" dirty="0"/>
              <a:t> following the SEND Reform consultation</a:t>
            </a:r>
            <a:endParaRPr lang="en-GB" sz="1200"/>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dirty="0" smtClean="0"/>
              <a:pPr/>
              <a:t>6</a:t>
            </a:fld>
            <a:endParaRPr lang="en-US"/>
          </a:p>
        </p:txBody>
      </p:sp>
    </p:spTree>
    <p:extLst>
      <p:ext uri="{BB962C8B-B14F-4D97-AF65-F5344CB8AC3E}">
        <p14:creationId xmlns:p14="http://schemas.microsoft.com/office/powerpoint/2010/main" val="3017336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05A280-30D2-C904-7FBC-CD51F5B9FA1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0C84D66-B69C-628B-A23B-E3A744BCD899}"/>
              </a:ext>
            </a:extLst>
          </p:cNvPr>
          <p:cNvSpPr>
            <a:spLocks noGrp="1"/>
          </p:cNvSpPr>
          <p:nvPr>
            <p:ph type="title"/>
          </p:nvPr>
        </p:nvSpPr>
        <p:spPr>
          <a:xfrm>
            <a:off x="618326" y="-1032890"/>
            <a:ext cx="10800000" cy="1027112"/>
          </a:xfrm>
        </p:spPr>
        <p:txBody>
          <a:bodyPr/>
          <a:lstStyle/>
          <a:p>
            <a:r>
              <a:rPr lang="en-US"/>
              <a:t>Explaining what we mean by speech, language and communication</a:t>
            </a:r>
          </a:p>
        </p:txBody>
      </p:sp>
      <p:sp>
        <p:nvSpPr>
          <p:cNvPr id="4" name="Title 2">
            <a:extLst>
              <a:ext uri="{FF2B5EF4-FFF2-40B4-BE49-F238E27FC236}">
                <a16:creationId xmlns:a16="http://schemas.microsoft.com/office/drawing/2014/main" id="{CDD1D52D-18BF-F7C0-153D-368AB7580DD8}"/>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Speech, language and communication</a:t>
            </a:r>
          </a:p>
        </p:txBody>
      </p:sp>
      <p:sp>
        <p:nvSpPr>
          <p:cNvPr id="11" name="Text Placeholder 10">
            <a:extLst>
              <a:ext uri="{FF2B5EF4-FFF2-40B4-BE49-F238E27FC236}">
                <a16:creationId xmlns:a16="http://schemas.microsoft.com/office/drawing/2014/main" id="{43153733-BE72-D281-33C4-76F0F6BA2F64}"/>
              </a:ext>
            </a:extLst>
          </p:cNvPr>
          <p:cNvSpPr>
            <a:spLocks noGrp="1"/>
          </p:cNvSpPr>
          <p:nvPr>
            <p:ph type="body" sz="quarter" idx="10"/>
          </p:nvPr>
        </p:nvSpPr>
        <p:spPr>
          <a:xfrm>
            <a:off x="709612" y="1749718"/>
            <a:ext cx="5358563" cy="3822407"/>
          </a:xfrm>
        </p:spPr>
        <p:txBody>
          <a:bodyPr/>
          <a:lstStyle/>
          <a:p>
            <a:r>
              <a:rPr lang="en-GB"/>
              <a:t>Speech, language and communication needs (SLCN) is an umbrella term encompassing a broad range of needs that affect a pupil’s ability to communicate effectively. ​</a:t>
            </a:r>
          </a:p>
          <a:p>
            <a:pPr lvl="0"/>
            <a:r>
              <a:rPr lang="en-GB"/>
              <a:t>Speech, language, and communication (SLC) skills are foundational to learning and development (Department for Education, 2023).  These skills act as a gateway to pupils’ wider development, particularly literacy and access to curriculum content. </a:t>
            </a:r>
          </a:p>
          <a:p>
            <a:endParaRPr lang="en-GB"/>
          </a:p>
        </p:txBody>
      </p:sp>
      <p:pic>
        <p:nvPicPr>
          <p:cNvPr id="2" name="Picture 1" descr="The five areas of development. ">
            <a:extLst>
              <a:ext uri="{FF2B5EF4-FFF2-40B4-BE49-F238E27FC236}">
                <a16:creationId xmlns:a16="http://schemas.microsoft.com/office/drawing/2014/main" id="{A6E6FDC5-986B-E429-A85E-32AD6CE92C74}"/>
              </a:ext>
            </a:extLst>
          </p:cNvPr>
          <p:cNvPicPr>
            <a:picLocks noChangeAspect="1"/>
          </p:cNvPicPr>
          <p:nvPr/>
        </p:nvPicPr>
        <p:blipFill>
          <a:blip r:embed="rId3"/>
          <a:srcRect/>
          <a:stretch>
            <a:fillRect/>
          </a:stretch>
        </p:blipFill>
        <p:spPr>
          <a:xfrm>
            <a:off x="6493401" y="1740753"/>
            <a:ext cx="4342921" cy="4149185"/>
          </a:xfrm>
          <a:prstGeom prst="rect">
            <a:avLst/>
          </a:prstGeom>
        </p:spPr>
      </p:pic>
      <p:sp>
        <p:nvSpPr>
          <p:cNvPr id="5" name="TextBox 4">
            <a:extLst>
              <a:ext uri="{FF2B5EF4-FFF2-40B4-BE49-F238E27FC236}">
                <a16:creationId xmlns:a16="http://schemas.microsoft.com/office/drawing/2014/main" id="{A7603222-6848-8980-1739-CA8A705A5EE7}"/>
              </a:ext>
            </a:extLst>
          </p:cNvPr>
          <p:cNvSpPr txBox="1"/>
          <p:nvPr/>
        </p:nvSpPr>
        <p:spPr>
          <a:xfrm>
            <a:off x="6526137" y="6256900"/>
            <a:ext cx="4735774" cy="461665"/>
          </a:xfrm>
          <a:prstGeom prst="rect">
            <a:avLst/>
          </a:prstGeom>
          <a:noFill/>
        </p:spPr>
        <p:txBody>
          <a:bodyPr wrap="square" lIns="91440" tIns="45720" rIns="91440" bIns="45720" rtlCol="0" anchor="t">
            <a:spAutoFit/>
          </a:bodyPr>
          <a:lstStyle/>
          <a:p>
            <a:r>
              <a:rPr lang="en-GB" sz="1200" dirty="0"/>
              <a:t>Note</a:t>
            </a:r>
            <a:r>
              <a:rPr lang="en-GB" sz="1200"/>
              <a:t>: The </a:t>
            </a:r>
            <a:r>
              <a:rPr lang="en-GB" sz="1200" dirty="0"/>
              <a:t>categories </a:t>
            </a:r>
            <a:r>
              <a:rPr lang="en-GB" sz="1200"/>
              <a:t>are subject to change</a:t>
            </a:r>
            <a:r>
              <a:rPr lang="en-GB" sz="1200" dirty="0"/>
              <a:t> following the SEND Reform consultation</a:t>
            </a:r>
            <a:endParaRPr lang="en-GB" sz="1200"/>
          </a:p>
        </p:txBody>
      </p:sp>
      <p:sp>
        <p:nvSpPr>
          <p:cNvPr id="6" name="Slide Number Placeholder 5">
            <a:extLst>
              <a:ext uri="{FF2B5EF4-FFF2-40B4-BE49-F238E27FC236}">
                <a16:creationId xmlns:a16="http://schemas.microsoft.com/office/drawing/2014/main" id="{38BAD83A-D865-5398-95F9-4DFB00DA52F0}"/>
              </a:ext>
            </a:extLst>
          </p:cNvPr>
          <p:cNvSpPr>
            <a:spLocks noGrp="1"/>
          </p:cNvSpPr>
          <p:nvPr>
            <p:ph type="sldNum" sz="quarter" idx="12"/>
          </p:nvPr>
        </p:nvSpPr>
        <p:spPr/>
        <p:txBody>
          <a:bodyPr/>
          <a:lstStyle/>
          <a:p>
            <a:fld id="{BA634521-C80F-DA4F-BE98-7119B7CE3C87}" type="slidenum">
              <a:rPr lang="en-US" dirty="0" smtClean="0"/>
              <a:pPr/>
              <a:t>7</a:t>
            </a:fld>
            <a:endParaRPr lang="en-US"/>
          </a:p>
        </p:txBody>
      </p:sp>
    </p:spTree>
    <p:extLst>
      <p:ext uri="{BB962C8B-B14F-4D97-AF65-F5344CB8AC3E}">
        <p14:creationId xmlns:p14="http://schemas.microsoft.com/office/powerpoint/2010/main" val="2826931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43B76FB-CA11-1669-2B63-D70904898447}"/>
              </a:ext>
            </a:extLst>
          </p:cNvPr>
          <p:cNvSpPr>
            <a:spLocks noGrp="1"/>
          </p:cNvSpPr>
          <p:nvPr>
            <p:ph type="title"/>
          </p:nvPr>
        </p:nvSpPr>
        <p:spPr/>
        <p:txBody>
          <a:bodyPr/>
          <a:lstStyle/>
          <a:p>
            <a:r>
              <a:rPr lang="en-GB"/>
              <a:t>Session aims</a:t>
            </a:r>
          </a:p>
        </p:txBody>
      </p:sp>
      <p:sp>
        <p:nvSpPr>
          <p:cNvPr id="3" name="Text Placeholder 2">
            <a:extLst>
              <a:ext uri="{FF2B5EF4-FFF2-40B4-BE49-F238E27FC236}">
                <a16:creationId xmlns:a16="http://schemas.microsoft.com/office/drawing/2014/main" id="{E4C41FAC-ED25-27D6-9AFD-C8F6B5BD46C6}"/>
              </a:ext>
            </a:extLst>
          </p:cNvPr>
          <p:cNvSpPr>
            <a:spLocks noGrp="1"/>
          </p:cNvSpPr>
          <p:nvPr>
            <p:ph type="body" sz="quarter" idx="10"/>
          </p:nvPr>
        </p:nvSpPr>
        <p:spPr>
          <a:xfrm>
            <a:off x="709613" y="2098675"/>
            <a:ext cx="8956676" cy="2895600"/>
          </a:xfrm>
        </p:spPr>
        <p:txBody>
          <a:bodyPr/>
          <a:lstStyle/>
          <a:p>
            <a:pPr marL="457200" lvl="0" indent="-457200">
              <a:buClr>
                <a:srgbClr val="006FB7"/>
              </a:buClr>
              <a:buFont typeface="+mj-lt"/>
              <a:buAutoNum type="arabicPeriod"/>
            </a:pPr>
            <a:r>
              <a:rPr lang="en-GB"/>
              <a:t>to summarise and clarify the key ideas from the Speech, Language and Communication (SLC) evidence summary</a:t>
            </a:r>
          </a:p>
          <a:p>
            <a:pPr marL="457200" lvl="0" indent="-457200">
              <a:buClr>
                <a:srgbClr val="006FB7"/>
              </a:buClr>
              <a:buFont typeface="+mj-lt"/>
              <a:buAutoNum type="arabicPeriod"/>
            </a:pPr>
            <a:r>
              <a:rPr lang="en-GB"/>
              <a:t>to examine how understanding SLC informs inclusive teaching, and to share practical strategies for supporting every pupil</a:t>
            </a:r>
          </a:p>
          <a:p>
            <a:pPr marL="457200" lvl="0" indent="-457200">
              <a:buClr>
                <a:srgbClr val="006FB7"/>
              </a:buClr>
              <a:buFont typeface="+mj-lt"/>
              <a:buAutoNum type="arabicPeriod"/>
            </a:pPr>
            <a:r>
              <a:rPr lang="en-GB"/>
              <a:t>to reflect on current practice and identify areas for development in relation to SLC and inclusion</a:t>
            </a:r>
          </a:p>
          <a:p>
            <a:pPr marL="457200" lvl="0" indent="-457200">
              <a:buClr>
                <a:srgbClr val="006FB7"/>
              </a:buClr>
              <a:buFont typeface="+mj-lt"/>
              <a:buAutoNum type="arabicPeriod"/>
            </a:pPr>
            <a:r>
              <a:rPr lang="en-GB"/>
              <a:t>to set manageable goals for applying new learning in practice</a:t>
            </a:r>
          </a:p>
          <a:p>
            <a:pPr lvl="0">
              <a:buClr>
                <a:srgbClr val="006FB7"/>
              </a:buClr>
            </a:pPr>
            <a:endParaRPr lang="en-GB"/>
          </a:p>
        </p:txBody>
      </p:sp>
      <p:sp>
        <p:nvSpPr>
          <p:cNvPr id="5" name="Slide Number Placeholder 4">
            <a:extLst>
              <a:ext uri="{FF2B5EF4-FFF2-40B4-BE49-F238E27FC236}">
                <a16:creationId xmlns:a16="http://schemas.microsoft.com/office/drawing/2014/main" id="{06A59E29-1F2A-E028-DD4E-18219D627AA4}"/>
              </a:ext>
            </a:extLst>
          </p:cNvPr>
          <p:cNvSpPr>
            <a:spLocks noGrp="1"/>
          </p:cNvSpPr>
          <p:nvPr>
            <p:ph type="sldNum" sz="quarter" idx="12"/>
          </p:nvPr>
        </p:nvSpPr>
        <p:spPr/>
        <p:txBody>
          <a:bodyPr/>
          <a:lstStyle/>
          <a:p>
            <a:fld id="{BA634521-C80F-DA4F-BE98-7119B7CE3C87}" type="slidenum">
              <a:rPr lang="en-US" smtClean="0"/>
              <a:pPr/>
              <a:t>8</a:t>
            </a:fld>
            <a:endParaRPr lang="en-US"/>
          </a:p>
        </p:txBody>
      </p:sp>
    </p:spTree>
    <p:extLst>
      <p:ext uri="{BB962C8B-B14F-4D97-AF65-F5344CB8AC3E}">
        <p14:creationId xmlns:p14="http://schemas.microsoft.com/office/powerpoint/2010/main" val="3318579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2EB4DEE-E190-42D3-1735-735B87DB327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2A7486-3C7B-56E0-C81C-3C8213C8414C}"/>
              </a:ext>
            </a:extLst>
          </p:cNvPr>
          <p:cNvSpPr>
            <a:spLocks noGrp="1"/>
          </p:cNvSpPr>
          <p:nvPr>
            <p:ph type="title"/>
          </p:nvPr>
        </p:nvSpPr>
        <p:spPr>
          <a:xfrm>
            <a:off x="706201" y="721043"/>
            <a:ext cx="10800000" cy="1027112"/>
          </a:xfrm>
        </p:spPr>
        <p:txBody>
          <a:bodyPr/>
          <a:lstStyle/>
          <a:p>
            <a:r>
              <a:rPr lang="en-GB"/>
              <a:t>Facilitator guidance: consolidate understanding</a:t>
            </a:r>
          </a:p>
        </p:txBody>
      </p:sp>
      <p:sp>
        <p:nvSpPr>
          <p:cNvPr id="26" name="Text Placeholder 2">
            <a:extLst>
              <a:ext uri="{FF2B5EF4-FFF2-40B4-BE49-F238E27FC236}">
                <a16:creationId xmlns:a16="http://schemas.microsoft.com/office/drawing/2014/main" id="{0E048477-0271-C257-8FE2-38BAFB5986DB}"/>
              </a:ext>
            </a:extLst>
          </p:cNvPr>
          <p:cNvSpPr txBox="1">
            <a:spLocks/>
          </p:cNvSpPr>
          <p:nvPr/>
        </p:nvSpPr>
        <p:spPr>
          <a:xfrm>
            <a:off x="1009003" y="1810018"/>
            <a:ext cx="8115985"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05BE1CC9-C5F9-0D13-4137-BF0C07E3162F}"/>
              </a:ext>
            </a:extLst>
          </p:cNvPr>
          <p:cNvSpPr txBox="1">
            <a:spLocks/>
          </p:cNvSpPr>
          <p:nvPr/>
        </p:nvSpPr>
        <p:spPr>
          <a:xfrm>
            <a:off x="9133153" y="1819409"/>
            <a:ext cx="2043793" cy="1136780"/>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D1B8436C-C451-D7FE-5FB7-88FB574E1690}"/>
              </a:ext>
            </a:extLst>
          </p:cNvPr>
          <p:cNvSpPr txBox="1">
            <a:spLocks/>
          </p:cNvSpPr>
          <p:nvPr/>
        </p:nvSpPr>
        <p:spPr>
          <a:xfrm>
            <a:off x="1009003" y="309413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5D94FC78-3943-CFE3-E2AC-D611D9725B30}"/>
              </a:ext>
            </a:extLst>
          </p:cNvPr>
          <p:cNvSpPr txBox="1">
            <a:spLocks/>
          </p:cNvSpPr>
          <p:nvPr/>
        </p:nvSpPr>
        <p:spPr>
          <a:xfrm>
            <a:off x="9133153" y="309365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90744B26-725C-813C-60A7-8A700281974C}"/>
              </a:ext>
            </a:extLst>
          </p:cNvPr>
          <p:cNvSpPr txBox="1">
            <a:spLocks/>
          </p:cNvSpPr>
          <p:nvPr/>
        </p:nvSpPr>
        <p:spPr>
          <a:xfrm>
            <a:off x="1009003" y="438630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a:t>
            </a:r>
            <a:endParaRPr lang="en-GB" sz="2200"/>
          </a:p>
        </p:txBody>
      </p:sp>
      <p:sp>
        <p:nvSpPr>
          <p:cNvPr id="37" name="Text Placeholder 2">
            <a:extLst>
              <a:ext uri="{FF2B5EF4-FFF2-40B4-BE49-F238E27FC236}">
                <a16:creationId xmlns:a16="http://schemas.microsoft.com/office/drawing/2014/main" id="{3F72425E-D08D-CA76-374A-E2FBB520D33C}"/>
              </a:ext>
            </a:extLst>
          </p:cNvPr>
          <p:cNvSpPr txBox="1">
            <a:spLocks/>
          </p:cNvSpPr>
          <p:nvPr/>
        </p:nvSpPr>
        <p:spPr>
          <a:xfrm>
            <a:off x="9133153" y="438582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5885BF01-74F3-3AB4-6A47-22DFBE5CA5D2}"/>
              </a:ext>
            </a:extLst>
          </p:cNvPr>
          <p:cNvSpPr>
            <a:spLocks noGrp="1"/>
          </p:cNvSpPr>
          <p:nvPr>
            <p:ph type="sldNum" sz="quarter" idx="12"/>
          </p:nvPr>
        </p:nvSpPr>
        <p:spPr/>
        <p:txBody>
          <a:bodyPr/>
          <a:lstStyle/>
          <a:p>
            <a:fld id="{BA634521-C80F-DA4F-BE98-7119B7CE3C87}" type="slidenum">
              <a:rPr lang="en-US" smtClean="0"/>
              <a:pPr/>
              <a:t>9</a:t>
            </a:fld>
            <a:endParaRPr lang="en-US"/>
          </a:p>
        </p:txBody>
      </p:sp>
    </p:spTree>
    <p:extLst>
      <p:ext uri="{BB962C8B-B14F-4D97-AF65-F5344CB8AC3E}">
        <p14:creationId xmlns:p14="http://schemas.microsoft.com/office/powerpoint/2010/main" val="2790303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1830F-5E6D-6102-2265-D4128D0BF8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923E04-77D6-D1E1-E2BC-B5A9E57B4174}"/>
              </a:ext>
            </a:extLst>
          </p:cNvPr>
          <p:cNvSpPr>
            <a:spLocks noGrp="1"/>
          </p:cNvSpPr>
          <p:nvPr>
            <p:ph type="title"/>
          </p:nvPr>
        </p:nvSpPr>
        <p:spPr>
          <a:xfrm>
            <a:off x="694294" y="-1027112"/>
            <a:ext cx="10800000" cy="1027112"/>
          </a:xfrm>
        </p:spPr>
        <p:txBody>
          <a:bodyPr/>
          <a:lstStyle/>
          <a:p>
            <a:r>
              <a:rPr lang="en-GB"/>
              <a:t>Check for understanding (difficulties with SLC) </a:t>
            </a:r>
          </a:p>
        </p:txBody>
      </p:sp>
      <p:sp>
        <p:nvSpPr>
          <p:cNvPr id="2" name="Title 3">
            <a:extLst>
              <a:ext uri="{FF2B5EF4-FFF2-40B4-BE49-F238E27FC236}">
                <a16:creationId xmlns:a16="http://schemas.microsoft.com/office/drawing/2014/main" id="{68862F21-5743-13C4-1310-283C421320A6}"/>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6" name="TextBox 5">
            <a:extLst>
              <a:ext uri="{FF2B5EF4-FFF2-40B4-BE49-F238E27FC236}">
                <a16:creationId xmlns:a16="http://schemas.microsoft.com/office/drawing/2014/main" id="{5D7E0610-AD5F-11E9-3FD4-8AA32A7B0E54}"/>
              </a:ext>
            </a:extLst>
          </p:cNvPr>
          <p:cNvSpPr txBox="1"/>
          <p:nvPr/>
        </p:nvSpPr>
        <p:spPr>
          <a:xfrm>
            <a:off x="709612" y="2108982"/>
            <a:ext cx="10823813" cy="707886"/>
          </a:xfrm>
          <a:prstGeom prst="rect">
            <a:avLst/>
          </a:prstGeom>
          <a:noFill/>
        </p:spPr>
        <p:txBody>
          <a:bodyPr wrap="square">
            <a:spAutoFit/>
          </a:bodyPr>
          <a:lstStyle/>
          <a:p>
            <a:r>
              <a:rPr lang="en-GB" sz="2000">
                <a:effectLst/>
                <a:ea typeface="Segoe UI" panose="020B0502040204020203" pitchFamily="34" charset="0"/>
                <a:cs typeface="Times New Roman" panose="02020603050405020304" pitchFamily="18" charset="0"/>
              </a:rPr>
              <a:t>It can be difficult to know when pupils’ speech, language and communication skills might be presenting a barrier to accessing learning. </a:t>
            </a:r>
            <a:endParaRPr lang="en-GB" sz="2000"/>
          </a:p>
        </p:txBody>
      </p:sp>
      <p:sp>
        <p:nvSpPr>
          <p:cNvPr id="7" name="TextBox 6">
            <a:extLst>
              <a:ext uri="{FF2B5EF4-FFF2-40B4-BE49-F238E27FC236}">
                <a16:creationId xmlns:a16="http://schemas.microsoft.com/office/drawing/2014/main" id="{62F08B8C-48DF-663F-84F9-BFEB5F1F527C}"/>
              </a:ext>
            </a:extLst>
          </p:cNvPr>
          <p:cNvSpPr txBox="1"/>
          <p:nvPr/>
        </p:nvSpPr>
        <p:spPr>
          <a:xfrm>
            <a:off x="697705" y="3128963"/>
            <a:ext cx="10796589" cy="2477601"/>
          </a:xfrm>
          <a:prstGeom prst="rect">
            <a:avLst/>
          </a:prstGeom>
          <a:noFill/>
          <a:ln w="28575">
            <a:solidFill>
              <a:schemeClr val="accent1"/>
            </a:solidFill>
          </a:ln>
        </p:spPr>
        <p:txBody>
          <a:bodyPr wrap="square" rtlCol="0">
            <a:spAutoFit/>
          </a:bodyPr>
          <a:lstStyle/>
          <a:p>
            <a:pPr marL="177800"/>
            <a:r>
              <a:rPr lang="en-GB" sz="2000" b="1"/>
              <a:t>Which of the following activities might pupils who experience SLC difficulties commonly find challenging?</a:t>
            </a:r>
          </a:p>
          <a:p>
            <a:pPr marL="177800"/>
            <a:endParaRPr lang="en-GB" sz="2000" b="1"/>
          </a:p>
          <a:p>
            <a:pPr marL="637200" lvl="1" indent="-457200">
              <a:spcAft>
                <a:spcPts val="600"/>
              </a:spcAft>
              <a:buClr>
                <a:srgbClr val="006FB7"/>
              </a:buClr>
              <a:buFont typeface="+mj-lt"/>
              <a:buAutoNum type="alphaLcParenR"/>
            </a:pPr>
            <a:r>
              <a:rPr lang="en-GB" sz="2000"/>
              <a:t>Remembering the sequence of steps in classroom routines.</a:t>
            </a:r>
          </a:p>
          <a:p>
            <a:pPr marL="637200" lvl="1" indent="-457200">
              <a:spcAft>
                <a:spcPts val="600"/>
              </a:spcAft>
              <a:buClr>
                <a:srgbClr val="006FB7"/>
              </a:buClr>
              <a:buFont typeface="+mj-lt"/>
              <a:buAutoNum type="alphaLcParenR"/>
            </a:pPr>
            <a:r>
              <a:rPr lang="en-GB" sz="2000"/>
              <a:t>Working with shapes and patterns or visual representations.</a:t>
            </a:r>
          </a:p>
          <a:p>
            <a:pPr marL="637200" lvl="1" indent="-457200">
              <a:spcAft>
                <a:spcPts val="600"/>
              </a:spcAft>
              <a:buClr>
                <a:srgbClr val="006FB7"/>
              </a:buClr>
              <a:buFont typeface="+mj-lt"/>
              <a:buAutoNum type="alphaLcParenR"/>
            </a:pPr>
            <a:r>
              <a:rPr lang="en-GB" sz="2000"/>
              <a:t>Following the language and instructions in written or verbal tasks.</a:t>
            </a:r>
          </a:p>
          <a:p>
            <a:pPr marL="637200" lvl="1" indent="-457200">
              <a:spcAft>
                <a:spcPts val="600"/>
              </a:spcAft>
              <a:buClr>
                <a:srgbClr val="006FB7"/>
              </a:buClr>
              <a:buFont typeface="+mj-lt"/>
              <a:buAutoNum type="alphaLcParenR"/>
            </a:pPr>
            <a:r>
              <a:rPr lang="en-GB" sz="2000"/>
              <a:t>Maintaining focus during whole-class discussions and understanding what to do next.</a:t>
            </a:r>
          </a:p>
        </p:txBody>
      </p:sp>
      <p:sp>
        <p:nvSpPr>
          <p:cNvPr id="5" name="Slide Number Placeholder 4">
            <a:extLst>
              <a:ext uri="{FF2B5EF4-FFF2-40B4-BE49-F238E27FC236}">
                <a16:creationId xmlns:a16="http://schemas.microsoft.com/office/drawing/2014/main" id="{C60F93FC-A54C-7EF2-7783-2D93A345BF43}"/>
              </a:ext>
            </a:extLst>
          </p:cNvPr>
          <p:cNvSpPr>
            <a:spLocks noGrp="1"/>
          </p:cNvSpPr>
          <p:nvPr>
            <p:ph type="sldNum" sz="quarter" idx="12"/>
          </p:nvPr>
        </p:nvSpPr>
        <p:spPr/>
        <p:txBody>
          <a:bodyPr/>
          <a:lstStyle/>
          <a:p>
            <a:fld id="{BA634521-C80F-DA4F-BE98-7119B7CE3C87}" type="slidenum">
              <a:rPr lang="en-US" smtClean="0"/>
              <a:pPr/>
              <a:t>10</a:t>
            </a:fld>
            <a:endParaRPr lang="en-US"/>
          </a:p>
        </p:txBody>
      </p:sp>
    </p:spTree>
    <p:extLst>
      <p:ext uri="{BB962C8B-B14F-4D97-AF65-F5344CB8AC3E}">
        <p14:creationId xmlns:p14="http://schemas.microsoft.com/office/powerpoint/2010/main" val="1081505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3A5101-9BF4-6CA1-6D28-91F3F95AD2A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1EE88C-4C0A-A81E-EE45-D1B239D67A10}"/>
              </a:ext>
            </a:extLst>
          </p:cNvPr>
          <p:cNvSpPr>
            <a:spLocks noGrp="1"/>
          </p:cNvSpPr>
          <p:nvPr>
            <p:ph type="title"/>
          </p:nvPr>
        </p:nvSpPr>
        <p:spPr>
          <a:xfrm>
            <a:off x="616816" y="-1058009"/>
            <a:ext cx="10958367" cy="1027112"/>
          </a:xfrm>
        </p:spPr>
        <p:txBody>
          <a:bodyPr/>
          <a:lstStyle/>
          <a:p>
            <a:r>
              <a:rPr lang="en-GB"/>
              <a:t>Check for understanding (demands on SLC) </a:t>
            </a:r>
          </a:p>
        </p:txBody>
      </p:sp>
      <p:sp>
        <p:nvSpPr>
          <p:cNvPr id="2" name="Title 3">
            <a:extLst>
              <a:ext uri="{FF2B5EF4-FFF2-40B4-BE49-F238E27FC236}">
                <a16:creationId xmlns:a16="http://schemas.microsoft.com/office/drawing/2014/main" id="{F5D2E299-1C44-893E-6151-7D99E6D753D5}"/>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3" name="Text Placeholder 2">
            <a:extLst>
              <a:ext uri="{FF2B5EF4-FFF2-40B4-BE49-F238E27FC236}">
                <a16:creationId xmlns:a16="http://schemas.microsoft.com/office/drawing/2014/main" id="{AE7D24A4-727C-72A9-79EF-06E3DC97CDD5}"/>
              </a:ext>
            </a:extLst>
          </p:cNvPr>
          <p:cNvSpPr>
            <a:spLocks noGrp="1"/>
          </p:cNvSpPr>
          <p:nvPr>
            <p:ph type="body" sz="quarter" idx="10"/>
          </p:nvPr>
        </p:nvSpPr>
        <p:spPr>
          <a:xfrm>
            <a:off x="710768" y="2098674"/>
            <a:ext cx="10645326" cy="691179"/>
          </a:xfrm>
        </p:spPr>
        <p:txBody>
          <a:bodyPr/>
          <a:lstStyle/>
          <a:p>
            <a:r>
              <a:rPr lang="en-GB"/>
              <a:t>Classrooms are communication-rich environments, and everyday teaching routines can place significant cognitive and social demands on pupils’ speech, language and communication skills.</a:t>
            </a:r>
          </a:p>
        </p:txBody>
      </p:sp>
      <p:sp>
        <p:nvSpPr>
          <p:cNvPr id="6" name="TextBox 5">
            <a:extLst>
              <a:ext uri="{FF2B5EF4-FFF2-40B4-BE49-F238E27FC236}">
                <a16:creationId xmlns:a16="http://schemas.microsoft.com/office/drawing/2014/main" id="{9A0DE8BE-6360-DDC4-7EE2-C079943B4D18}"/>
              </a:ext>
            </a:extLst>
          </p:cNvPr>
          <p:cNvSpPr txBox="1"/>
          <p:nvPr/>
        </p:nvSpPr>
        <p:spPr>
          <a:xfrm>
            <a:off x="685800" y="3128963"/>
            <a:ext cx="10796589" cy="400110"/>
          </a:xfrm>
          <a:prstGeom prst="rect">
            <a:avLst/>
          </a:prstGeom>
          <a:noFill/>
          <a:ln w="28575">
            <a:solidFill>
              <a:schemeClr val="accent1"/>
            </a:solidFill>
          </a:ln>
        </p:spPr>
        <p:txBody>
          <a:bodyPr wrap="square" rtlCol="0">
            <a:spAutoFit/>
          </a:bodyPr>
          <a:lstStyle/>
          <a:p>
            <a:pPr>
              <a:buClr>
                <a:srgbClr val="006FB7"/>
              </a:buClr>
            </a:pPr>
            <a:r>
              <a:rPr lang="en-GB" sz="2000" b="1"/>
              <a:t>Suggest some common classroom practices that put high demand on SLC for pupils.</a:t>
            </a:r>
          </a:p>
        </p:txBody>
      </p:sp>
      <p:sp>
        <p:nvSpPr>
          <p:cNvPr id="5" name="Slide Number Placeholder 4">
            <a:extLst>
              <a:ext uri="{FF2B5EF4-FFF2-40B4-BE49-F238E27FC236}">
                <a16:creationId xmlns:a16="http://schemas.microsoft.com/office/drawing/2014/main" id="{7F241603-707A-46F0-4C62-09A4FCD831AE}"/>
              </a:ext>
            </a:extLst>
          </p:cNvPr>
          <p:cNvSpPr>
            <a:spLocks noGrp="1"/>
          </p:cNvSpPr>
          <p:nvPr>
            <p:ph type="sldNum" sz="quarter" idx="12"/>
          </p:nvPr>
        </p:nvSpPr>
        <p:spPr/>
        <p:txBody>
          <a:bodyPr/>
          <a:lstStyle/>
          <a:p>
            <a:fld id="{BA634521-C80F-DA4F-BE98-7119B7CE3C87}" type="slidenum">
              <a:rPr lang="en-US" smtClean="0"/>
              <a:pPr/>
              <a:t>11</a:t>
            </a:fld>
            <a:endParaRPr lang="en-US"/>
          </a:p>
        </p:txBody>
      </p:sp>
    </p:spTree>
    <p:extLst>
      <p:ext uri="{BB962C8B-B14F-4D97-AF65-F5344CB8AC3E}">
        <p14:creationId xmlns:p14="http://schemas.microsoft.com/office/powerpoint/2010/main" val="3777233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allAtOnce"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CA00AC-BB35-0FA9-5ED9-0DEB32764A5A}"/>
              </a:ext>
            </a:extLst>
          </p:cNvPr>
          <p:cNvSpPr>
            <a:spLocks noGrp="1"/>
          </p:cNvSpPr>
          <p:nvPr>
            <p:ph type="title"/>
          </p:nvPr>
        </p:nvSpPr>
        <p:spPr>
          <a:xfrm>
            <a:off x="1678602" y="855683"/>
            <a:ext cx="10800000" cy="1027112"/>
          </a:xfrm>
        </p:spPr>
        <p:txBody>
          <a:bodyPr/>
          <a:lstStyle/>
          <a:p>
            <a:pPr>
              <a:tabLst>
                <a:tab pos="1100138" algn="l"/>
              </a:tabLst>
            </a:pPr>
            <a:r>
              <a:rPr lang="en-US">
                <a:highlight>
                  <a:srgbClr val="FFFFFF"/>
                </a:highlight>
                <a:latin typeface="+mn-lt"/>
                <a:ea typeface="Calibri" panose="020F0502020204030204" pitchFamily="34" charset="0"/>
              </a:rPr>
              <a:t>Key knowledge: SLC</a:t>
            </a:r>
          </a:p>
        </p:txBody>
      </p:sp>
      <p:pic>
        <p:nvPicPr>
          <p:cNvPr id="7" name="Picture 6">
            <a:extLst>
              <a:ext uri="{FF2B5EF4-FFF2-40B4-BE49-F238E27FC236}">
                <a16:creationId xmlns:a16="http://schemas.microsoft.com/office/drawing/2014/main" id="{1B94B167-F873-694F-C60E-44301AD2611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sp>
        <p:nvSpPr>
          <p:cNvPr id="5" name="Text Placeholder 4">
            <a:extLst>
              <a:ext uri="{FF2B5EF4-FFF2-40B4-BE49-F238E27FC236}">
                <a16:creationId xmlns:a16="http://schemas.microsoft.com/office/drawing/2014/main" id="{9AF7DD0D-C6B6-42C7-8B7D-BA02DBC096FC}"/>
              </a:ext>
            </a:extLst>
          </p:cNvPr>
          <p:cNvSpPr>
            <a:spLocks noGrp="1"/>
          </p:cNvSpPr>
          <p:nvPr>
            <p:ph type="body" sz="quarter" idx="10"/>
          </p:nvPr>
        </p:nvSpPr>
        <p:spPr>
          <a:xfrm>
            <a:off x="709614" y="2098675"/>
            <a:ext cx="8956674" cy="3473450"/>
          </a:xfrm>
        </p:spPr>
        <p:txBody>
          <a:bodyPr vert="horz" lIns="0" tIns="0" rIns="0" bIns="0" rtlCol="0" anchor="t">
            <a:noAutofit/>
          </a:bodyPr>
          <a:lstStyle/>
          <a:p>
            <a:pPr marL="457200" lvl="0" indent="-457200">
              <a:buClr>
                <a:srgbClr val="006FB7"/>
              </a:buClr>
              <a:buFont typeface="+mj-lt"/>
              <a:buAutoNum type="arabicPeriod"/>
            </a:pPr>
            <a:r>
              <a:rPr lang="en-GB">
                <a:highlight>
                  <a:srgbClr val="FFFFFF"/>
                </a:highlight>
              </a:rPr>
              <a:t>Receptive language is the ability to understand and process spoken or written language.</a:t>
            </a:r>
          </a:p>
          <a:p>
            <a:pPr marL="457200" lvl="0" indent="-457200">
              <a:buClr>
                <a:srgbClr val="006FB7"/>
              </a:buClr>
              <a:buFont typeface="+mj-lt"/>
              <a:buAutoNum type="arabicPeriod"/>
            </a:pPr>
            <a:r>
              <a:rPr lang="en-GB">
                <a:highlight>
                  <a:srgbClr val="FFFFFF"/>
                </a:highlight>
              </a:rPr>
              <a:t>Pupils need to understand instructions, questions and explanations before they can act on them.</a:t>
            </a:r>
          </a:p>
          <a:p>
            <a:pPr marL="457200" lvl="0" indent="-457200">
              <a:buClr>
                <a:srgbClr val="006FB7"/>
              </a:buClr>
              <a:buFont typeface="+mj-lt"/>
              <a:buAutoNum type="arabicPeriod"/>
            </a:pPr>
            <a:r>
              <a:rPr lang="en-GB">
                <a:highlight>
                  <a:srgbClr val="FFFFFF"/>
                </a:highlight>
              </a:rPr>
              <a:t>Difficulties with receptive language can make it harder to follow classroom talk, remember information and complete tasks.</a:t>
            </a:r>
          </a:p>
          <a:p>
            <a:pPr marL="457200" lvl="0" indent="-457200">
              <a:buClr>
                <a:srgbClr val="006FB7"/>
              </a:buClr>
              <a:buFont typeface="+mj-lt"/>
              <a:buAutoNum type="arabicPeriod"/>
            </a:pPr>
            <a:r>
              <a:rPr lang="en-GB">
                <a:highlight>
                  <a:srgbClr val="FFFFFF"/>
                </a:highlight>
              </a:rPr>
              <a:t>Receptive language skills are closely linked to working memory. Pupils need to hold and process language in their minds to learn effectively.</a:t>
            </a:r>
          </a:p>
        </p:txBody>
      </p:sp>
      <p:sp>
        <p:nvSpPr>
          <p:cNvPr id="6" name="Slide Number Placeholder 5">
            <a:extLst>
              <a:ext uri="{FF2B5EF4-FFF2-40B4-BE49-F238E27FC236}">
                <a16:creationId xmlns:a16="http://schemas.microsoft.com/office/drawing/2014/main" id="{E47C9DB8-0316-1063-3209-11BFCBFD5E43}"/>
              </a:ext>
            </a:extLst>
          </p:cNvPr>
          <p:cNvSpPr>
            <a:spLocks noGrp="1"/>
          </p:cNvSpPr>
          <p:nvPr>
            <p:ph type="sldNum" sz="quarter" idx="12"/>
          </p:nvPr>
        </p:nvSpPr>
        <p:spPr/>
        <p:txBody>
          <a:bodyPr/>
          <a:lstStyle/>
          <a:p>
            <a:fld id="{BA634521-C80F-DA4F-BE98-7119B7CE3C87}" type="slidenum">
              <a:rPr lang="en-US" dirty="0" smtClean="0"/>
              <a:pPr/>
              <a:t>12</a:t>
            </a:fld>
            <a:endParaRPr lang="en-US"/>
          </a:p>
        </p:txBody>
      </p:sp>
    </p:spTree>
    <p:extLst>
      <p:ext uri="{BB962C8B-B14F-4D97-AF65-F5344CB8AC3E}">
        <p14:creationId xmlns:p14="http://schemas.microsoft.com/office/powerpoint/2010/main" val="2248535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2BE7B-6BCC-827A-CE67-0F36AA848F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C0939D-4B1A-0BAB-0014-0C5F8B9B88D9}"/>
              </a:ext>
            </a:extLst>
          </p:cNvPr>
          <p:cNvSpPr>
            <a:spLocks noGrp="1"/>
          </p:cNvSpPr>
          <p:nvPr>
            <p:ph type="title"/>
          </p:nvPr>
        </p:nvSpPr>
        <p:spPr>
          <a:xfrm>
            <a:off x="1664956" y="855683"/>
            <a:ext cx="10800000" cy="1027112"/>
          </a:xfrm>
        </p:spPr>
        <p:txBody>
          <a:bodyPr/>
          <a:lstStyle/>
          <a:p>
            <a:pPr>
              <a:tabLst>
                <a:tab pos="1100138" algn="l"/>
              </a:tabLst>
            </a:pPr>
            <a:r>
              <a:rPr lang="en-US">
                <a:highlight>
                  <a:srgbClr val="FFFFFF"/>
                </a:highlight>
                <a:latin typeface="+mn-lt"/>
                <a:ea typeface="Calibri" panose="020F0502020204030204" pitchFamily="34" charset="0"/>
              </a:rPr>
              <a:t>Key knowledge: working memory</a:t>
            </a:r>
          </a:p>
        </p:txBody>
      </p:sp>
      <p:sp>
        <p:nvSpPr>
          <p:cNvPr id="5" name="Text Placeholder 4">
            <a:extLst>
              <a:ext uri="{FF2B5EF4-FFF2-40B4-BE49-F238E27FC236}">
                <a16:creationId xmlns:a16="http://schemas.microsoft.com/office/drawing/2014/main" id="{C12A373B-1D45-A97A-1C0B-7F768E3560E1}"/>
              </a:ext>
            </a:extLst>
          </p:cNvPr>
          <p:cNvSpPr>
            <a:spLocks noGrp="1"/>
          </p:cNvSpPr>
          <p:nvPr>
            <p:ph type="body" sz="quarter" idx="10"/>
          </p:nvPr>
        </p:nvSpPr>
        <p:spPr>
          <a:xfrm>
            <a:off x="709614" y="2098675"/>
            <a:ext cx="8956674" cy="3473450"/>
          </a:xfrm>
        </p:spPr>
        <p:txBody>
          <a:bodyPr vert="horz" lIns="0" tIns="0" rIns="0" bIns="0" rtlCol="0" anchor="t">
            <a:noAutofit/>
          </a:bodyPr>
          <a:lstStyle/>
          <a:p>
            <a:pPr marL="514350" lvl="1" indent="-514350">
              <a:buClr>
                <a:srgbClr val="006FB7"/>
              </a:buClr>
              <a:buAutoNum type="arabicPeriod"/>
            </a:pPr>
            <a:r>
              <a:rPr lang="en-GB">
                <a:highlight>
                  <a:srgbClr val="FFFFFF"/>
                </a:highlight>
                <a:latin typeface="+mn-lt"/>
              </a:rPr>
              <a:t>We can only hold up to about </a:t>
            </a:r>
            <a:r>
              <a:rPr lang="en-GB">
                <a:highlight>
                  <a:srgbClr val="FFFFFF"/>
                </a:highlight>
              </a:rPr>
              <a:t>four</a:t>
            </a:r>
            <a:r>
              <a:rPr lang="en-GB">
                <a:highlight>
                  <a:srgbClr val="FFFFFF"/>
                </a:highlight>
                <a:latin typeface="+mn-lt"/>
              </a:rPr>
              <a:t> chunks of information in our working memory at any one time. </a:t>
            </a:r>
          </a:p>
          <a:p>
            <a:pPr marL="514350" lvl="1" indent="-514350">
              <a:buClr>
                <a:srgbClr val="006FB7"/>
              </a:buClr>
              <a:buAutoNum type="arabicPeriod"/>
            </a:pPr>
            <a:r>
              <a:rPr lang="en-GB">
                <a:highlight>
                  <a:srgbClr val="FFFFFF"/>
                </a:highlight>
                <a:latin typeface="+mn-lt"/>
              </a:rPr>
              <a:t>Information in working memory will be lost shortly afterwards if it is not actively rehearsed or refreshed.</a:t>
            </a:r>
            <a:endParaRPr lang="en-GB" b="0" i="0">
              <a:effectLst/>
              <a:highlight>
                <a:srgbClr val="FFFFFF"/>
              </a:highlight>
              <a:latin typeface="+mn-lt"/>
            </a:endParaRPr>
          </a:p>
          <a:p>
            <a:pPr marL="514350" lvl="1" indent="-514350">
              <a:buClr>
                <a:srgbClr val="006FB7"/>
              </a:buClr>
              <a:buFont typeface="+mj-lt"/>
              <a:buAutoNum type="arabicPeriod"/>
            </a:pPr>
            <a:r>
              <a:rPr lang="en-GB" b="0" i="0">
                <a:effectLst/>
                <a:highlight>
                  <a:srgbClr val="FFFFFF"/>
                </a:highlight>
                <a:latin typeface="+mn-lt"/>
              </a:rPr>
              <a:t>Where pupils’ working memory processing capacity is exceeded (i.e. they are having to think about too many new things at once) it is unlikely that they will be able to process that information.  </a:t>
            </a:r>
            <a:endParaRPr lang="en-GB">
              <a:latin typeface="+mn-lt"/>
            </a:endParaRPr>
          </a:p>
        </p:txBody>
      </p:sp>
      <p:sp>
        <p:nvSpPr>
          <p:cNvPr id="6" name="Slide Number Placeholder 5">
            <a:extLst>
              <a:ext uri="{FF2B5EF4-FFF2-40B4-BE49-F238E27FC236}">
                <a16:creationId xmlns:a16="http://schemas.microsoft.com/office/drawing/2014/main" id="{855CDE5E-657A-1C50-CC58-CE1FD13F8B81}"/>
              </a:ext>
            </a:extLst>
          </p:cNvPr>
          <p:cNvSpPr>
            <a:spLocks noGrp="1"/>
          </p:cNvSpPr>
          <p:nvPr>
            <p:ph type="sldNum" sz="quarter" idx="12"/>
          </p:nvPr>
        </p:nvSpPr>
        <p:spPr/>
        <p:txBody>
          <a:bodyPr/>
          <a:lstStyle/>
          <a:p>
            <a:fld id="{BA634521-C80F-DA4F-BE98-7119B7CE3C87}" type="slidenum">
              <a:rPr lang="en-US" dirty="0" smtClean="0"/>
              <a:pPr/>
              <a:t>13</a:t>
            </a:fld>
            <a:endParaRPr lang="en-US"/>
          </a:p>
        </p:txBody>
      </p:sp>
      <p:pic>
        <p:nvPicPr>
          <p:cNvPr id="3" name="Picture 2">
            <a:extLst>
              <a:ext uri="{FF2B5EF4-FFF2-40B4-BE49-F238E27FC236}">
                <a16:creationId xmlns:a16="http://schemas.microsoft.com/office/drawing/2014/main" id="{4CDAAE82-88EC-EE47-F6FA-C3645FDBA3F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spTree>
    <p:extLst>
      <p:ext uri="{BB962C8B-B14F-4D97-AF65-F5344CB8AC3E}">
        <p14:creationId xmlns:p14="http://schemas.microsoft.com/office/powerpoint/2010/main" val="16385570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1F2EF6-F97D-7735-038F-C7913813F3B9}"/>
            </a:ext>
          </a:extLst>
        </p:cNvPr>
        <p:cNvGrpSpPr/>
        <p:nvPr/>
      </p:nvGrpSpPr>
      <p:grpSpPr>
        <a:xfrm>
          <a:off x="0" y="0"/>
          <a:ext cx="0" cy="0"/>
          <a:chOff x="0" y="0"/>
          <a:chExt cx="0" cy="0"/>
        </a:xfrm>
      </p:grpSpPr>
      <p:pic>
        <p:nvPicPr>
          <p:cNvPr id="3" name="Picture 2" descr="The simple model of memory explains learning as the interaction between attention, working memory, and long-term memory.">
            <a:extLst>
              <a:ext uri="{FF2B5EF4-FFF2-40B4-BE49-F238E27FC236}">
                <a16:creationId xmlns:a16="http://schemas.microsoft.com/office/drawing/2014/main" id="{0EF7D16B-151F-F527-7F87-B783DF78EEA8}"/>
              </a:ext>
            </a:extLst>
          </p:cNvPr>
          <p:cNvPicPr>
            <a:picLocks noChangeAspect="1"/>
          </p:cNvPicPr>
          <p:nvPr/>
        </p:nvPicPr>
        <p:blipFill>
          <a:blip r:embed="rId3"/>
          <a:stretch>
            <a:fillRect/>
          </a:stretch>
        </p:blipFill>
        <p:spPr>
          <a:xfrm>
            <a:off x="1371600" y="1467094"/>
            <a:ext cx="9448800" cy="4705350"/>
          </a:xfrm>
          <a:prstGeom prst="rect">
            <a:avLst/>
          </a:prstGeom>
        </p:spPr>
      </p:pic>
      <p:sp>
        <p:nvSpPr>
          <p:cNvPr id="4" name="Title 3">
            <a:extLst>
              <a:ext uri="{FF2B5EF4-FFF2-40B4-BE49-F238E27FC236}">
                <a16:creationId xmlns:a16="http://schemas.microsoft.com/office/drawing/2014/main" id="{05DDB637-85FC-5D9C-47A2-0370165CD171}"/>
              </a:ext>
            </a:extLst>
          </p:cNvPr>
          <p:cNvSpPr>
            <a:spLocks noGrp="1"/>
          </p:cNvSpPr>
          <p:nvPr>
            <p:ph type="title"/>
          </p:nvPr>
        </p:nvSpPr>
        <p:spPr/>
        <p:txBody>
          <a:bodyPr/>
          <a:lstStyle/>
          <a:p>
            <a:r>
              <a:rPr lang="en-GB"/>
              <a:t>The simple model of memory and learning</a:t>
            </a:r>
          </a:p>
        </p:txBody>
      </p:sp>
      <p:sp>
        <p:nvSpPr>
          <p:cNvPr id="8" name="TextBox 7">
            <a:extLst>
              <a:ext uri="{FF2B5EF4-FFF2-40B4-BE49-F238E27FC236}">
                <a16:creationId xmlns:a16="http://schemas.microsoft.com/office/drawing/2014/main" id="{5CD22437-E5CC-3CF1-60D5-D34F3AC15CFE}"/>
              </a:ext>
            </a:extLst>
          </p:cNvPr>
          <p:cNvSpPr txBox="1"/>
          <p:nvPr/>
        </p:nvSpPr>
        <p:spPr>
          <a:xfrm>
            <a:off x="8651996" y="5864423"/>
            <a:ext cx="2854203" cy="307777"/>
          </a:xfrm>
          <a:prstGeom prst="rect">
            <a:avLst/>
          </a:prstGeom>
          <a:noFill/>
          <a:ln>
            <a:noFill/>
          </a:ln>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chemeClr val="accent5">
                    <a:lumMod val="50000"/>
                  </a:schemeClr>
                </a:solidFill>
                <a:effectLst/>
                <a:uLnTx/>
                <a:uFillTx/>
                <a:ea typeface="+mn-ea"/>
                <a:cs typeface="+mn-cs"/>
              </a:rPr>
              <a:t>Adapted from Willingham (2008)</a:t>
            </a:r>
          </a:p>
        </p:txBody>
      </p:sp>
      <p:sp>
        <p:nvSpPr>
          <p:cNvPr id="5" name="Slide Number Placeholder 4">
            <a:extLst>
              <a:ext uri="{FF2B5EF4-FFF2-40B4-BE49-F238E27FC236}">
                <a16:creationId xmlns:a16="http://schemas.microsoft.com/office/drawing/2014/main" id="{DCD0DDCA-ABC5-33FB-A6D1-50498D8E351A}"/>
              </a:ext>
            </a:extLst>
          </p:cNvPr>
          <p:cNvSpPr>
            <a:spLocks noGrp="1"/>
          </p:cNvSpPr>
          <p:nvPr>
            <p:ph type="sldNum" sz="quarter" idx="12"/>
          </p:nvPr>
        </p:nvSpPr>
        <p:spPr/>
        <p:txBody>
          <a:bodyPr/>
          <a:lstStyle/>
          <a:p>
            <a:fld id="{BA634521-C80F-DA4F-BE98-7119B7CE3C87}" type="slidenum">
              <a:rPr lang="en-US" smtClean="0"/>
              <a:pPr/>
              <a:t>14</a:t>
            </a:fld>
            <a:endParaRPr lang="en-US"/>
          </a:p>
        </p:txBody>
      </p:sp>
    </p:spTree>
    <p:extLst>
      <p:ext uri="{BB962C8B-B14F-4D97-AF65-F5344CB8AC3E}">
        <p14:creationId xmlns:p14="http://schemas.microsoft.com/office/powerpoint/2010/main" val="39421324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B9059-0365-A83D-08F2-58EB00F4377E}"/>
              </a:ext>
            </a:extLst>
          </p:cNvPr>
          <p:cNvSpPr>
            <a:spLocks noGrp="1"/>
          </p:cNvSpPr>
          <p:nvPr>
            <p:ph type="title"/>
          </p:nvPr>
        </p:nvSpPr>
        <p:spPr/>
        <p:txBody>
          <a:bodyPr/>
          <a:lstStyle/>
          <a:p>
            <a:r>
              <a:rPr lang="en-GB">
                <a:ea typeface="Calibri" panose="020F0502020204030204" pitchFamily="34" charset="0"/>
              </a:rPr>
              <a:t>Challenges for working memory</a:t>
            </a:r>
          </a:p>
        </p:txBody>
      </p:sp>
      <p:sp>
        <p:nvSpPr>
          <p:cNvPr id="5" name="Text Placeholder 4">
            <a:extLst>
              <a:ext uri="{FF2B5EF4-FFF2-40B4-BE49-F238E27FC236}">
                <a16:creationId xmlns:a16="http://schemas.microsoft.com/office/drawing/2014/main" id="{9AF7DD0D-C6B6-42C7-8B7D-BA02DBC096FC}"/>
              </a:ext>
            </a:extLst>
          </p:cNvPr>
          <p:cNvSpPr>
            <a:spLocks noGrp="1"/>
          </p:cNvSpPr>
          <p:nvPr>
            <p:ph type="body" sz="quarter" idx="10"/>
          </p:nvPr>
        </p:nvSpPr>
        <p:spPr>
          <a:xfrm>
            <a:off x="682388" y="1736725"/>
            <a:ext cx="10796587" cy="3257550"/>
          </a:xfrm>
        </p:spPr>
        <p:txBody>
          <a:bodyPr vert="horz" lIns="0" tIns="0" rIns="0" bIns="0" rtlCol="0" anchor="t">
            <a:noAutofit/>
          </a:bodyPr>
          <a:lstStyle/>
          <a:p>
            <a:r>
              <a:rPr lang="en-GB">
                <a:solidFill>
                  <a:srgbClr val="000000"/>
                </a:solidFill>
                <a:highlight>
                  <a:srgbClr val="FFFFFF"/>
                </a:highlight>
                <a:ea typeface="Calibri"/>
              </a:rPr>
              <a:t>Pupils will struggle more with working memory when they experience: </a:t>
            </a:r>
          </a:p>
          <a:p>
            <a:pPr marL="457200" indent="-457200" algn="l">
              <a:buClr>
                <a:srgbClr val="1D70B8"/>
              </a:buClr>
              <a:buFont typeface="Segoe UI" panose="020B0502040204020203" pitchFamily="34" charset="0"/>
              <a:buChar char="&gt;"/>
            </a:pPr>
            <a:r>
              <a:rPr lang="en-GB" b="1" i="0">
                <a:solidFill>
                  <a:srgbClr val="000000"/>
                </a:solidFill>
                <a:effectLst/>
                <a:highlight>
                  <a:srgbClr val="FFFFFF"/>
                </a:highlight>
                <a:ea typeface="Calibri"/>
              </a:rPr>
              <a:t>Unfamiliarity:</a:t>
            </a:r>
            <a:r>
              <a:rPr lang="en-GB" b="0" i="0">
                <a:solidFill>
                  <a:srgbClr val="000000"/>
                </a:solidFill>
                <a:effectLst/>
                <a:highlight>
                  <a:srgbClr val="FFFFFF"/>
                </a:highlight>
                <a:ea typeface="Calibri"/>
              </a:rPr>
              <a:t> all pupils will have different pre-existing knowledge on a topic. If we introduce lots of </a:t>
            </a:r>
            <a:r>
              <a:rPr lang="en-GB" b="1" i="0">
                <a:solidFill>
                  <a:srgbClr val="000000"/>
                </a:solidFill>
                <a:effectLst/>
                <a:highlight>
                  <a:srgbClr val="FFFFFF"/>
                </a:highlight>
                <a:ea typeface="Calibri"/>
              </a:rPr>
              <a:t>new </a:t>
            </a:r>
            <a:r>
              <a:rPr lang="en-GB" b="0" i="0">
                <a:solidFill>
                  <a:srgbClr val="000000"/>
                </a:solidFill>
                <a:effectLst/>
                <a:highlight>
                  <a:srgbClr val="FFFFFF"/>
                </a:highlight>
                <a:ea typeface="Calibri"/>
              </a:rPr>
              <a:t>material at the same time, with little or no link to previous learning, the demand this places on working memory will be higher.  </a:t>
            </a:r>
            <a:endParaRPr lang="en-GB">
              <a:ea typeface="Calibri"/>
            </a:endParaRPr>
          </a:p>
          <a:p>
            <a:pPr marL="457200" indent="-457200" algn="l" rtl="0" fontAlgn="base">
              <a:buClr>
                <a:srgbClr val="1D70B8"/>
              </a:buClr>
              <a:buFont typeface="Segoe UI" panose="020B0502040204020203" pitchFamily="34" charset="0"/>
              <a:buChar char="&gt;"/>
            </a:pPr>
            <a:r>
              <a:rPr lang="en-GB" b="1" i="0">
                <a:solidFill>
                  <a:srgbClr val="000000"/>
                </a:solidFill>
                <a:effectLst/>
                <a:highlight>
                  <a:srgbClr val="FFFFFF"/>
                </a:highlight>
              </a:rPr>
              <a:t>Complexity: </a:t>
            </a:r>
            <a:r>
              <a:rPr lang="en-GB" b="0" i="0">
                <a:solidFill>
                  <a:srgbClr val="000000"/>
                </a:solidFill>
                <a:effectLst/>
                <a:highlight>
                  <a:srgbClr val="FFFFFF"/>
                </a:highlight>
              </a:rPr>
              <a:t>as the number of elements in a task increases, so too does the demand on working memory and less learning is likely to take place. </a:t>
            </a:r>
          </a:p>
          <a:p>
            <a:pPr marL="179705" lvl="1" indent="-179705"/>
            <a:endParaRPr lang="en-GB"/>
          </a:p>
        </p:txBody>
      </p:sp>
      <p:sp>
        <p:nvSpPr>
          <p:cNvPr id="6" name="Slide Number Placeholder 5">
            <a:extLst>
              <a:ext uri="{FF2B5EF4-FFF2-40B4-BE49-F238E27FC236}">
                <a16:creationId xmlns:a16="http://schemas.microsoft.com/office/drawing/2014/main" id="{E47C9DB8-0316-1063-3209-11BFCBFD5E43}"/>
              </a:ext>
            </a:extLst>
          </p:cNvPr>
          <p:cNvSpPr>
            <a:spLocks noGrp="1"/>
          </p:cNvSpPr>
          <p:nvPr>
            <p:ph type="sldNum" sz="quarter" idx="12"/>
          </p:nvPr>
        </p:nvSpPr>
        <p:spPr/>
        <p:txBody>
          <a:bodyPr/>
          <a:lstStyle/>
          <a:p>
            <a:fld id="{BA634521-C80F-DA4F-BE98-7119B7CE3C87}" type="slidenum">
              <a:rPr lang="en-US" dirty="0" smtClean="0"/>
              <a:pPr/>
              <a:t>15</a:t>
            </a:fld>
            <a:endParaRPr lang="en-US"/>
          </a:p>
        </p:txBody>
      </p:sp>
    </p:spTree>
    <p:extLst>
      <p:ext uri="{BB962C8B-B14F-4D97-AF65-F5344CB8AC3E}">
        <p14:creationId xmlns:p14="http://schemas.microsoft.com/office/powerpoint/2010/main" val="41486501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7BBE22D-F759-EBD8-48DB-54733B6D329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42BCF00-40FD-F6C7-DE78-77D44F5B075D}"/>
              </a:ext>
            </a:extLst>
          </p:cNvPr>
          <p:cNvSpPr>
            <a:spLocks noGrp="1"/>
          </p:cNvSpPr>
          <p:nvPr>
            <p:ph type="title"/>
          </p:nvPr>
        </p:nvSpPr>
        <p:spPr>
          <a:xfrm>
            <a:off x="709612" y="709613"/>
            <a:ext cx="8013047" cy="1027112"/>
          </a:xfrm>
        </p:spPr>
        <p:txBody>
          <a:bodyPr/>
          <a:lstStyle/>
          <a:p>
            <a:r>
              <a:rPr lang="en-GB"/>
              <a:t>What might pupils with SLC difficulties find challenging?</a:t>
            </a:r>
          </a:p>
        </p:txBody>
      </p:sp>
      <p:sp>
        <p:nvSpPr>
          <p:cNvPr id="12" name="TextBox 11">
            <a:extLst>
              <a:ext uri="{FF2B5EF4-FFF2-40B4-BE49-F238E27FC236}">
                <a16:creationId xmlns:a16="http://schemas.microsoft.com/office/drawing/2014/main" id="{8FC4ABF4-4501-7481-4F5B-B91DC960B8BA}"/>
              </a:ext>
            </a:extLst>
          </p:cNvPr>
          <p:cNvSpPr txBox="1"/>
          <p:nvPr/>
        </p:nvSpPr>
        <p:spPr>
          <a:xfrm>
            <a:off x="694765" y="2323184"/>
            <a:ext cx="10566401" cy="2862322"/>
          </a:xfrm>
          <a:prstGeom prst="rect">
            <a:avLst/>
          </a:prstGeom>
          <a:noFill/>
        </p:spPr>
        <p:txBody>
          <a:bodyPr wrap="square">
            <a:spAutoFit/>
          </a:bodyPr>
          <a:lstStyle/>
          <a:p>
            <a:r>
              <a:rPr lang="en-GB" sz="2000"/>
              <a:t>Pupils may struggle when lessons involve lots of spoken information at once. This can make it harder to understand explanations, questions and instructions. Some pupils, especially those with SLC difficulties, may not hold spoken information in mind long enough to act on it. </a:t>
            </a:r>
          </a:p>
          <a:p>
            <a:endParaRPr lang="en-GB" sz="2000"/>
          </a:p>
          <a:p>
            <a:r>
              <a:rPr lang="en-GB" sz="2000"/>
              <a:t>Working memory demands can lead to difficulties with: </a:t>
            </a:r>
          </a:p>
          <a:p>
            <a:pPr marL="342900" indent="-342900">
              <a:buClr>
                <a:srgbClr val="006FB7"/>
              </a:buClr>
              <a:buFont typeface="Segoe UI" panose="020B0502040204020203" pitchFamily="34" charset="0"/>
              <a:buChar char="&gt;"/>
            </a:pPr>
            <a:r>
              <a:rPr lang="en-GB" sz="2000"/>
              <a:t>remembering full instructions</a:t>
            </a:r>
          </a:p>
          <a:p>
            <a:pPr marL="342900" indent="-342900">
              <a:buClr>
                <a:srgbClr val="006FB7"/>
              </a:buClr>
              <a:buFont typeface="Segoe UI" panose="020B0502040204020203" pitchFamily="34" charset="0"/>
              <a:buChar char="&gt;"/>
            </a:pPr>
            <a:r>
              <a:rPr lang="en-GB" sz="2000"/>
              <a:t>following a sequence of steps</a:t>
            </a:r>
          </a:p>
          <a:p>
            <a:pPr marL="342900" indent="-342900">
              <a:buClr>
                <a:srgbClr val="006FB7"/>
              </a:buClr>
              <a:buFont typeface="Segoe UI" panose="020B0502040204020203" pitchFamily="34" charset="0"/>
              <a:buChar char="&gt;"/>
            </a:pPr>
            <a:r>
              <a:rPr lang="en-GB" sz="2000"/>
              <a:t>connecting new learning to what they already know</a:t>
            </a:r>
          </a:p>
          <a:p>
            <a:endParaRPr lang="en-GB" sz="2000"/>
          </a:p>
        </p:txBody>
      </p:sp>
      <p:sp>
        <p:nvSpPr>
          <p:cNvPr id="5" name="Slide Number Placeholder 4">
            <a:extLst>
              <a:ext uri="{FF2B5EF4-FFF2-40B4-BE49-F238E27FC236}">
                <a16:creationId xmlns:a16="http://schemas.microsoft.com/office/drawing/2014/main" id="{AAF0478F-279D-4949-B864-E16AB655E1F8}"/>
              </a:ext>
            </a:extLst>
          </p:cNvPr>
          <p:cNvSpPr>
            <a:spLocks noGrp="1"/>
          </p:cNvSpPr>
          <p:nvPr>
            <p:ph type="sldNum" sz="quarter" idx="12"/>
          </p:nvPr>
        </p:nvSpPr>
        <p:spPr/>
        <p:txBody>
          <a:bodyPr/>
          <a:lstStyle/>
          <a:p>
            <a:fld id="{BA634521-C80F-DA4F-BE98-7119B7CE3C87}" type="slidenum">
              <a:rPr lang="en-US" smtClean="0"/>
              <a:pPr/>
              <a:t>16</a:t>
            </a:fld>
            <a:endParaRPr lang="en-US"/>
          </a:p>
        </p:txBody>
      </p:sp>
    </p:spTree>
    <p:extLst>
      <p:ext uri="{BB962C8B-B14F-4D97-AF65-F5344CB8AC3E}">
        <p14:creationId xmlns:p14="http://schemas.microsoft.com/office/powerpoint/2010/main" val="3523813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9D611-98E2-1AC3-61B3-7AB9A537941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2982A97-9055-F523-8E95-F0FB9047FBD4}"/>
              </a:ext>
            </a:extLst>
          </p:cNvPr>
          <p:cNvSpPr>
            <a:spLocks noGrp="1"/>
          </p:cNvSpPr>
          <p:nvPr>
            <p:ph type="title"/>
          </p:nvPr>
        </p:nvSpPr>
        <p:spPr>
          <a:xfrm>
            <a:off x="696000" y="-1027112"/>
            <a:ext cx="10800000" cy="1027112"/>
          </a:xfrm>
        </p:spPr>
        <p:txBody>
          <a:bodyPr/>
          <a:lstStyle/>
          <a:p>
            <a:r>
              <a:rPr lang="en-GB"/>
              <a:t>Check for understanding (working memory and SLC) </a:t>
            </a:r>
          </a:p>
        </p:txBody>
      </p:sp>
      <p:sp>
        <p:nvSpPr>
          <p:cNvPr id="3" name="Title 3">
            <a:extLst>
              <a:ext uri="{FF2B5EF4-FFF2-40B4-BE49-F238E27FC236}">
                <a16:creationId xmlns:a16="http://schemas.microsoft.com/office/drawing/2014/main" id="{40E38CFB-8F04-6C83-4C26-FCF71D37AEF1}"/>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6" name="TextBox 5">
            <a:extLst>
              <a:ext uri="{FF2B5EF4-FFF2-40B4-BE49-F238E27FC236}">
                <a16:creationId xmlns:a16="http://schemas.microsoft.com/office/drawing/2014/main" id="{FA9C5375-C39D-D757-C376-8106559F6080}"/>
              </a:ext>
            </a:extLst>
          </p:cNvPr>
          <p:cNvSpPr txBox="1"/>
          <p:nvPr/>
        </p:nvSpPr>
        <p:spPr>
          <a:xfrm>
            <a:off x="709613" y="1736725"/>
            <a:ext cx="9662552" cy="707886"/>
          </a:xfrm>
          <a:prstGeom prst="rect">
            <a:avLst/>
          </a:prstGeom>
          <a:noFill/>
        </p:spPr>
        <p:txBody>
          <a:bodyPr wrap="square">
            <a:spAutoFit/>
          </a:bodyPr>
          <a:lstStyle/>
          <a:p>
            <a:r>
              <a:rPr lang="en-GB" sz="2000">
                <a:effectLst/>
              </a:rPr>
              <a:t>SLC difficulties can lead to pupils displaying certain patterns of behaviour, such as failing to follow instructions.</a:t>
            </a:r>
            <a:endParaRPr lang="en-GB" sz="2000"/>
          </a:p>
        </p:txBody>
      </p:sp>
      <p:sp>
        <p:nvSpPr>
          <p:cNvPr id="2" name="TextBox 1">
            <a:extLst>
              <a:ext uri="{FF2B5EF4-FFF2-40B4-BE49-F238E27FC236}">
                <a16:creationId xmlns:a16="http://schemas.microsoft.com/office/drawing/2014/main" id="{F4FE2142-0156-CABE-741D-50E0A722AA78}"/>
              </a:ext>
            </a:extLst>
          </p:cNvPr>
          <p:cNvSpPr txBox="1"/>
          <p:nvPr/>
        </p:nvSpPr>
        <p:spPr>
          <a:xfrm>
            <a:off x="711318" y="2897008"/>
            <a:ext cx="9867036" cy="2400657"/>
          </a:xfrm>
          <a:prstGeom prst="rect">
            <a:avLst/>
          </a:prstGeom>
          <a:noFill/>
          <a:ln w="28575">
            <a:solidFill>
              <a:schemeClr val="accent1"/>
            </a:solidFill>
          </a:ln>
        </p:spPr>
        <p:txBody>
          <a:bodyPr wrap="square" rtlCol="0">
            <a:spAutoFit/>
          </a:bodyPr>
          <a:lstStyle/>
          <a:p>
            <a:pPr marL="177800"/>
            <a:r>
              <a:rPr lang="en-GB" sz="2000" b="1"/>
              <a:t>Why might a pupil with SLC difficulties find it hard to remember and follow all the steps in a verbal instruction?</a:t>
            </a:r>
          </a:p>
          <a:p>
            <a:pPr marL="177800"/>
            <a:endParaRPr lang="en-GB" sz="2000" b="1"/>
          </a:p>
          <a:p>
            <a:pPr marL="637200" lvl="1" indent="-457200">
              <a:spcAft>
                <a:spcPts val="600"/>
              </a:spcAft>
              <a:buClr>
                <a:srgbClr val="006FB7"/>
              </a:buClr>
              <a:buFont typeface="+mj-lt"/>
              <a:buAutoNum type="alphaLcParenR"/>
            </a:pPr>
            <a:r>
              <a:rPr lang="en-GB" sz="2000"/>
              <a:t>Their working memory may not hold all the spoken information long enough to act on each step.</a:t>
            </a:r>
          </a:p>
          <a:p>
            <a:pPr marL="637200" lvl="1" indent="-457200">
              <a:spcAft>
                <a:spcPts val="600"/>
              </a:spcAft>
              <a:buClr>
                <a:srgbClr val="006FB7"/>
              </a:buClr>
              <a:buFont typeface="+mj-lt"/>
              <a:buAutoNum type="alphaLcParenR"/>
            </a:pPr>
            <a:r>
              <a:rPr lang="en-GB" sz="2000"/>
              <a:t>They are more comfortable with visual tasks and may ignore verbal instructions.</a:t>
            </a:r>
          </a:p>
          <a:p>
            <a:pPr marL="637200" lvl="1" indent="-457200">
              <a:spcAft>
                <a:spcPts val="600"/>
              </a:spcAft>
              <a:buClr>
                <a:srgbClr val="006FB7"/>
              </a:buClr>
              <a:buFont typeface="+mj-lt"/>
              <a:buAutoNum type="alphaLcParenR"/>
            </a:pPr>
            <a:r>
              <a:rPr lang="en-GB" sz="2000"/>
              <a:t>They may not have heard the instruction clearly due to background noise.</a:t>
            </a:r>
          </a:p>
        </p:txBody>
      </p:sp>
      <p:sp>
        <p:nvSpPr>
          <p:cNvPr id="5" name="Slide Number Placeholder 4">
            <a:extLst>
              <a:ext uri="{FF2B5EF4-FFF2-40B4-BE49-F238E27FC236}">
                <a16:creationId xmlns:a16="http://schemas.microsoft.com/office/drawing/2014/main" id="{E7A7E4C3-45CB-C54A-F991-C1D54CAC118E}"/>
              </a:ext>
            </a:extLst>
          </p:cNvPr>
          <p:cNvSpPr>
            <a:spLocks noGrp="1"/>
          </p:cNvSpPr>
          <p:nvPr>
            <p:ph type="sldNum" sz="quarter" idx="12"/>
          </p:nvPr>
        </p:nvSpPr>
        <p:spPr/>
        <p:txBody>
          <a:bodyPr/>
          <a:lstStyle/>
          <a:p>
            <a:fld id="{BA634521-C80F-DA4F-BE98-7119B7CE3C87}" type="slidenum">
              <a:rPr lang="en-US" smtClean="0"/>
              <a:pPr/>
              <a:t>17</a:t>
            </a:fld>
            <a:endParaRPr lang="en-US"/>
          </a:p>
        </p:txBody>
      </p:sp>
    </p:spTree>
    <p:extLst>
      <p:ext uri="{BB962C8B-B14F-4D97-AF65-F5344CB8AC3E}">
        <p14:creationId xmlns:p14="http://schemas.microsoft.com/office/powerpoint/2010/main" val="214272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A3D6F-6323-9C1D-FE5B-FDD3F6FEF32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B95CDF10-1312-1BCB-F2DE-09856AE160D1}"/>
              </a:ext>
            </a:extLst>
          </p:cNvPr>
          <p:cNvSpPr>
            <a:spLocks noGrp="1"/>
          </p:cNvSpPr>
          <p:nvPr>
            <p:ph type="title"/>
          </p:nvPr>
        </p:nvSpPr>
        <p:spPr>
          <a:xfrm>
            <a:off x="1748387" y="-1027112"/>
            <a:ext cx="9757814" cy="1027112"/>
          </a:xfrm>
        </p:spPr>
        <p:txBody>
          <a:bodyPr/>
          <a:lstStyle/>
          <a:p>
            <a:r>
              <a:rPr lang="en-GB"/>
              <a:t>Reflection on practice</a:t>
            </a:r>
            <a:endParaRPr lang="en-US"/>
          </a:p>
        </p:txBody>
      </p:sp>
      <p:pic>
        <p:nvPicPr>
          <p:cNvPr id="10" name="Picture 9">
            <a:extLst>
              <a:ext uri="{FF2B5EF4-FFF2-40B4-BE49-F238E27FC236}">
                <a16:creationId xmlns:a16="http://schemas.microsoft.com/office/drawing/2014/main" id="{02A15470-0499-055A-BBB1-4F85C76706B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2" name="Title 4">
            <a:extLst>
              <a:ext uri="{FF2B5EF4-FFF2-40B4-BE49-F238E27FC236}">
                <a16:creationId xmlns:a16="http://schemas.microsoft.com/office/drawing/2014/main" id="{E4D31929-4883-F0C3-0A7D-2C3ECA037E49}"/>
              </a:ext>
            </a:extLst>
          </p:cNvPr>
          <p:cNvSpPr txBox="1">
            <a:spLocks/>
          </p:cNvSpPr>
          <p:nvPr/>
        </p:nvSpPr>
        <p:spPr>
          <a:xfrm>
            <a:off x="1746609" y="790585"/>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
        <p:nvSpPr>
          <p:cNvPr id="8" name="Text Placeholder 7">
            <a:extLst>
              <a:ext uri="{FF2B5EF4-FFF2-40B4-BE49-F238E27FC236}">
                <a16:creationId xmlns:a16="http://schemas.microsoft.com/office/drawing/2014/main" id="{0FEC34B0-9B1F-B172-768B-166DA7411ACA}"/>
              </a:ext>
            </a:extLst>
          </p:cNvPr>
          <p:cNvSpPr>
            <a:spLocks noGrp="1"/>
          </p:cNvSpPr>
          <p:nvPr>
            <p:ph type="body" sz="quarter" idx="10"/>
          </p:nvPr>
        </p:nvSpPr>
        <p:spPr>
          <a:xfrm>
            <a:off x="709614" y="2913063"/>
            <a:ext cx="9411539" cy="3005064"/>
          </a:xfrm>
        </p:spPr>
        <p:txBody>
          <a:bodyPr/>
          <a:lstStyle/>
          <a:p>
            <a:pPr marL="457200" indent="-457200" fontAlgn="t">
              <a:lnSpc>
                <a:spcPct val="100000"/>
              </a:lnSpc>
              <a:spcAft>
                <a:spcPts val="2400"/>
              </a:spcAft>
              <a:buClr>
                <a:srgbClr val="006FB7"/>
              </a:buClr>
              <a:buFont typeface="+mj-lt"/>
              <a:buAutoNum type="arabicPeriod"/>
            </a:pPr>
            <a:r>
              <a:rPr lang="en-GB"/>
              <a:t>Identify two key takeaways about speech, language and communication (SLC).</a:t>
            </a:r>
          </a:p>
          <a:p>
            <a:pPr marL="457200" indent="-457200" fontAlgn="t">
              <a:lnSpc>
                <a:spcPct val="100000"/>
              </a:lnSpc>
              <a:spcAft>
                <a:spcPts val="2400"/>
              </a:spcAft>
              <a:buClr>
                <a:srgbClr val="006FB7"/>
              </a:buClr>
              <a:buFont typeface="+mj-lt"/>
              <a:buAutoNum type="arabicPeriod"/>
            </a:pPr>
            <a:r>
              <a:rPr lang="en-GB"/>
              <a:t>Think of a pupil you have taught. How might these takeaways help you interpret something you noticed about their understanding, participation or behaviour?</a:t>
            </a:r>
          </a:p>
          <a:p>
            <a:pPr marL="457200" indent="-457200" fontAlgn="t">
              <a:lnSpc>
                <a:spcPct val="100000"/>
              </a:lnSpc>
              <a:spcAft>
                <a:spcPts val="2400"/>
              </a:spcAft>
              <a:buClr>
                <a:srgbClr val="006FB7"/>
              </a:buClr>
              <a:buFont typeface="+mj-lt"/>
              <a:buAutoNum type="arabicPeriod"/>
            </a:pPr>
            <a:r>
              <a:rPr lang="en-GB"/>
              <a:t>Think of a pupil or class you teach now. What might you notice or explore differently in light of this session?</a:t>
            </a:r>
          </a:p>
        </p:txBody>
      </p:sp>
      <p:sp>
        <p:nvSpPr>
          <p:cNvPr id="5" name="Slide Number Placeholder 4">
            <a:extLst>
              <a:ext uri="{FF2B5EF4-FFF2-40B4-BE49-F238E27FC236}">
                <a16:creationId xmlns:a16="http://schemas.microsoft.com/office/drawing/2014/main" id="{97165CBC-B8C2-2D5C-3A26-E08F1A5D9D17}"/>
              </a:ext>
            </a:extLst>
          </p:cNvPr>
          <p:cNvSpPr>
            <a:spLocks noGrp="1"/>
          </p:cNvSpPr>
          <p:nvPr>
            <p:ph type="sldNum" sz="quarter" idx="12"/>
          </p:nvPr>
        </p:nvSpPr>
        <p:spPr/>
        <p:txBody>
          <a:bodyPr/>
          <a:lstStyle/>
          <a:p>
            <a:fld id="{BA634521-C80F-DA4F-BE98-7119B7CE3C87}" type="slidenum">
              <a:rPr lang="en-US" smtClean="0"/>
              <a:pPr/>
              <a:t>18</a:t>
            </a:fld>
            <a:endParaRPr lang="en-US"/>
          </a:p>
        </p:txBody>
      </p:sp>
    </p:spTree>
    <p:extLst>
      <p:ext uri="{BB962C8B-B14F-4D97-AF65-F5344CB8AC3E}">
        <p14:creationId xmlns:p14="http://schemas.microsoft.com/office/powerpoint/2010/main" val="37082460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1535F45-732E-BD10-52D3-1085C03E2C1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083FEBE-56B3-D136-F3A0-66BB3FA94B1E}"/>
              </a:ext>
            </a:extLst>
          </p:cNvPr>
          <p:cNvSpPr>
            <a:spLocks noGrp="1"/>
          </p:cNvSpPr>
          <p:nvPr>
            <p:ph type="title"/>
          </p:nvPr>
        </p:nvSpPr>
        <p:spPr>
          <a:xfrm>
            <a:off x="706201" y="721043"/>
            <a:ext cx="10800000" cy="1027112"/>
          </a:xfrm>
        </p:spPr>
        <p:txBody>
          <a:bodyPr/>
          <a:lstStyle/>
          <a:p>
            <a:r>
              <a:rPr lang="en-GB"/>
              <a:t>Facilitator guidance: build understanding</a:t>
            </a:r>
          </a:p>
        </p:txBody>
      </p:sp>
      <p:sp>
        <p:nvSpPr>
          <p:cNvPr id="26" name="Text Placeholder 2">
            <a:extLst>
              <a:ext uri="{FF2B5EF4-FFF2-40B4-BE49-F238E27FC236}">
                <a16:creationId xmlns:a16="http://schemas.microsoft.com/office/drawing/2014/main" id="{9F710CF4-54F2-6A4A-2AF5-1E0B722645D2}"/>
              </a:ext>
            </a:extLst>
          </p:cNvPr>
          <p:cNvSpPr txBox="1">
            <a:spLocks/>
          </p:cNvSpPr>
          <p:nvPr/>
        </p:nvSpPr>
        <p:spPr>
          <a:xfrm>
            <a:off x="995354" y="1795888"/>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7581AD71-0899-0920-B6C4-5A699B50528A}"/>
              </a:ext>
            </a:extLst>
          </p:cNvPr>
          <p:cNvSpPr txBox="1">
            <a:spLocks/>
          </p:cNvSpPr>
          <p:nvPr/>
        </p:nvSpPr>
        <p:spPr>
          <a:xfrm>
            <a:off x="9119504" y="1795888"/>
            <a:ext cx="2043793" cy="1146650"/>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E7F78577-8109-E8B5-DC58-38D75579BD13}"/>
              </a:ext>
            </a:extLst>
          </p:cNvPr>
          <p:cNvSpPr txBox="1">
            <a:spLocks/>
          </p:cNvSpPr>
          <p:nvPr/>
        </p:nvSpPr>
        <p:spPr>
          <a:xfrm>
            <a:off x="987189" y="3080001"/>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B09C1623-40F7-3D15-45A7-C2888270CED7}"/>
              </a:ext>
            </a:extLst>
          </p:cNvPr>
          <p:cNvSpPr txBox="1">
            <a:spLocks/>
          </p:cNvSpPr>
          <p:nvPr/>
        </p:nvSpPr>
        <p:spPr>
          <a:xfrm>
            <a:off x="9119504" y="308000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FDA671E3-29B9-5A2E-EF1C-EEB19E12DEE0}"/>
              </a:ext>
            </a:extLst>
          </p:cNvPr>
          <p:cNvSpPr txBox="1">
            <a:spLocks/>
          </p:cNvSpPr>
          <p:nvPr/>
        </p:nvSpPr>
        <p:spPr>
          <a:xfrm>
            <a:off x="995354" y="4372171"/>
            <a:ext cx="8124150" cy="1154708"/>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a:t>
            </a:r>
            <a:endParaRPr lang="en-GB" sz="2200"/>
          </a:p>
        </p:txBody>
      </p:sp>
      <p:sp>
        <p:nvSpPr>
          <p:cNvPr id="37" name="Text Placeholder 2">
            <a:extLst>
              <a:ext uri="{FF2B5EF4-FFF2-40B4-BE49-F238E27FC236}">
                <a16:creationId xmlns:a16="http://schemas.microsoft.com/office/drawing/2014/main" id="{E5A70C4C-5B43-C3A2-28FA-27FC4A152089}"/>
              </a:ext>
            </a:extLst>
          </p:cNvPr>
          <p:cNvSpPr txBox="1">
            <a:spLocks/>
          </p:cNvSpPr>
          <p:nvPr/>
        </p:nvSpPr>
        <p:spPr>
          <a:xfrm>
            <a:off x="9119504" y="4372171"/>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31BEF4EC-6871-4687-A85F-40A73EDD5050}"/>
              </a:ext>
            </a:extLst>
          </p:cNvPr>
          <p:cNvSpPr>
            <a:spLocks noGrp="1"/>
          </p:cNvSpPr>
          <p:nvPr>
            <p:ph type="sldNum" sz="quarter" idx="12"/>
          </p:nvPr>
        </p:nvSpPr>
        <p:spPr/>
        <p:txBody>
          <a:bodyPr/>
          <a:lstStyle/>
          <a:p>
            <a:fld id="{BA634521-C80F-DA4F-BE98-7119B7CE3C87}" type="slidenum">
              <a:rPr lang="en-US" smtClean="0"/>
              <a:pPr/>
              <a:t>19</a:t>
            </a:fld>
            <a:endParaRPr lang="en-US"/>
          </a:p>
        </p:txBody>
      </p:sp>
    </p:spTree>
    <p:extLst>
      <p:ext uri="{BB962C8B-B14F-4D97-AF65-F5344CB8AC3E}">
        <p14:creationId xmlns:p14="http://schemas.microsoft.com/office/powerpoint/2010/main" val="30517672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B9D4B-8BDE-DA06-6E7C-52E8731E3B2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760A2D4-31B4-984A-A7B0-417B251E2CC7}"/>
              </a:ext>
            </a:extLst>
          </p:cNvPr>
          <p:cNvSpPr>
            <a:spLocks noGrp="1"/>
          </p:cNvSpPr>
          <p:nvPr>
            <p:ph type="title"/>
          </p:nvPr>
        </p:nvSpPr>
        <p:spPr>
          <a:xfrm>
            <a:off x="1730328" y="702860"/>
            <a:ext cx="9752058" cy="1027112"/>
          </a:xfrm>
        </p:spPr>
        <p:txBody>
          <a:bodyPr/>
          <a:lstStyle/>
          <a:p>
            <a:r>
              <a:rPr lang="en-US">
                <a:highlight>
                  <a:srgbClr val="FFFFFF"/>
                </a:highlight>
                <a:latin typeface="+mn-lt"/>
                <a:ea typeface="Calibri" panose="020F0502020204030204" pitchFamily="34" charset="0"/>
              </a:rPr>
              <a:t>Key knowledge: </a:t>
            </a:r>
            <a:r>
              <a:rPr lang="en-GB">
                <a:highlight>
                  <a:srgbClr val="FFFFFF"/>
                </a:highlight>
                <a:latin typeface="+mn-lt"/>
                <a:ea typeface="Calibri" panose="020F0502020204030204" pitchFamily="34" charset="0"/>
              </a:rPr>
              <a:t>universal </a:t>
            </a:r>
            <a:r>
              <a:rPr lang="en-GB">
                <a:latin typeface="+mn-lt"/>
              </a:rPr>
              <a:t>approaches to inclusive teaching</a:t>
            </a:r>
          </a:p>
        </p:txBody>
      </p:sp>
      <p:pic>
        <p:nvPicPr>
          <p:cNvPr id="6" name="Picture 5" descr="Inclusive teaching intersects with strategies like scaffolding, explicit teaching, calm classroom environments, positive relationships and feedback.">
            <a:extLst>
              <a:ext uri="{FF2B5EF4-FFF2-40B4-BE49-F238E27FC236}">
                <a16:creationId xmlns:a16="http://schemas.microsoft.com/office/drawing/2014/main" id="{1ED789F0-D891-57B2-CE57-013394EFD5E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7803" y="1729972"/>
            <a:ext cx="4836393" cy="4703759"/>
          </a:xfrm>
          <a:prstGeom prst="rect">
            <a:avLst/>
          </a:prstGeom>
        </p:spPr>
      </p:pic>
      <p:sp>
        <p:nvSpPr>
          <p:cNvPr id="7" name="TextBox 6">
            <a:extLst>
              <a:ext uri="{FF2B5EF4-FFF2-40B4-BE49-F238E27FC236}">
                <a16:creationId xmlns:a16="http://schemas.microsoft.com/office/drawing/2014/main" id="{C6F63E86-233C-81DE-BA2B-80A114EB6D9A}"/>
              </a:ext>
            </a:extLst>
          </p:cNvPr>
          <p:cNvSpPr txBox="1"/>
          <p:nvPr/>
        </p:nvSpPr>
        <p:spPr>
          <a:xfrm>
            <a:off x="10041673" y="5912318"/>
            <a:ext cx="1552761" cy="338554"/>
          </a:xfrm>
          <a:prstGeom prst="rect">
            <a:avLst/>
          </a:prstGeom>
          <a:noFill/>
          <a:ln>
            <a:noFill/>
          </a:ln>
        </p:spPr>
        <p:txBody>
          <a:bodyPr wrap="square" lIns="91440" tIns="45720" rIns="91440" bIns="4572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chemeClr val="accent5">
                    <a:lumMod val="50000"/>
                  </a:schemeClr>
                </a:solidFill>
                <a:effectLst/>
                <a:uLnTx/>
                <a:uFillTx/>
                <a:ea typeface="+mn-ea"/>
                <a:cs typeface="+mn-cs"/>
              </a:rPr>
              <a:t>EEF (2026)</a:t>
            </a:r>
          </a:p>
        </p:txBody>
      </p:sp>
      <p:sp>
        <p:nvSpPr>
          <p:cNvPr id="5" name="Slide Number Placeholder 4">
            <a:extLst>
              <a:ext uri="{FF2B5EF4-FFF2-40B4-BE49-F238E27FC236}">
                <a16:creationId xmlns:a16="http://schemas.microsoft.com/office/drawing/2014/main" id="{B94EBB91-1F91-16F0-7C9B-B7BCE0A5179A}"/>
              </a:ext>
            </a:extLst>
          </p:cNvPr>
          <p:cNvSpPr>
            <a:spLocks noGrp="1"/>
          </p:cNvSpPr>
          <p:nvPr>
            <p:ph type="sldNum" sz="quarter" idx="12"/>
          </p:nvPr>
        </p:nvSpPr>
        <p:spPr/>
        <p:txBody>
          <a:bodyPr/>
          <a:lstStyle/>
          <a:p>
            <a:fld id="{BA634521-C80F-DA4F-BE98-7119B7CE3C87}" type="slidenum">
              <a:rPr lang="en-US" smtClean="0"/>
              <a:pPr/>
              <a:t>20</a:t>
            </a:fld>
            <a:endParaRPr lang="en-US"/>
          </a:p>
        </p:txBody>
      </p:sp>
      <p:pic>
        <p:nvPicPr>
          <p:cNvPr id="8" name="Picture 7">
            <a:extLst>
              <a:ext uri="{FF2B5EF4-FFF2-40B4-BE49-F238E27FC236}">
                <a16:creationId xmlns:a16="http://schemas.microsoft.com/office/drawing/2014/main" id="{B575510A-3243-28F5-6D9D-1C2925D971B9}"/>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09614" y="685800"/>
            <a:ext cx="765214" cy="765214"/>
          </a:xfrm>
          <a:prstGeom prst="rect">
            <a:avLst/>
          </a:prstGeom>
        </p:spPr>
      </p:pic>
    </p:spTree>
    <p:extLst>
      <p:ext uri="{BB962C8B-B14F-4D97-AF65-F5344CB8AC3E}">
        <p14:creationId xmlns:p14="http://schemas.microsoft.com/office/powerpoint/2010/main" val="28545700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D7BE0-FCE1-9CDA-69FE-7FE2E222704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93694E-3D81-0421-9F5E-8EB1E6C57914}"/>
              </a:ext>
            </a:extLst>
          </p:cNvPr>
          <p:cNvSpPr>
            <a:spLocks noGrp="1"/>
          </p:cNvSpPr>
          <p:nvPr>
            <p:ph type="title"/>
          </p:nvPr>
        </p:nvSpPr>
        <p:spPr/>
        <p:txBody>
          <a:bodyPr/>
          <a:lstStyle/>
          <a:p>
            <a:r>
              <a:rPr lang="en-GB"/>
              <a:t>Inclusive teaching: rationale</a:t>
            </a:r>
          </a:p>
        </p:txBody>
      </p:sp>
      <p:sp>
        <p:nvSpPr>
          <p:cNvPr id="10" name="TextBox 9">
            <a:extLst>
              <a:ext uri="{FF2B5EF4-FFF2-40B4-BE49-F238E27FC236}">
                <a16:creationId xmlns:a16="http://schemas.microsoft.com/office/drawing/2014/main" id="{6EBE9409-F359-39F6-F782-D51F6A5E88A8}"/>
              </a:ext>
            </a:extLst>
          </p:cNvPr>
          <p:cNvSpPr txBox="1"/>
          <p:nvPr/>
        </p:nvSpPr>
        <p:spPr>
          <a:xfrm>
            <a:off x="699177" y="2111738"/>
            <a:ext cx="10522320" cy="2862322"/>
          </a:xfrm>
          <a:prstGeom prst="rect">
            <a:avLst/>
          </a:prstGeom>
          <a:noFill/>
        </p:spPr>
        <p:txBody>
          <a:bodyPr wrap="square">
            <a:spAutoFit/>
          </a:bodyPr>
          <a:lstStyle/>
          <a:p>
            <a:pPr>
              <a:buClr>
                <a:schemeClr val="accent3"/>
              </a:buClr>
            </a:pPr>
            <a:r>
              <a:rPr lang="en-GB" sz="2000"/>
              <a:t>Teachers choose different approaches for different purposes in response to the needs of their pupils and the curriculum content they are teaching. </a:t>
            </a:r>
          </a:p>
          <a:p>
            <a:pPr>
              <a:buClr>
                <a:schemeClr val="accent3"/>
              </a:buClr>
            </a:pPr>
            <a:endParaRPr lang="en-GB" sz="2000"/>
          </a:p>
          <a:p>
            <a:pPr marL="342900" indent="-342900">
              <a:buClr>
                <a:srgbClr val="006FB7"/>
              </a:buClr>
              <a:buFont typeface="Segoe UI" panose="020B0502040204020203" pitchFamily="34" charset="0"/>
              <a:buChar char="&gt;"/>
            </a:pPr>
            <a:r>
              <a:rPr lang="en-GB" sz="2000" b="1"/>
              <a:t>Reduce barriers: </a:t>
            </a:r>
            <a:r>
              <a:rPr lang="en-GB" sz="2000"/>
              <a:t>some teaching practices and strategies reduce immediate barriers, such as making instructions and questions clearer. </a:t>
            </a:r>
          </a:p>
          <a:p>
            <a:pPr marL="342900" indent="-342900">
              <a:buClr>
                <a:srgbClr val="006FB7"/>
              </a:buClr>
              <a:buFont typeface="Segoe UI" panose="020B0502040204020203" pitchFamily="34" charset="0"/>
              <a:buChar char="&gt;"/>
            </a:pPr>
            <a:r>
              <a:rPr lang="en-GB" sz="2000" b="1"/>
              <a:t>Long-term development: </a:t>
            </a:r>
            <a:r>
              <a:rPr lang="en-GB" sz="2000"/>
              <a:t>some teaching practices and strategies help develop pupils’ speech, language and communication skills over time.</a:t>
            </a:r>
          </a:p>
          <a:p>
            <a:pPr>
              <a:buClr>
                <a:schemeClr val="accent3"/>
              </a:buClr>
            </a:pPr>
            <a:endParaRPr lang="en-GB" sz="2000"/>
          </a:p>
          <a:p>
            <a:pPr>
              <a:buClr>
                <a:schemeClr val="accent3"/>
              </a:buClr>
            </a:pPr>
            <a:r>
              <a:rPr lang="en-GB" sz="2000"/>
              <a:t>Some strategies, or combination of strategies, can achieve both these purposes over time.</a:t>
            </a:r>
          </a:p>
        </p:txBody>
      </p:sp>
      <p:sp>
        <p:nvSpPr>
          <p:cNvPr id="5" name="Slide Number Placeholder 4">
            <a:extLst>
              <a:ext uri="{FF2B5EF4-FFF2-40B4-BE49-F238E27FC236}">
                <a16:creationId xmlns:a16="http://schemas.microsoft.com/office/drawing/2014/main" id="{4FA29261-741E-18C5-58AD-4386D4F5AA98}"/>
              </a:ext>
            </a:extLst>
          </p:cNvPr>
          <p:cNvSpPr>
            <a:spLocks noGrp="1"/>
          </p:cNvSpPr>
          <p:nvPr>
            <p:ph type="sldNum" sz="quarter" idx="12"/>
          </p:nvPr>
        </p:nvSpPr>
        <p:spPr/>
        <p:txBody>
          <a:bodyPr/>
          <a:lstStyle/>
          <a:p>
            <a:fld id="{BA634521-C80F-DA4F-BE98-7119B7CE3C87}" type="slidenum">
              <a:rPr lang="en-US" smtClean="0"/>
              <a:pPr/>
              <a:t>21</a:t>
            </a:fld>
            <a:endParaRPr lang="en-US"/>
          </a:p>
        </p:txBody>
      </p:sp>
    </p:spTree>
    <p:extLst>
      <p:ext uri="{BB962C8B-B14F-4D97-AF65-F5344CB8AC3E}">
        <p14:creationId xmlns:p14="http://schemas.microsoft.com/office/powerpoint/2010/main" val="4169246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4A4FB-4711-6ACB-48BC-981D4FC4A11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2B81874-939D-49C3-1114-AE7F2FE8AB12}"/>
              </a:ext>
            </a:extLst>
          </p:cNvPr>
          <p:cNvSpPr>
            <a:spLocks noGrp="1"/>
          </p:cNvSpPr>
          <p:nvPr>
            <p:ph type="title"/>
          </p:nvPr>
        </p:nvSpPr>
        <p:spPr>
          <a:xfrm>
            <a:off x="706201" y="-1027112"/>
            <a:ext cx="10800000" cy="1027112"/>
          </a:xfrm>
        </p:spPr>
        <p:txBody>
          <a:bodyPr/>
          <a:lstStyle/>
          <a:p>
            <a:r>
              <a:rPr lang="en-GB"/>
              <a:t>Check for understanding (supporting pupils with SLC needs)</a:t>
            </a:r>
          </a:p>
        </p:txBody>
      </p:sp>
      <p:sp>
        <p:nvSpPr>
          <p:cNvPr id="3" name="Title 3">
            <a:extLst>
              <a:ext uri="{FF2B5EF4-FFF2-40B4-BE49-F238E27FC236}">
                <a16:creationId xmlns:a16="http://schemas.microsoft.com/office/drawing/2014/main" id="{15F4982F-F85C-DD71-D8D2-1CF2B09C9DBB}"/>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2" name="TextBox 1">
            <a:extLst>
              <a:ext uri="{FF2B5EF4-FFF2-40B4-BE49-F238E27FC236}">
                <a16:creationId xmlns:a16="http://schemas.microsoft.com/office/drawing/2014/main" id="{3E290A8D-3C3C-3868-5218-8C1259A3B1A9}"/>
              </a:ext>
            </a:extLst>
          </p:cNvPr>
          <p:cNvSpPr txBox="1"/>
          <p:nvPr/>
        </p:nvSpPr>
        <p:spPr>
          <a:xfrm>
            <a:off x="700647" y="2109630"/>
            <a:ext cx="10796589" cy="2708434"/>
          </a:xfrm>
          <a:prstGeom prst="rect">
            <a:avLst/>
          </a:prstGeom>
          <a:noFill/>
          <a:ln w="28575">
            <a:noFill/>
          </a:ln>
        </p:spPr>
        <p:txBody>
          <a:bodyPr wrap="square" rtlCol="0">
            <a:spAutoFit/>
          </a:bodyPr>
          <a:lstStyle/>
          <a:p>
            <a:pPr marL="457200" indent="-279400">
              <a:spcAft>
                <a:spcPts val="1200"/>
              </a:spcAft>
              <a:buClr>
                <a:srgbClr val="006FB7"/>
              </a:buClr>
              <a:buFont typeface="+mj-lt"/>
              <a:buAutoNum type="arabicPeriod"/>
            </a:pPr>
            <a:r>
              <a:rPr lang="en-GB" sz="2000" dirty="0"/>
              <a:t>What </a:t>
            </a:r>
            <a:r>
              <a:rPr lang="en-GB" sz="2000"/>
              <a:t>teaching practices and/or strategies can </a:t>
            </a:r>
            <a:r>
              <a:rPr lang="en-GB" sz="2000" dirty="0"/>
              <a:t>we do everyday that </a:t>
            </a:r>
            <a:r>
              <a:rPr lang="en-GB" sz="2000"/>
              <a:t>support all pupils</a:t>
            </a:r>
            <a:r>
              <a:rPr lang="en-GB" sz="2000" dirty="0"/>
              <a:t>’ SLC</a:t>
            </a:r>
            <a:r>
              <a:rPr lang="en-GB" sz="2000"/>
              <a:t>, </a:t>
            </a:r>
            <a:r>
              <a:rPr lang="en-GB" sz="2000" dirty="0"/>
              <a:t>and </a:t>
            </a:r>
            <a:r>
              <a:rPr lang="en-GB" sz="2000"/>
              <a:t>especially pupils with SLC difficulties</a:t>
            </a:r>
            <a:r>
              <a:rPr lang="en-GB" sz="2000" dirty="0"/>
              <a:t>?</a:t>
            </a:r>
            <a:endParaRPr lang="en-GB" sz="2000"/>
          </a:p>
          <a:p>
            <a:pPr marL="457200" indent="-279400">
              <a:spcAft>
                <a:spcPts val="1200"/>
              </a:spcAft>
              <a:buClr>
                <a:srgbClr val="006FB7"/>
              </a:buClr>
              <a:buFont typeface="+mj-lt"/>
              <a:buAutoNum type="arabicPeriod"/>
            </a:pPr>
            <a:r>
              <a:rPr lang="en-GB" sz="2000"/>
              <a:t>For one or two of these suggest a reason why it will support pupils to either access learning or develop their SLC in the long term (or both). </a:t>
            </a:r>
          </a:p>
          <a:p>
            <a:pPr marL="457200" indent="-279400">
              <a:spcAft>
                <a:spcPts val="1200"/>
              </a:spcAft>
              <a:buClr>
                <a:srgbClr val="006FB7"/>
              </a:buClr>
              <a:buFont typeface="+mj-lt"/>
              <a:buAutoNum type="arabicPeriod"/>
            </a:pPr>
            <a:r>
              <a:rPr lang="en-GB" sz="2000"/>
              <a:t>What might make these practices/strategies more or less effective? </a:t>
            </a:r>
          </a:p>
          <a:p>
            <a:pPr marL="457200" indent="-279400">
              <a:spcAft>
                <a:spcPts val="1200"/>
              </a:spcAft>
              <a:buClr>
                <a:srgbClr val="006FB7"/>
              </a:buClr>
              <a:buFont typeface="+mj-lt"/>
              <a:buAutoNum type="arabicPeriod"/>
            </a:pPr>
            <a:r>
              <a:rPr lang="en-GB" sz="2000"/>
              <a:t>In what circumstances might you need to adapt these universal teaching practices/strategies? </a:t>
            </a:r>
          </a:p>
        </p:txBody>
      </p:sp>
      <p:sp>
        <p:nvSpPr>
          <p:cNvPr id="5" name="Slide Number Placeholder 4">
            <a:extLst>
              <a:ext uri="{FF2B5EF4-FFF2-40B4-BE49-F238E27FC236}">
                <a16:creationId xmlns:a16="http://schemas.microsoft.com/office/drawing/2014/main" id="{FD5DFB87-EC46-835F-78D7-F6FEDD99642D}"/>
              </a:ext>
            </a:extLst>
          </p:cNvPr>
          <p:cNvSpPr>
            <a:spLocks noGrp="1"/>
          </p:cNvSpPr>
          <p:nvPr>
            <p:ph type="sldNum" sz="quarter" idx="12"/>
          </p:nvPr>
        </p:nvSpPr>
        <p:spPr/>
        <p:txBody>
          <a:bodyPr/>
          <a:lstStyle/>
          <a:p>
            <a:fld id="{BA634521-C80F-DA4F-BE98-7119B7CE3C87}" type="slidenum">
              <a:rPr lang="en-US" smtClean="0"/>
              <a:pPr/>
              <a:t>22</a:t>
            </a:fld>
            <a:endParaRPr lang="en-US"/>
          </a:p>
        </p:txBody>
      </p:sp>
    </p:spTree>
    <p:extLst>
      <p:ext uri="{BB962C8B-B14F-4D97-AF65-F5344CB8AC3E}">
        <p14:creationId xmlns:p14="http://schemas.microsoft.com/office/powerpoint/2010/main" val="237077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11FD97C-6556-C464-BA4D-947FC8E01E2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C19FBC5-661E-7482-E8D5-8065084B307B}"/>
              </a:ext>
            </a:extLst>
          </p:cNvPr>
          <p:cNvSpPr>
            <a:spLocks noGrp="1"/>
          </p:cNvSpPr>
          <p:nvPr>
            <p:ph type="title"/>
          </p:nvPr>
        </p:nvSpPr>
        <p:spPr>
          <a:xfrm>
            <a:off x="706201" y="-1027112"/>
            <a:ext cx="10800000" cy="1027112"/>
          </a:xfrm>
        </p:spPr>
        <p:txBody>
          <a:bodyPr/>
          <a:lstStyle/>
          <a:p>
            <a:r>
              <a:rPr lang="en-GB"/>
              <a:t>Example responses for Q1 and Q2</a:t>
            </a:r>
          </a:p>
        </p:txBody>
      </p:sp>
      <p:sp>
        <p:nvSpPr>
          <p:cNvPr id="3" name="Title 3">
            <a:extLst>
              <a:ext uri="{FF2B5EF4-FFF2-40B4-BE49-F238E27FC236}">
                <a16:creationId xmlns:a16="http://schemas.microsoft.com/office/drawing/2014/main" id="{0E5BE2F1-524B-0A44-D8A4-EE1C7A78B962}"/>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2" name="Rectangle 1">
            <a:extLst>
              <a:ext uri="{FF2B5EF4-FFF2-40B4-BE49-F238E27FC236}">
                <a16:creationId xmlns:a16="http://schemas.microsoft.com/office/drawing/2014/main" id="{1C91D74E-AB91-9959-ED50-3B342855727E}"/>
              </a:ext>
            </a:extLst>
          </p:cNvPr>
          <p:cNvSpPr/>
          <p:nvPr/>
        </p:nvSpPr>
        <p:spPr>
          <a:xfrm>
            <a:off x="685800" y="1736726"/>
            <a:ext cx="10522319" cy="3807276"/>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t"/>
          <a:lstStyle/>
          <a:p>
            <a:pPr>
              <a:buClr>
                <a:srgbClr val="006FB7"/>
              </a:buClr>
            </a:pPr>
            <a:r>
              <a:rPr lang="en-GB" sz="2000" b="1"/>
              <a:t>Example responses:</a:t>
            </a:r>
            <a:br>
              <a:rPr lang="en-GB" sz="2000" b="1"/>
            </a:br>
            <a:r>
              <a:rPr lang="en-GB" sz="2000" b="1"/>
              <a:t> </a:t>
            </a:r>
            <a:endParaRPr lang="en-GB" sz="2000"/>
          </a:p>
          <a:p>
            <a:pPr marL="457200" indent="-457200">
              <a:buClr>
                <a:srgbClr val="006FB7"/>
              </a:buClr>
              <a:buFont typeface="+mj-lt"/>
              <a:buAutoNum type="arabicPeriod"/>
            </a:pPr>
            <a:r>
              <a:rPr lang="en-GB" sz="2000"/>
              <a:t>Intentionally creating </a:t>
            </a:r>
            <a:r>
              <a:rPr lang="en-GB" sz="2000" b="1"/>
              <a:t>opportunities for pupils to develop their oracy</a:t>
            </a:r>
            <a:r>
              <a:rPr lang="en-GB" sz="2000"/>
              <a:t> (expressive language) skills can be done by </a:t>
            </a:r>
            <a:r>
              <a:rPr lang="en-GB" sz="2000" b="1"/>
              <a:t>using well-scaffolded pair or group talk </a:t>
            </a:r>
            <a:r>
              <a:rPr lang="en-GB" sz="2000"/>
              <a:t>supported by ‘speaking frames’. </a:t>
            </a:r>
          </a:p>
          <a:p>
            <a:pPr marL="457200" indent="-457200">
              <a:buClr>
                <a:srgbClr val="006FB7"/>
              </a:buClr>
              <a:buFont typeface="+mj-lt"/>
              <a:buAutoNum type="arabicPeriod"/>
            </a:pPr>
            <a:r>
              <a:rPr lang="en-GB" sz="2000"/>
              <a:t>This can support pupils to develop their SLC in the long-term as it </a:t>
            </a:r>
            <a:r>
              <a:rPr lang="en-GB" sz="2000" b="1"/>
              <a:t>presents opportunities for purposeful practice. </a:t>
            </a:r>
            <a:r>
              <a:rPr lang="en-GB" sz="2000"/>
              <a:t>Using a scaffolded approach to classroom talk will also mean that </a:t>
            </a:r>
            <a:r>
              <a:rPr lang="en-GB" sz="2000" b="1"/>
              <a:t>pupils are able to access talk activities and participate </a:t>
            </a:r>
            <a:r>
              <a:rPr lang="en-GB" sz="2000"/>
              <a:t>in them more meaningfully. </a:t>
            </a:r>
          </a:p>
        </p:txBody>
      </p:sp>
      <p:sp>
        <p:nvSpPr>
          <p:cNvPr id="5" name="Slide Number Placeholder 4">
            <a:extLst>
              <a:ext uri="{FF2B5EF4-FFF2-40B4-BE49-F238E27FC236}">
                <a16:creationId xmlns:a16="http://schemas.microsoft.com/office/drawing/2014/main" id="{CB4FABC2-C03D-7CA4-5DB2-93ED08F5E372}"/>
              </a:ext>
            </a:extLst>
          </p:cNvPr>
          <p:cNvSpPr>
            <a:spLocks noGrp="1"/>
          </p:cNvSpPr>
          <p:nvPr>
            <p:ph type="sldNum" sz="quarter" idx="12"/>
          </p:nvPr>
        </p:nvSpPr>
        <p:spPr/>
        <p:txBody>
          <a:bodyPr/>
          <a:lstStyle/>
          <a:p>
            <a:fld id="{BA634521-C80F-DA4F-BE98-7119B7CE3C87}" type="slidenum">
              <a:rPr lang="en-US" smtClean="0"/>
              <a:pPr/>
              <a:t>23</a:t>
            </a:fld>
            <a:endParaRPr lang="en-US"/>
          </a:p>
        </p:txBody>
      </p:sp>
    </p:spTree>
    <p:extLst>
      <p:ext uri="{BB962C8B-B14F-4D97-AF65-F5344CB8AC3E}">
        <p14:creationId xmlns:p14="http://schemas.microsoft.com/office/powerpoint/2010/main" val="426649523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DF832AE-AC63-AE07-F8E2-B16A6C7150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41BB408-21D4-7BDE-3F18-B3999B05A3DB}"/>
              </a:ext>
            </a:extLst>
          </p:cNvPr>
          <p:cNvSpPr>
            <a:spLocks noGrp="1"/>
          </p:cNvSpPr>
          <p:nvPr>
            <p:ph type="title"/>
          </p:nvPr>
        </p:nvSpPr>
        <p:spPr>
          <a:xfrm>
            <a:off x="706201" y="-1027112"/>
            <a:ext cx="10800000" cy="1027112"/>
          </a:xfrm>
        </p:spPr>
        <p:txBody>
          <a:bodyPr/>
          <a:lstStyle/>
          <a:p>
            <a:r>
              <a:rPr lang="en-GB"/>
              <a:t>Example responses for Q3 and Q4</a:t>
            </a:r>
          </a:p>
        </p:txBody>
      </p:sp>
      <p:sp>
        <p:nvSpPr>
          <p:cNvPr id="3" name="Title 3">
            <a:extLst>
              <a:ext uri="{FF2B5EF4-FFF2-40B4-BE49-F238E27FC236}">
                <a16:creationId xmlns:a16="http://schemas.microsoft.com/office/drawing/2014/main" id="{FC34ECE5-A8BB-5B05-7F00-DDA767928B4B}"/>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Check for understanding </a:t>
            </a:r>
          </a:p>
        </p:txBody>
      </p:sp>
      <p:sp>
        <p:nvSpPr>
          <p:cNvPr id="2" name="Rectangle 1">
            <a:extLst>
              <a:ext uri="{FF2B5EF4-FFF2-40B4-BE49-F238E27FC236}">
                <a16:creationId xmlns:a16="http://schemas.microsoft.com/office/drawing/2014/main" id="{40FA0FBF-6FC9-A146-6D1C-903465A20037}"/>
              </a:ext>
            </a:extLst>
          </p:cNvPr>
          <p:cNvSpPr/>
          <p:nvPr/>
        </p:nvSpPr>
        <p:spPr>
          <a:xfrm>
            <a:off x="682388" y="1736725"/>
            <a:ext cx="10522319" cy="4435475"/>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t"/>
          <a:lstStyle/>
          <a:p>
            <a:pPr>
              <a:buClr>
                <a:srgbClr val="006FB7"/>
              </a:buClr>
            </a:pPr>
            <a:r>
              <a:rPr lang="en-GB" sz="2000" b="1"/>
              <a:t>Example responses: </a:t>
            </a:r>
            <a:endParaRPr lang="en-GB" sz="2000"/>
          </a:p>
          <a:p>
            <a:pPr marL="457200" indent="-457200">
              <a:buClr>
                <a:srgbClr val="006FB7"/>
              </a:buClr>
              <a:buFont typeface="+mj-lt"/>
              <a:buAutoNum type="arabicPeriod" startAt="3"/>
            </a:pPr>
            <a:r>
              <a:rPr lang="en-GB" sz="2000"/>
              <a:t>The scaffolded talk activity is most likely to effectively develop SLC over time as well as remove barriers to accessing classroom talk activities when the scaffold (speaking frame) is removed gradually over time to encourage pupil independence. First this might mean reducing the amount of text provided by the speaking frame, then providing only bullet pointed reminders as opposed to set phrases for pupils to use, then removing the speaking frame altogether.</a:t>
            </a:r>
          </a:p>
          <a:p>
            <a:pPr marL="457200" indent="-457200">
              <a:buClr>
                <a:srgbClr val="006FB7"/>
              </a:buClr>
              <a:buFont typeface="+mj-lt"/>
              <a:buAutoNum type="arabicPeriod" startAt="3"/>
            </a:pPr>
            <a:r>
              <a:rPr lang="en-GB" sz="2000"/>
              <a:t>Where a pupil’s social and emotional needs mean that they find it difficult to participate in classroom talk (whether that be responding to questioning in front of their peers or contributing to group talk activities) an adaptation might need to be made to support this pupil. For example, pre-warning them that this activity is upcoming and explaining what will be expected in order to participate in this task paired with positive encouragement and a carefully chosen talk partner are all adaptations that teachers can make to support this pupil. </a:t>
            </a:r>
          </a:p>
        </p:txBody>
      </p:sp>
      <p:sp>
        <p:nvSpPr>
          <p:cNvPr id="5" name="Slide Number Placeholder 4">
            <a:extLst>
              <a:ext uri="{FF2B5EF4-FFF2-40B4-BE49-F238E27FC236}">
                <a16:creationId xmlns:a16="http://schemas.microsoft.com/office/drawing/2014/main" id="{4FF6A9CC-186C-0FF4-AF53-670B84B1E8DD}"/>
              </a:ext>
            </a:extLst>
          </p:cNvPr>
          <p:cNvSpPr>
            <a:spLocks noGrp="1"/>
          </p:cNvSpPr>
          <p:nvPr>
            <p:ph type="sldNum" sz="quarter" idx="12"/>
          </p:nvPr>
        </p:nvSpPr>
        <p:spPr/>
        <p:txBody>
          <a:bodyPr/>
          <a:lstStyle/>
          <a:p>
            <a:fld id="{BA634521-C80F-DA4F-BE98-7119B7CE3C87}" type="slidenum">
              <a:rPr lang="en-US" smtClean="0"/>
              <a:pPr/>
              <a:t>24</a:t>
            </a:fld>
            <a:endParaRPr lang="en-US"/>
          </a:p>
        </p:txBody>
      </p:sp>
    </p:spTree>
    <p:extLst>
      <p:ext uri="{BB962C8B-B14F-4D97-AF65-F5344CB8AC3E}">
        <p14:creationId xmlns:p14="http://schemas.microsoft.com/office/powerpoint/2010/main" val="33038667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94D12-28BF-D4B1-3D45-BC1675EB592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865C59-54DC-3F2E-56FD-D382FA7349D1}"/>
              </a:ext>
            </a:extLst>
          </p:cNvPr>
          <p:cNvSpPr>
            <a:spLocks noGrp="1"/>
          </p:cNvSpPr>
          <p:nvPr>
            <p:ph type="title"/>
          </p:nvPr>
        </p:nvSpPr>
        <p:spPr>
          <a:xfrm>
            <a:off x="709612" y="709613"/>
            <a:ext cx="7643813" cy="1027112"/>
          </a:xfrm>
        </p:spPr>
        <p:txBody>
          <a:bodyPr vert="horz" lIns="0" tIns="0" rIns="0" bIns="0" rtlCol="0" anchor="t" anchorCtr="0">
            <a:noAutofit/>
          </a:bodyPr>
          <a:lstStyle/>
          <a:p>
            <a:r>
              <a:rPr lang="en-GB"/>
              <a:t>Inclusive teaching: practices for supporting all pupils’ SLC</a:t>
            </a:r>
            <a:endParaRPr lang="en-GB" b="1" i="0" kern="1200">
              <a:latin typeface="Arial" panose="020B0604020202020204" pitchFamily="34" charset="0"/>
              <a:ea typeface="+mj-ea"/>
            </a:endParaRPr>
          </a:p>
        </p:txBody>
      </p:sp>
      <p:graphicFrame>
        <p:nvGraphicFramePr>
          <p:cNvPr id="3" name="Table 2">
            <a:extLst>
              <a:ext uri="{FF2B5EF4-FFF2-40B4-BE49-F238E27FC236}">
                <a16:creationId xmlns:a16="http://schemas.microsoft.com/office/drawing/2014/main" id="{D5ABCFB8-F27E-23ED-D34C-B3600DD4D7A6}"/>
              </a:ext>
            </a:extLst>
          </p:cNvPr>
          <p:cNvGraphicFramePr>
            <a:graphicFrameLocks noGrp="1"/>
          </p:cNvGraphicFramePr>
          <p:nvPr>
            <p:extLst>
              <p:ext uri="{D42A27DB-BD31-4B8C-83A1-F6EECF244321}">
                <p14:modId xmlns:p14="http://schemas.microsoft.com/office/powerpoint/2010/main" val="2525130286"/>
              </p:ext>
            </p:extLst>
          </p:nvPr>
        </p:nvGraphicFramePr>
        <p:xfrm>
          <a:off x="681037" y="2305050"/>
          <a:ext cx="10336584" cy="2736262"/>
        </p:xfrm>
        <a:graphic>
          <a:graphicData uri="http://schemas.openxmlformats.org/drawingml/2006/table">
            <a:tbl>
              <a:tblPr firstRow="1" bandRow="1">
                <a:tableStyleId>{5C22544A-7EE6-4342-B048-85BDC9FD1C3A}</a:tableStyleId>
              </a:tblPr>
              <a:tblGrid>
                <a:gridCol w="10336584">
                  <a:extLst>
                    <a:ext uri="{9D8B030D-6E8A-4147-A177-3AD203B41FA5}">
                      <a16:colId xmlns:a16="http://schemas.microsoft.com/office/drawing/2014/main" val="1904126212"/>
                    </a:ext>
                  </a:extLst>
                </a:gridCol>
              </a:tblGrid>
              <a:tr h="685032">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6811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75ED2AA3-6FA1-D10C-2F7D-394B81195EEB}"/>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25</a:t>
            </a:fld>
            <a:endParaRPr lang="en-US"/>
          </a:p>
        </p:txBody>
      </p:sp>
    </p:spTree>
    <p:extLst>
      <p:ext uri="{BB962C8B-B14F-4D97-AF65-F5344CB8AC3E}">
        <p14:creationId xmlns:p14="http://schemas.microsoft.com/office/powerpoint/2010/main" val="30136082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E244987-7C66-91FD-5811-79368E224E5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0FCA62-7370-BE5F-5953-68E93B9D21CA}"/>
              </a:ext>
            </a:extLst>
          </p:cNvPr>
          <p:cNvSpPr>
            <a:spLocks noGrp="1"/>
          </p:cNvSpPr>
          <p:nvPr>
            <p:ph type="title"/>
          </p:nvPr>
        </p:nvSpPr>
        <p:spPr>
          <a:xfrm>
            <a:off x="696000" y="723249"/>
            <a:ext cx="10800000" cy="1027112"/>
          </a:xfrm>
        </p:spPr>
        <p:txBody>
          <a:bodyPr/>
          <a:lstStyle/>
          <a:p>
            <a:r>
              <a:rPr lang="en-GB"/>
              <a:t>Facilitator guidance: supporting discussion on inclusive teaching</a:t>
            </a:r>
          </a:p>
        </p:txBody>
      </p:sp>
      <p:sp>
        <p:nvSpPr>
          <p:cNvPr id="4" name="TextBox 3">
            <a:extLst>
              <a:ext uri="{FF2B5EF4-FFF2-40B4-BE49-F238E27FC236}">
                <a16:creationId xmlns:a16="http://schemas.microsoft.com/office/drawing/2014/main" id="{0B57F6CE-BCD9-04A6-782C-1778CC23B854}"/>
              </a:ext>
            </a:extLst>
          </p:cNvPr>
          <p:cNvSpPr txBox="1"/>
          <p:nvPr/>
        </p:nvSpPr>
        <p:spPr>
          <a:xfrm>
            <a:off x="593911" y="1888180"/>
            <a:ext cx="11004177" cy="4247317"/>
          </a:xfrm>
          <a:prstGeom prst="rect">
            <a:avLst/>
          </a:prstGeom>
          <a:noFill/>
        </p:spPr>
        <p:txBody>
          <a:bodyPr wrap="square" lIns="91440" tIns="45720" rIns="91440" bIns="45720" anchor="t">
            <a:spAutoFit/>
          </a:bodyPr>
          <a:lstStyle/>
          <a:p>
            <a:r>
              <a:rPr lang="en-GB" b="1"/>
              <a:t>Aim:</a:t>
            </a:r>
            <a:r>
              <a:rPr lang="en-GB"/>
              <a:t> Support deeper thinking about how these inclusive teaching practices and strategies can be used in your setting. Choose the format that best fits your team’s needs.</a:t>
            </a:r>
          </a:p>
          <a:p>
            <a:endParaRPr lang="en-GB"/>
          </a:p>
          <a:p>
            <a:pPr lvl="0"/>
            <a:r>
              <a:rPr lang="en-GB" b="1"/>
              <a:t>Use slides </a:t>
            </a:r>
            <a:r>
              <a:rPr lang="en-GB" b="1" dirty="0"/>
              <a:t>27-31</a:t>
            </a:r>
            <a:r>
              <a:rPr lang="en-GB" b="1"/>
              <a:t> to prompt discussion</a:t>
            </a:r>
            <a:r>
              <a:rPr lang="en-GB"/>
              <a:t>. Each focuses on a different inclusive teaching practice. For example, you might select ‘Model and scaffold high-quality conversations’ and focus on a couple of the strategies within this area of teaching practice. Encourage richer conversations by focusing on one or two practices, rather than covering all four.</a:t>
            </a:r>
          </a:p>
          <a:p>
            <a:pPr lvl="0"/>
            <a:endParaRPr lang="en-GB" b="1"/>
          </a:p>
          <a:p>
            <a:pPr lvl="0"/>
            <a:r>
              <a:rPr lang="en-GB" b="1"/>
              <a:t>Tailor the activity to your group. </a:t>
            </a:r>
            <a:r>
              <a:rPr lang="en-GB"/>
              <a:t>For example, you may choose to print the slides and assign each group a different practice or keep the group together and focus on one practice for a shared discussion.</a:t>
            </a:r>
          </a:p>
          <a:p>
            <a:pPr lvl="0"/>
            <a:endParaRPr lang="en-GB" b="1"/>
          </a:p>
          <a:p>
            <a:pPr lvl="0"/>
            <a:r>
              <a:rPr lang="en-GB" b="1"/>
              <a:t>If groups are working on different practices, you could: </a:t>
            </a:r>
          </a:p>
          <a:p>
            <a:pPr marL="800100" lvl="1" indent="-342900">
              <a:buClr>
                <a:schemeClr val="tx2"/>
              </a:buClr>
              <a:buFont typeface="Arial" panose="020B0604020202020204" pitchFamily="34" charset="0"/>
              <a:buChar char="&gt;"/>
            </a:pPr>
            <a:r>
              <a:rPr lang="en-GB"/>
              <a:t>Ask each group to present their key points.</a:t>
            </a:r>
          </a:p>
          <a:p>
            <a:pPr marL="800100" lvl="1" indent="-342900">
              <a:buClr>
                <a:schemeClr val="tx2"/>
              </a:buClr>
              <a:buFont typeface="Arial" panose="020B0604020202020204" pitchFamily="34" charset="0"/>
              <a:buChar char="&gt;"/>
            </a:pPr>
            <a:r>
              <a:rPr lang="en-GB"/>
              <a:t>Use a gallery walk, where groups display notes and others add comments.</a:t>
            </a:r>
          </a:p>
          <a:p>
            <a:pPr marL="800100" lvl="1" indent="-342900">
              <a:buClr>
                <a:schemeClr val="tx2"/>
              </a:buClr>
              <a:buFont typeface="Arial" panose="020B0604020202020204" pitchFamily="34" charset="0"/>
              <a:buChar char="&gt;"/>
            </a:pPr>
            <a:r>
              <a:rPr lang="en-GB"/>
              <a:t>Lead a whole-group reflection to draw out similarities and differences.</a:t>
            </a:r>
          </a:p>
        </p:txBody>
      </p:sp>
      <p:sp>
        <p:nvSpPr>
          <p:cNvPr id="3" name="Slide Number Placeholder 2">
            <a:extLst>
              <a:ext uri="{FF2B5EF4-FFF2-40B4-BE49-F238E27FC236}">
                <a16:creationId xmlns:a16="http://schemas.microsoft.com/office/drawing/2014/main" id="{A5AF2321-A22B-B648-010C-E67AFAF2D8FA}"/>
              </a:ext>
            </a:extLst>
          </p:cNvPr>
          <p:cNvSpPr>
            <a:spLocks noGrp="1"/>
          </p:cNvSpPr>
          <p:nvPr>
            <p:ph type="sldNum" sz="quarter" idx="12"/>
          </p:nvPr>
        </p:nvSpPr>
        <p:spPr/>
        <p:txBody>
          <a:bodyPr/>
          <a:lstStyle/>
          <a:p>
            <a:fld id="{BA634521-C80F-DA4F-BE98-7119B7CE3C87}" type="slidenum">
              <a:rPr lang="en-US" smtClean="0"/>
              <a:pPr/>
              <a:t>26</a:t>
            </a:fld>
            <a:endParaRPr lang="en-US"/>
          </a:p>
        </p:txBody>
      </p:sp>
    </p:spTree>
    <p:extLst>
      <p:ext uri="{BB962C8B-B14F-4D97-AF65-F5344CB8AC3E}">
        <p14:creationId xmlns:p14="http://schemas.microsoft.com/office/powerpoint/2010/main" val="40489057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63E8B5-6057-8ADC-8138-F657EA31938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3B6D1CA-239F-9FD8-02A7-C3BAAFF1DCEC}"/>
              </a:ext>
            </a:extLst>
          </p:cNvPr>
          <p:cNvSpPr>
            <a:spLocks noGrp="1"/>
          </p:cNvSpPr>
          <p:nvPr>
            <p:ph type="title"/>
          </p:nvPr>
        </p:nvSpPr>
        <p:spPr>
          <a:xfrm>
            <a:off x="1677751" y="846091"/>
            <a:ext cx="9823687" cy="1027112"/>
          </a:xfrm>
        </p:spPr>
        <p:txBody>
          <a:bodyPr/>
          <a:lstStyle/>
          <a:p>
            <a:r>
              <a:rPr lang="en-US"/>
              <a:t>Inclusive teaching: discussion</a:t>
            </a:r>
          </a:p>
        </p:txBody>
      </p:sp>
      <p:sp>
        <p:nvSpPr>
          <p:cNvPr id="10" name="TextBox 9">
            <a:extLst>
              <a:ext uri="{FF2B5EF4-FFF2-40B4-BE49-F238E27FC236}">
                <a16:creationId xmlns:a16="http://schemas.microsoft.com/office/drawing/2014/main" id="{4C5ABBEA-2586-8DB5-D51C-9CD0E412DA5F}"/>
              </a:ext>
            </a:extLst>
          </p:cNvPr>
          <p:cNvSpPr txBox="1"/>
          <p:nvPr/>
        </p:nvSpPr>
        <p:spPr>
          <a:xfrm>
            <a:off x="690562" y="1736725"/>
            <a:ext cx="9260261" cy="4708981"/>
          </a:xfrm>
          <a:prstGeom prst="rect">
            <a:avLst/>
          </a:prstGeom>
          <a:noFill/>
        </p:spPr>
        <p:txBody>
          <a:bodyPr wrap="square">
            <a:spAutoFit/>
          </a:bodyPr>
          <a:lstStyle/>
          <a:p>
            <a:pPr>
              <a:lnSpc>
                <a:spcPct val="100000"/>
              </a:lnSpc>
              <a:spcAft>
                <a:spcPts val="0"/>
              </a:spcAft>
              <a:buClr>
                <a:srgbClr val="006FB7"/>
              </a:buClr>
            </a:pPr>
            <a:r>
              <a:rPr lang="en-GB" sz="2000">
                <a:ea typeface="Calibri"/>
                <a:cs typeface="Arial" panose="020B0604020202020204" pitchFamily="34" charset="0"/>
              </a:rPr>
              <a:t>Each inclusive teaching practice has several strategies associated with it that can be used to support pupils’ SLC development.</a:t>
            </a:r>
          </a:p>
          <a:p>
            <a:pPr>
              <a:lnSpc>
                <a:spcPct val="100000"/>
              </a:lnSpc>
              <a:spcAft>
                <a:spcPts val="0"/>
              </a:spcAft>
              <a:buClr>
                <a:srgbClr val="006FB7"/>
              </a:buClr>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On the following slide you will find strategies that support each of the inclusive teaching practices. </a:t>
            </a:r>
            <a:br>
              <a:rPr lang="en-GB" sz="2000">
                <a:ea typeface="Calibri"/>
                <a:cs typeface="Arial" panose="020B0604020202020204" pitchFamily="34" charset="0"/>
              </a:rPr>
            </a:br>
            <a:r>
              <a:rPr lang="en-GB" sz="2000">
                <a:ea typeface="Calibri"/>
                <a:cs typeface="Arial" panose="020B0604020202020204" pitchFamily="34" charset="0"/>
              </a:rPr>
              <a:t>Select one of these strategies (e.g. ‘use clear and unambiguous language’).</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How might you use this strategy in your classroom?</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Do you think it might need to be combined with other strategies? Why?</a:t>
            </a:r>
          </a:p>
          <a:p>
            <a:pPr marL="457200" indent="-457200">
              <a:spcAft>
                <a:spcPts val="0"/>
              </a:spcAft>
              <a:buClr>
                <a:srgbClr val="006FB7"/>
              </a:buClr>
              <a:buAutoNum type="arabicPeriod"/>
            </a:pPr>
            <a:endParaRPr lang="en-GB" sz="2000">
              <a:ea typeface="Calibri"/>
              <a:cs typeface="Arial" panose="020B0604020202020204" pitchFamily="34" charset="0"/>
            </a:endParaRPr>
          </a:p>
          <a:p>
            <a:pPr marL="457200" indent="-457200">
              <a:spcAft>
                <a:spcPts val="0"/>
              </a:spcAft>
              <a:buClr>
                <a:srgbClr val="006FB7"/>
              </a:buClr>
              <a:buAutoNum type="arabicPeriod"/>
            </a:pPr>
            <a:r>
              <a:rPr lang="en-GB" sz="2000">
                <a:ea typeface="Calibri"/>
                <a:cs typeface="Arial" panose="020B0604020202020204" pitchFamily="34" charset="0"/>
              </a:rPr>
              <a:t>What impact do you think implementing the strategy in this way will have on your pupils’ (both at a whole-class level, and any pupils you can think of who experience SLC difficulties)? Will it make this strategy more effective, why?</a:t>
            </a:r>
          </a:p>
          <a:p>
            <a:pPr>
              <a:lnSpc>
                <a:spcPct val="100000"/>
              </a:lnSpc>
              <a:spcAft>
                <a:spcPts val="0"/>
              </a:spcAft>
              <a:buClr>
                <a:srgbClr val="006FB7"/>
              </a:buClr>
            </a:pPr>
            <a:endParaRPr lang="en-GB" sz="2000">
              <a:ea typeface="Calibri"/>
              <a:cs typeface="Arial" panose="020B0604020202020204" pitchFamily="34" charset="0"/>
            </a:endParaRPr>
          </a:p>
        </p:txBody>
      </p:sp>
      <p:sp>
        <p:nvSpPr>
          <p:cNvPr id="6" name="Slide Number Placeholder 5">
            <a:extLst>
              <a:ext uri="{FF2B5EF4-FFF2-40B4-BE49-F238E27FC236}">
                <a16:creationId xmlns:a16="http://schemas.microsoft.com/office/drawing/2014/main" id="{E6B42178-A40B-F579-F109-C6A65F30C2B7}"/>
              </a:ext>
            </a:extLst>
          </p:cNvPr>
          <p:cNvSpPr>
            <a:spLocks noGrp="1"/>
          </p:cNvSpPr>
          <p:nvPr>
            <p:ph type="sldNum" sz="quarter" idx="12"/>
          </p:nvPr>
        </p:nvSpPr>
        <p:spPr/>
        <p:txBody>
          <a:bodyPr/>
          <a:lstStyle/>
          <a:p>
            <a:fld id="{BA634521-C80F-DA4F-BE98-7119B7CE3C87}" type="slidenum">
              <a:rPr lang="en-US" smtClean="0"/>
              <a:pPr/>
              <a:t>27</a:t>
            </a:fld>
            <a:endParaRPr lang="en-US"/>
          </a:p>
        </p:txBody>
      </p:sp>
      <p:pic>
        <p:nvPicPr>
          <p:cNvPr id="8" name="Picture 7">
            <a:extLst>
              <a:ext uri="{FF2B5EF4-FFF2-40B4-BE49-F238E27FC236}">
                <a16:creationId xmlns:a16="http://schemas.microsoft.com/office/drawing/2014/main" id="{D06565D8-6A80-B38A-E3F9-A279E677657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Tree>
    <p:extLst>
      <p:ext uri="{BB962C8B-B14F-4D97-AF65-F5344CB8AC3E}">
        <p14:creationId xmlns:p14="http://schemas.microsoft.com/office/powerpoint/2010/main" val="386205354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6705E2-5E36-2960-116B-4BEE7F5FA1F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E9D4CFE-B348-19F2-4D87-766DC993EBA8}"/>
              </a:ext>
            </a:extLst>
          </p:cNvPr>
          <p:cNvSpPr>
            <a:spLocks noGrp="1"/>
          </p:cNvSpPr>
          <p:nvPr>
            <p:ph type="title"/>
          </p:nvPr>
        </p:nvSpPr>
        <p:spPr>
          <a:xfrm>
            <a:off x="681037" y="-1027112"/>
            <a:ext cx="11042390" cy="1027112"/>
          </a:xfrm>
        </p:spPr>
        <p:txBody>
          <a:bodyPr vert="horz" lIns="0" tIns="0" rIns="0" bIns="0" rtlCol="0" anchor="t" anchorCtr="0">
            <a:noAutofit/>
          </a:bodyPr>
          <a:lstStyle/>
          <a:p>
            <a:r>
              <a:rPr lang="en-GB"/>
              <a:t>Inclusive teaching practices: visual cues</a:t>
            </a:r>
            <a:endParaRPr lang="en-GB" b="1" i="0" kern="1200">
              <a:latin typeface="Arial" panose="020B0604020202020204" pitchFamily="34" charset="0"/>
              <a:ea typeface="+mj-ea"/>
            </a:endParaRPr>
          </a:p>
        </p:txBody>
      </p:sp>
      <p:sp>
        <p:nvSpPr>
          <p:cNvPr id="3" name="Title 3">
            <a:extLst>
              <a:ext uri="{FF2B5EF4-FFF2-40B4-BE49-F238E27FC236}">
                <a16:creationId xmlns:a16="http://schemas.microsoft.com/office/drawing/2014/main" id="{DA5EE756-E515-33A2-FBDB-BD48E6CAB130}"/>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pupils</a:t>
            </a:r>
            <a:endParaRPr lang="en-GB">
              <a:latin typeface="Arial" panose="020B0604020202020204" pitchFamily="34" charset="0"/>
            </a:endParaRPr>
          </a:p>
        </p:txBody>
      </p:sp>
      <p:graphicFrame>
        <p:nvGraphicFramePr>
          <p:cNvPr id="11" name="Table 10">
            <a:extLst>
              <a:ext uri="{FF2B5EF4-FFF2-40B4-BE49-F238E27FC236}">
                <a16:creationId xmlns:a16="http://schemas.microsoft.com/office/drawing/2014/main" id="{FCB67AA0-C207-DE25-D01F-F8F7F9F785B7}"/>
              </a:ext>
            </a:extLst>
          </p:cNvPr>
          <p:cNvGraphicFramePr>
            <a:graphicFrameLocks noGrp="1"/>
          </p:cNvGraphicFramePr>
          <p:nvPr>
            <p:extLst>
              <p:ext uri="{D42A27DB-BD31-4B8C-83A1-F6EECF244321}">
                <p14:modId xmlns:p14="http://schemas.microsoft.com/office/powerpoint/2010/main" val="972535478"/>
              </p:ext>
            </p:extLst>
          </p:nvPr>
        </p:nvGraphicFramePr>
        <p:xfrm>
          <a:off x="681037" y="2305050"/>
          <a:ext cx="8128000" cy="3267076"/>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1333525">
                <a:tc>
                  <a:txBody>
                    <a:bodyPr/>
                    <a:lstStyle/>
                    <a:p>
                      <a:r>
                        <a:rPr lang="en-GB" sz="2000" b="0">
                          <a:solidFill>
                            <a:sysClr val="windowText" lastClr="000000"/>
                          </a:solidFill>
                        </a:rPr>
                        <a:t>Use visual cues</a:t>
                      </a:r>
                    </a:p>
                    <a:p>
                      <a:pPr marL="285750" indent="-285750">
                        <a:buClr>
                          <a:schemeClr val="accent1"/>
                        </a:buClr>
                        <a:buFont typeface="Arial" panose="020B0604020202020204" pitchFamily="34" charset="0"/>
                        <a:buChar char="&gt;"/>
                      </a:pPr>
                      <a:r>
                        <a:rPr lang="en-GB" sz="1800" b="0">
                          <a:solidFill>
                            <a:sysClr val="windowText" lastClr="000000"/>
                          </a:solidFill>
                        </a:rPr>
                        <a:t>Use visuals to scaffold learning</a:t>
                      </a:r>
                    </a:p>
                    <a:p>
                      <a:pPr marL="285750" indent="-285750">
                        <a:buClr>
                          <a:schemeClr val="accent1"/>
                        </a:buClr>
                        <a:buFont typeface="Arial" panose="020B0604020202020204" pitchFamily="34" charset="0"/>
                        <a:buChar char="&gt;"/>
                      </a:pPr>
                      <a:r>
                        <a:rPr lang="en-GB" sz="1800" b="0">
                          <a:solidFill>
                            <a:sysClr val="windowText" lastClr="000000"/>
                          </a:solidFill>
                        </a:rPr>
                        <a:t>Offer reminders using visual timetables </a:t>
                      </a:r>
                    </a:p>
                    <a:p>
                      <a:pPr marL="285750" indent="-285750">
                        <a:buClr>
                          <a:schemeClr val="accent1"/>
                        </a:buClr>
                        <a:buFont typeface="Arial" panose="020B0604020202020204" pitchFamily="34" charset="0"/>
                        <a:buChar char="&gt;"/>
                      </a:pPr>
                      <a:r>
                        <a:rPr lang="en-GB" sz="1800" b="0">
                          <a:solidFill>
                            <a:sysClr val="windowText" lastClr="000000"/>
                          </a:solidFill>
                        </a:rPr>
                        <a:t>Use non-verbal cues to reinforce speech </a:t>
                      </a:r>
                    </a:p>
                  </a:txBody>
                  <a:tcPr anchor="b">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952731090"/>
                  </a:ext>
                </a:extLst>
              </a:tr>
              <a:tr h="90758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512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51298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B1067A2F-6E7A-1F93-671A-18B356E12B02}"/>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28</a:t>
            </a:fld>
            <a:endParaRPr lang="en-US"/>
          </a:p>
        </p:txBody>
      </p:sp>
    </p:spTree>
    <p:extLst>
      <p:ext uri="{BB962C8B-B14F-4D97-AF65-F5344CB8AC3E}">
        <p14:creationId xmlns:p14="http://schemas.microsoft.com/office/powerpoint/2010/main" val="16532387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E71377-7C8A-37F5-706D-F8C24C6017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E39DDC-862E-D390-68E0-FEC79C6B22A7}"/>
              </a:ext>
            </a:extLst>
          </p:cNvPr>
          <p:cNvSpPr>
            <a:spLocks noGrp="1"/>
          </p:cNvSpPr>
          <p:nvPr>
            <p:ph type="title"/>
          </p:nvPr>
        </p:nvSpPr>
        <p:spPr>
          <a:xfrm>
            <a:off x="681037" y="-1027112"/>
            <a:ext cx="11247106" cy="1027112"/>
          </a:xfrm>
        </p:spPr>
        <p:txBody>
          <a:bodyPr vert="horz" lIns="0" tIns="0" rIns="0" bIns="0" rtlCol="0" anchor="t" anchorCtr="0">
            <a:noAutofit/>
          </a:bodyPr>
          <a:lstStyle/>
          <a:p>
            <a:r>
              <a:rPr lang="en-GB"/>
              <a:t>Inclusive teaching practices: model and scaffold high-quality conversations</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DDAFCCC3-5F7D-DE59-D5BC-2DC18E951222}"/>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pupils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00A0CAF5-D2F8-7BA0-41EA-FC5063611168}"/>
              </a:ext>
            </a:extLst>
          </p:cNvPr>
          <p:cNvGraphicFramePr>
            <a:graphicFrameLocks noGrp="1"/>
          </p:cNvGraphicFramePr>
          <p:nvPr>
            <p:extLst>
              <p:ext uri="{D42A27DB-BD31-4B8C-83A1-F6EECF244321}">
                <p14:modId xmlns:p14="http://schemas.microsoft.com/office/powerpoint/2010/main" val="2974013794"/>
              </p:ext>
            </p:extLst>
          </p:nvPr>
        </p:nvGraphicFramePr>
        <p:xfrm>
          <a:off x="681037" y="2305050"/>
          <a:ext cx="8128000" cy="3267074"/>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478038">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83296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Use clear and unambiguous language </a:t>
                      </a:r>
                      <a:endParaRPr lang="en-US" sz="1800">
                        <a:solidFill>
                          <a:schemeClr val="tx1"/>
                        </a:solidFill>
                      </a:endParaRP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Balance simple and developmental language</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Consider sentence structure</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chemeClr val="accent1"/>
                        </a:buClr>
                        <a:buSzTx/>
                        <a:buFont typeface="Arial" panose="020B0604020202020204" pitchFamily="34" charset="0"/>
                        <a:buChar char="&gt;"/>
                        <a:tabLst/>
                        <a:defRPr/>
                      </a:pPr>
                      <a:r>
                        <a:rPr lang="en-GB" sz="1800" b="0" i="0" u="none">
                          <a:solidFill>
                            <a:schemeClr val="tx1"/>
                          </a:solidFill>
                        </a:rPr>
                        <a:t>Move from simple to complex/concrete to abstract</a:t>
                      </a:r>
                      <a:r>
                        <a:rPr lang="en-GB" sz="1800">
                          <a:solidFill>
                            <a:schemeClr val="tx1"/>
                          </a:solidFill>
                        </a:rPr>
                        <a:t> </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261812963"/>
                  </a:ext>
                </a:extLst>
              </a:tr>
              <a:tr h="478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47803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10FED53A-8F60-EFD5-A160-E835D96AD84A}"/>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29</a:t>
            </a:fld>
            <a:endParaRPr lang="en-US"/>
          </a:p>
        </p:txBody>
      </p:sp>
    </p:spTree>
    <p:extLst>
      <p:ext uri="{BB962C8B-B14F-4D97-AF65-F5344CB8AC3E}">
        <p14:creationId xmlns:p14="http://schemas.microsoft.com/office/powerpoint/2010/main" val="17116246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F5D99-A741-4611-728D-BE553CE41E0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D56EFAA-8896-D583-8499-A0CCAC7ECE5A}"/>
              </a:ext>
            </a:extLst>
          </p:cNvPr>
          <p:cNvSpPr>
            <a:spLocks noGrp="1"/>
          </p:cNvSpPr>
          <p:nvPr>
            <p:ph type="title"/>
          </p:nvPr>
        </p:nvSpPr>
        <p:spPr>
          <a:xfrm>
            <a:off x="681036" y="-1027112"/>
            <a:ext cx="10987799" cy="1027112"/>
          </a:xfrm>
        </p:spPr>
        <p:txBody>
          <a:bodyPr vert="horz" lIns="0" tIns="0" rIns="0" bIns="0" rtlCol="0" anchor="t" anchorCtr="0">
            <a:noAutofit/>
          </a:bodyPr>
          <a:lstStyle/>
          <a:p>
            <a:r>
              <a:rPr lang="en-GB"/>
              <a:t>Inclusive teaching practices: create opportunities for oracy development</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892EE39C-3B3F-32B6-FDC7-215B607AD92F}"/>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pupils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78917A22-279A-EA7E-787C-824709AE21BC}"/>
              </a:ext>
            </a:extLst>
          </p:cNvPr>
          <p:cNvGraphicFramePr>
            <a:graphicFrameLocks noGrp="1"/>
          </p:cNvGraphicFramePr>
          <p:nvPr>
            <p:extLst>
              <p:ext uri="{D42A27DB-BD31-4B8C-83A1-F6EECF244321}">
                <p14:modId xmlns:p14="http://schemas.microsoft.com/office/powerpoint/2010/main" val="3063538863"/>
              </p:ext>
            </p:extLst>
          </p:nvPr>
        </p:nvGraphicFramePr>
        <p:xfrm>
          <a:off x="681037" y="2305050"/>
          <a:ext cx="8128000" cy="3816852"/>
        </p:xfrm>
        <a:graphic>
          <a:graphicData uri="http://schemas.openxmlformats.org/drawingml/2006/table">
            <a:tbl>
              <a:tblPr firstRow="1" bandRow="1">
                <a:tableStyleId>{5C22544A-7EE6-4342-B048-85BDC9FD1C3A}</a:tableStyleId>
              </a:tblPr>
              <a:tblGrid>
                <a:gridCol w="8128000">
                  <a:extLst>
                    <a:ext uri="{9D8B030D-6E8A-4147-A177-3AD203B41FA5}">
                      <a16:colId xmlns:a16="http://schemas.microsoft.com/office/drawing/2014/main" val="1904126212"/>
                    </a:ext>
                  </a:extLst>
                </a:gridCol>
              </a:tblGrid>
              <a:tr h="685032">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95326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Scaffold questions and responses</a:t>
                      </a:r>
                      <a:r>
                        <a:rPr lang="en-GB" sz="1800">
                          <a:solidFill>
                            <a:schemeClr val="tx1"/>
                          </a:solidFill>
                        </a:rPr>
                        <a:t> </a:t>
                      </a:r>
                      <a:endParaRPr lang="en-US" sz="1800">
                        <a:solidFill>
                          <a:schemeClr val="tx1"/>
                        </a:solidFill>
                      </a:endParaRP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Promote meaningful talk for a range of purposes</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sz="1800" b="0" i="0" u="none">
                          <a:solidFill>
                            <a:schemeClr val="tx1"/>
                          </a:solidFill>
                        </a:rPr>
                        <a:t>Focus on expressive language and specialist terminology</a:t>
                      </a:r>
                      <a:r>
                        <a:rPr lang="en-GB" sz="1800">
                          <a:solidFill>
                            <a:schemeClr val="tx1"/>
                          </a:solidFill>
                        </a:rPr>
                        <a:t> </a:t>
                      </a:r>
                    </a:p>
                    <a:p>
                      <a:pPr marL="342900" marR="0" lvl="0" indent="-342900" algn="l" defTabSz="914400" rtl="0" eaLnBrk="1" fontAlgn="auto" latinLnBrk="0" hangingPunct="1">
                        <a:lnSpc>
                          <a:spcPct val="100000"/>
                        </a:lnSpc>
                        <a:spcBef>
                          <a:spcPts val="0"/>
                        </a:spcBef>
                        <a:spcAft>
                          <a:spcPts val="0"/>
                        </a:spcAft>
                        <a:buClr>
                          <a:srgbClr val="0070C0"/>
                        </a:buClr>
                        <a:buSzTx/>
                        <a:buFont typeface="Arial" panose="020B0604020202020204" pitchFamily="34" charset="0"/>
                        <a:buChar char="&gt;"/>
                        <a:tabLst/>
                        <a:defRPr/>
                      </a:pPr>
                      <a:r>
                        <a:rPr lang="en-GB"/>
                        <a:t>Model strategies for checking understanding and asking for clarification</a:t>
                      </a:r>
                      <a:endParaRPr lang="en-GB" sz="1800">
                        <a:solidFill>
                          <a:schemeClr val="tx1"/>
                        </a:solidFill>
                      </a:endParaRP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64977588"/>
                  </a:ext>
                </a:extLst>
              </a:tr>
              <a:tr h="685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endParaRPr lang="en-US" sz="2000"/>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C7083402-D9E5-6998-7FDB-4DF35D3D4FC1}"/>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30</a:t>
            </a:fld>
            <a:endParaRPr lang="en-US"/>
          </a:p>
        </p:txBody>
      </p:sp>
    </p:spTree>
    <p:extLst>
      <p:ext uri="{BB962C8B-B14F-4D97-AF65-F5344CB8AC3E}">
        <p14:creationId xmlns:p14="http://schemas.microsoft.com/office/powerpoint/2010/main" val="22962371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E6DC2-F0F7-5981-E2B8-FDBC52DB243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0A1C13F-2DF0-5E70-FA9F-0C917B448EF2}"/>
              </a:ext>
            </a:extLst>
          </p:cNvPr>
          <p:cNvSpPr>
            <a:spLocks noGrp="1"/>
          </p:cNvSpPr>
          <p:nvPr>
            <p:ph type="title"/>
          </p:nvPr>
        </p:nvSpPr>
        <p:spPr>
          <a:xfrm>
            <a:off x="706201" y="-1027112"/>
            <a:ext cx="10800000" cy="1027112"/>
          </a:xfrm>
        </p:spPr>
        <p:txBody>
          <a:bodyPr vert="horz" lIns="0" tIns="0" rIns="0" bIns="0" rtlCol="0" anchor="t" anchorCtr="0">
            <a:noAutofit/>
          </a:bodyPr>
          <a:lstStyle/>
          <a:p>
            <a:r>
              <a:rPr lang="en-GB"/>
              <a:t>Inclusive teaching practices: develop speech and language across the curriculum</a:t>
            </a:r>
            <a:endParaRPr lang="en-GB" b="1" i="0" kern="1200">
              <a:latin typeface="Arial" panose="020B0604020202020204" pitchFamily="34" charset="0"/>
              <a:ea typeface="+mj-ea"/>
            </a:endParaRPr>
          </a:p>
        </p:txBody>
      </p:sp>
      <p:sp>
        <p:nvSpPr>
          <p:cNvPr id="2" name="Title 3">
            <a:extLst>
              <a:ext uri="{FF2B5EF4-FFF2-40B4-BE49-F238E27FC236}">
                <a16:creationId xmlns:a16="http://schemas.microsoft.com/office/drawing/2014/main" id="{701DF8AC-365A-6543-B3AD-D94B783FB2EC}"/>
              </a:ext>
            </a:extLst>
          </p:cNvPr>
          <p:cNvSpPr txBox="1">
            <a:spLocks/>
          </p:cNvSpPr>
          <p:nvPr/>
        </p:nvSpPr>
        <p:spPr>
          <a:xfrm>
            <a:off x="709612" y="709613"/>
            <a:ext cx="7796213"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Inclusive teaching: practices for supporting all pupils</a:t>
            </a:r>
            <a:endParaRPr lang="en-GB">
              <a:latin typeface="Arial" panose="020B0604020202020204" pitchFamily="34" charset="0"/>
            </a:endParaRPr>
          </a:p>
        </p:txBody>
      </p:sp>
      <p:graphicFrame>
        <p:nvGraphicFramePr>
          <p:cNvPr id="6" name="Table 5">
            <a:extLst>
              <a:ext uri="{FF2B5EF4-FFF2-40B4-BE49-F238E27FC236}">
                <a16:creationId xmlns:a16="http://schemas.microsoft.com/office/drawing/2014/main" id="{437912E6-5C62-24D1-0B10-17861B47F55F}"/>
              </a:ext>
            </a:extLst>
          </p:cNvPr>
          <p:cNvGraphicFramePr>
            <a:graphicFrameLocks noGrp="1"/>
          </p:cNvGraphicFramePr>
          <p:nvPr>
            <p:extLst>
              <p:ext uri="{D42A27DB-BD31-4B8C-83A1-F6EECF244321}">
                <p14:modId xmlns:p14="http://schemas.microsoft.com/office/powerpoint/2010/main" val="2759267255"/>
              </p:ext>
            </p:extLst>
          </p:nvPr>
        </p:nvGraphicFramePr>
        <p:xfrm>
          <a:off x="685798" y="2098675"/>
          <a:ext cx="8980489" cy="4146887"/>
        </p:xfrm>
        <a:graphic>
          <a:graphicData uri="http://schemas.openxmlformats.org/drawingml/2006/table">
            <a:tbl>
              <a:tblPr firstRow="1" bandRow="1">
                <a:tableStyleId>{5C22544A-7EE6-4342-B048-85BDC9FD1C3A}</a:tableStyleId>
              </a:tblPr>
              <a:tblGrid>
                <a:gridCol w="8980489">
                  <a:extLst>
                    <a:ext uri="{9D8B030D-6E8A-4147-A177-3AD203B41FA5}">
                      <a16:colId xmlns:a16="http://schemas.microsoft.com/office/drawing/2014/main" val="1904126212"/>
                    </a:ext>
                  </a:extLst>
                </a:gridCol>
              </a:tblGrid>
              <a:tr h="619714">
                <a:tc>
                  <a:txBody>
                    <a:bodyPr/>
                    <a:lstStyle/>
                    <a:p>
                      <a:r>
                        <a:rPr lang="en-GB" sz="2000" b="0">
                          <a:solidFill>
                            <a:sysClr val="windowText" lastClr="000000"/>
                          </a:solidFill>
                        </a:rPr>
                        <a:t>Use visual cues</a:t>
                      </a:r>
                    </a:p>
                  </a:txBody>
                  <a:tcPr anchor="b">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952731090"/>
                  </a:ext>
                </a:extLst>
              </a:tr>
              <a:tr h="109641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Model and scaffold high-quality conversations: feedback, explanations and questioning</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4261812963"/>
                  </a:ext>
                </a:extLst>
              </a:tr>
              <a:tr h="61971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Create opportunities for oracy development</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bg1"/>
                    </a:solidFill>
                  </a:tcPr>
                </a:tc>
                <a:extLst>
                  <a:ext uri="{0D108BD9-81ED-4DB2-BD59-A6C34878D82A}">
                    <a16:rowId xmlns:a16="http://schemas.microsoft.com/office/drawing/2014/main" val="2364977588"/>
                  </a:ext>
                </a:extLst>
              </a:tr>
              <a:tr h="181104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a:t>Develop speech and language across the curriculum</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Pre-teach specialist vocabulary and give opportunities to practise using it </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Check understanding and model strategies for resolving misunderstandings/uncertainties</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Develop reading to learn </a:t>
                      </a:r>
                    </a:p>
                    <a:p>
                      <a:pPr marL="285750" indent="-285750">
                        <a:buClr>
                          <a:srgbClr val="006FB7"/>
                        </a:buClr>
                        <a:buFont typeface="Segoe UI" panose="020B0502040204020203" pitchFamily="34" charset="0"/>
                        <a:buChar char="&gt;"/>
                      </a:pPr>
                      <a:r>
                        <a:rPr lang="en-GB" sz="1800" kern="1200">
                          <a:solidFill>
                            <a:schemeClr val="dk1"/>
                          </a:solidFill>
                          <a:effectLst/>
                          <a:latin typeface="+mn-lt"/>
                          <a:ea typeface="+mn-ea"/>
                          <a:cs typeface="+mn-cs"/>
                        </a:rPr>
                        <a:t>Build language acquisition by extending what pupils say and repeating key concepts </a:t>
                      </a:r>
                    </a:p>
                  </a:txBody>
                  <a:tcPr anchor="b">
                    <a:lnT w="28575" cap="flat" cmpd="sng" algn="ctr">
                      <a:solidFill>
                        <a:schemeClr val="accent1"/>
                      </a:solidFill>
                      <a:prstDash val="solid"/>
                      <a:round/>
                      <a:headEnd type="none" w="med" len="med"/>
                      <a:tailEnd type="none" w="med" len="med"/>
                    </a:lnT>
                    <a:lnB w="28575" cap="flat" cmpd="sng" algn="ctr">
                      <a:solidFill>
                        <a:schemeClr val="accent1"/>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444115582"/>
                  </a:ext>
                </a:extLst>
              </a:tr>
            </a:tbl>
          </a:graphicData>
        </a:graphic>
      </p:graphicFrame>
      <p:sp>
        <p:nvSpPr>
          <p:cNvPr id="5" name="Slide Number Placeholder 4">
            <a:extLst>
              <a:ext uri="{FF2B5EF4-FFF2-40B4-BE49-F238E27FC236}">
                <a16:creationId xmlns:a16="http://schemas.microsoft.com/office/drawing/2014/main" id="{A4C361B7-FDD7-6D86-489A-670096043448}"/>
              </a:ext>
            </a:extLst>
          </p:cNvPr>
          <p:cNvSpPr>
            <a:spLocks noGrp="1"/>
          </p:cNvSpPr>
          <p:nvPr>
            <p:ph type="sldNum" sz="quarter" idx="12"/>
          </p:nvPr>
        </p:nvSpPr>
        <p:spPr/>
        <p:txBody>
          <a:bodyPr lIns="0" tIns="0" rIns="0" bIns="0" anchor="ctr" anchorCtr="0">
            <a:normAutofit/>
          </a:bodyPr>
          <a:lstStyle/>
          <a:p>
            <a:pPr>
              <a:spcAft>
                <a:spcPts val="600"/>
              </a:spcAft>
            </a:pPr>
            <a:fld id="{BA634521-C80F-DA4F-BE98-7119B7CE3C87}" type="slidenum">
              <a:rPr lang="en-US" smtClean="0"/>
              <a:pPr>
                <a:spcAft>
                  <a:spcPts val="600"/>
                </a:spcAft>
              </a:pPr>
              <a:t>31</a:t>
            </a:fld>
            <a:endParaRPr lang="en-US"/>
          </a:p>
        </p:txBody>
      </p:sp>
    </p:spTree>
    <p:extLst>
      <p:ext uri="{BB962C8B-B14F-4D97-AF65-F5344CB8AC3E}">
        <p14:creationId xmlns:p14="http://schemas.microsoft.com/office/powerpoint/2010/main" val="3136673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0BF86-69AE-0C3E-C82A-E2450872E455}"/>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B899EB9F-FFFC-56C7-5DEF-D3DF6FCBC7B1}"/>
              </a:ext>
            </a:extLst>
          </p:cNvPr>
          <p:cNvSpPr>
            <a:spLocks noGrp="1"/>
          </p:cNvSpPr>
          <p:nvPr>
            <p:ph type="title"/>
          </p:nvPr>
        </p:nvSpPr>
        <p:spPr>
          <a:xfrm>
            <a:off x="1748387" y="-1050964"/>
            <a:ext cx="9757814" cy="1027112"/>
          </a:xfrm>
        </p:spPr>
        <p:txBody>
          <a:bodyPr/>
          <a:lstStyle/>
          <a:p>
            <a:r>
              <a:rPr lang="en-GB"/>
              <a:t>Reflection on inclusive teaching practices</a:t>
            </a:r>
            <a:endParaRPr lang="en-US"/>
          </a:p>
        </p:txBody>
      </p:sp>
      <p:sp>
        <p:nvSpPr>
          <p:cNvPr id="2" name="Title 4">
            <a:extLst>
              <a:ext uri="{FF2B5EF4-FFF2-40B4-BE49-F238E27FC236}">
                <a16:creationId xmlns:a16="http://schemas.microsoft.com/office/drawing/2014/main" id="{FD02ECC4-A522-5285-5023-8428014CA08D}"/>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
        <p:nvSpPr>
          <p:cNvPr id="8" name="Text Placeholder 7">
            <a:extLst>
              <a:ext uri="{FF2B5EF4-FFF2-40B4-BE49-F238E27FC236}">
                <a16:creationId xmlns:a16="http://schemas.microsoft.com/office/drawing/2014/main" id="{A96543E1-C35B-D0AA-EB66-D7623B3517F1}"/>
              </a:ext>
            </a:extLst>
          </p:cNvPr>
          <p:cNvSpPr>
            <a:spLocks noGrp="1"/>
          </p:cNvSpPr>
          <p:nvPr>
            <p:ph type="body" sz="quarter" idx="10"/>
          </p:nvPr>
        </p:nvSpPr>
        <p:spPr>
          <a:xfrm>
            <a:off x="709615" y="2098675"/>
            <a:ext cx="9653586" cy="3819452"/>
          </a:xfrm>
        </p:spPr>
        <p:txBody>
          <a:bodyPr/>
          <a:lstStyle/>
          <a:p>
            <a:pPr fontAlgn="t">
              <a:lnSpc>
                <a:spcPct val="150000"/>
              </a:lnSpc>
            </a:pPr>
            <a:r>
              <a:rPr lang="en-GB"/>
              <a:t>Think about the inclusive teaching practices and strategies discussed.</a:t>
            </a:r>
          </a:p>
          <a:p>
            <a:pPr lvl="2" fontAlgn="t">
              <a:lnSpc>
                <a:spcPct val="100000"/>
              </a:lnSpc>
              <a:buFont typeface="+mj-lt"/>
              <a:buAutoNum type="arabicPeriod"/>
            </a:pPr>
            <a:r>
              <a:rPr lang="en-GB"/>
              <a:t> Which strategies do you already use regularly and feel confident with? What helps them work well in your context?</a:t>
            </a:r>
          </a:p>
          <a:p>
            <a:pPr lvl="2" fontAlgn="t">
              <a:lnSpc>
                <a:spcPct val="100000"/>
              </a:lnSpc>
              <a:buFont typeface="+mj-lt"/>
              <a:buAutoNum type="arabicPeriod"/>
            </a:pPr>
            <a:r>
              <a:rPr lang="en-GB"/>
              <a:t>Which practice(s) or strategy could you use more often? How will you introduce it in an upcoming lesson?</a:t>
            </a:r>
          </a:p>
          <a:p>
            <a:pPr lvl="2" fontAlgn="t">
              <a:lnSpc>
                <a:spcPct val="100000"/>
              </a:lnSpc>
              <a:buFont typeface="+mj-lt"/>
              <a:buAutoNum type="arabicPeriod"/>
            </a:pPr>
            <a:r>
              <a:rPr lang="en-GB"/>
              <a:t>How might you adapt one of these strategies for particular pupils, your subject or a particular lesson context? What could make that adaptation more or less effective?</a:t>
            </a:r>
          </a:p>
        </p:txBody>
      </p:sp>
      <p:sp>
        <p:nvSpPr>
          <p:cNvPr id="5" name="Slide Number Placeholder 4">
            <a:extLst>
              <a:ext uri="{FF2B5EF4-FFF2-40B4-BE49-F238E27FC236}">
                <a16:creationId xmlns:a16="http://schemas.microsoft.com/office/drawing/2014/main" id="{37135D1B-2E02-9FB9-CAC6-D0A0CD16675E}"/>
              </a:ext>
            </a:extLst>
          </p:cNvPr>
          <p:cNvSpPr>
            <a:spLocks noGrp="1"/>
          </p:cNvSpPr>
          <p:nvPr>
            <p:ph type="sldNum" sz="quarter" idx="12"/>
          </p:nvPr>
        </p:nvSpPr>
        <p:spPr/>
        <p:txBody>
          <a:bodyPr/>
          <a:lstStyle/>
          <a:p>
            <a:fld id="{BA634521-C80F-DA4F-BE98-7119B7CE3C87}" type="slidenum">
              <a:rPr lang="en-US" smtClean="0"/>
              <a:pPr/>
              <a:t>32</a:t>
            </a:fld>
            <a:endParaRPr lang="en-US"/>
          </a:p>
        </p:txBody>
      </p:sp>
      <p:pic>
        <p:nvPicPr>
          <p:cNvPr id="10" name="Picture 9">
            <a:extLst>
              <a:ext uri="{FF2B5EF4-FFF2-40B4-BE49-F238E27FC236}">
                <a16:creationId xmlns:a16="http://schemas.microsoft.com/office/drawing/2014/main" id="{6C140912-C159-9D35-F450-3AD996419DB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8517354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065A680-F53A-708C-A7FA-55318DAED3B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E7DF9ED-BF2E-5FC7-4034-DB188E909E6F}"/>
              </a:ext>
            </a:extLst>
          </p:cNvPr>
          <p:cNvSpPr>
            <a:spLocks noGrp="1"/>
          </p:cNvSpPr>
          <p:nvPr>
            <p:ph type="title"/>
          </p:nvPr>
        </p:nvSpPr>
        <p:spPr>
          <a:xfrm>
            <a:off x="706201" y="721043"/>
            <a:ext cx="10800000" cy="1027112"/>
          </a:xfrm>
        </p:spPr>
        <p:txBody>
          <a:bodyPr/>
          <a:lstStyle/>
          <a:p>
            <a:r>
              <a:rPr lang="en-GB"/>
              <a:t>Facilitator guidance: analyse and reflect (primary)</a:t>
            </a:r>
          </a:p>
        </p:txBody>
      </p:sp>
      <p:sp>
        <p:nvSpPr>
          <p:cNvPr id="6" name="TextBox 5">
            <a:extLst>
              <a:ext uri="{FF2B5EF4-FFF2-40B4-BE49-F238E27FC236}">
                <a16:creationId xmlns:a16="http://schemas.microsoft.com/office/drawing/2014/main" id="{71AE554D-E857-61FB-D4D6-5A8DDE9BBA37}"/>
              </a:ext>
            </a:extLst>
          </p:cNvPr>
          <p:cNvSpPr txBox="1"/>
          <p:nvPr/>
        </p:nvSpPr>
        <p:spPr>
          <a:xfrm>
            <a:off x="696000" y="1941370"/>
            <a:ext cx="10800000" cy="3170099"/>
          </a:xfrm>
          <a:prstGeom prst="rect">
            <a:avLst/>
          </a:prstGeom>
          <a:noFill/>
        </p:spPr>
        <p:txBody>
          <a:bodyPr wrap="square">
            <a:spAutoFit/>
          </a:bodyPr>
          <a:lstStyle/>
          <a:p>
            <a:pPr>
              <a:buNone/>
            </a:pPr>
            <a:r>
              <a:rPr lang="en-GB" sz="2000" b="1"/>
              <a:t>Before you begin this section, please note that there are three versions available:</a:t>
            </a:r>
          </a:p>
          <a:p>
            <a:pPr marL="342900" lvl="0" indent="-342900">
              <a:buClr>
                <a:schemeClr val="tx2"/>
              </a:buClr>
              <a:buFont typeface="Arial" panose="020B0604020202020204" pitchFamily="34" charset="0"/>
              <a:buChar char="&gt;"/>
            </a:pPr>
            <a:r>
              <a:rPr lang="en-GB" sz="2000"/>
              <a:t>Primary</a:t>
            </a:r>
          </a:p>
          <a:p>
            <a:pPr marL="342900" lvl="0" indent="-342900">
              <a:buClr>
                <a:schemeClr val="tx2"/>
              </a:buClr>
              <a:buFont typeface="Arial" panose="020B0604020202020204" pitchFamily="34" charset="0"/>
              <a:buChar char="&gt;"/>
            </a:pPr>
            <a:r>
              <a:rPr lang="en-GB" sz="2000"/>
              <a:t>Secondary geography</a:t>
            </a:r>
          </a:p>
          <a:p>
            <a:pPr marL="342900" lvl="0" indent="-342900">
              <a:buClr>
                <a:schemeClr val="tx2"/>
              </a:buClr>
              <a:buFont typeface="Arial" panose="020B0604020202020204" pitchFamily="34" charset="0"/>
              <a:buChar char="&gt;"/>
            </a:pPr>
            <a:r>
              <a:rPr lang="en-GB" sz="2000"/>
              <a:t>Secondary PE</a:t>
            </a:r>
          </a:p>
          <a:p>
            <a:pPr lvl="0"/>
            <a:endParaRPr lang="en-GB" sz="2000"/>
          </a:p>
          <a:p>
            <a:pPr>
              <a:buNone/>
            </a:pPr>
            <a:r>
              <a:rPr lang="en-GB" sz="2000"/>
              <a:t>Each version is tailored to the specific context and needs of these subjects. You can select the version that best matches your staff’s focus and priorities. The different versions are clearly labelled in the slide deck, scroll to the relevant section as needed.</a:t>
            </a:r>
          </a:p>
          <a:p>
            <a:pPr>
              <a:buNone/>
            </a:pPr>
            <a:endParaRPr lang="en-GB" sz="2000"/>
          </a:p>
          <a:p>
            <a:pPr>
              <a:buNone/>
            </a:pPr>
            <a:r>
              <a:rPr lang="en-GB" sz="2000"/>
              <a:t>This approach allows you to deliver content that is most relevant and useful for your team.</a:t>
            </a:r>
          </a:p>
        </p:txBody>
      </p:sp>
      <p:sp>
        <p:nvSpPr>
          <p:cNvPr id="8" name="TextBox 7">
            <a:extLst>
              <a:ext uri="{FF2B5EF4-FFF2-40B4-BE49-F238E27FC236}">
                <a16:creationId xmlns:a16="http://schemas.microsoft.com/office/drawing/2014/main" id="{293595F5-5E4A-0DE7-1A90-31D386664895}"/>
              </a:ext>
            </a:extLst>
          </p:cNvPr>
          <p:cNvSpPr txBox="1"/>
          <p:nvPr/>
        </p:nvSpPr>
        <p:spPr>
          <a:xfrm>
            <a:off x="696000" y="5271099"/>
            <a:ext cx="10800000" cy="707886"/>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a:t>The example in this part is </a:t>
            </a:r>
            <a:r>
              <a:rPr lang="en-GB" sz="2000" b="1"/>
              <a:t>primary science</a:t>
            </a:r>
            <a:r>
              <a:rPr lang="en-GB" sz="2000"/>
              <a:t>. If this is not the most relevant context to your own, please select from two other phase and subject examples found in later slides.</a:t>
            </a:r>
          </a:p>
        </p:txBody>
      </p:sp>
      <p:sp>
        <p:nvSpPr>
          <p:cNvPr id="5" name="Slide Number Placeholder 4">
            <a:extLst>
              <a:ext uri="{FF2B5EF4-FFF2-40B4-BE49-F238E27FC236}">
                <a16:creationId xmlns:a16="http://schemas.microsoft.com/office/drawing/2014/main" id="{B1927CF1-69CB-CDFF-46D3-92568C88423E}"/>
              </a:ext>
            </a:extLst>
          </p:cNvPr>
          <p:cNvSpPr>
            <a:spLocks noGrp="1"/>
          </p:cNvSpPr>
          <p:nvPr>
            <p:ph type="sldNum" sz="quarter" idx="12"/>
          </p:nvPr>
        </p:nvSpPr>
        <p:spPr/>
        <p:txBody>
          <a:bodyPr/>
          <a:lstStyle/>
          <a:p>
            <a:fld id="{BA634521-C80F-DA4F-BE98-7119B7CE3C87}" type="slidenum">
              <a:rPr lang="en-US" smtClean="0"/>
              <a:pPr/>
              <a:t>33</a:t>
            </a:fld>
            <a:endParaRPr lang="en-US"/>
          </a:p>
        </p:txBody>
      </p:sp>
    </p:spTree>
    <p:extLst>
      <p:ext uri="{BB962C8B-B14F-4D97-AF65-F5344CB8AC3E}">
        <p14:creationId xmlns:p14="http://schemas.microsoft.com/office/powerpoint/2010/main" val="15905581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8EB25D1-71D6-39D0-5954-34A11331504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C7451A2-F2E7-359D-9A66-CDB6EDDAA27F}"/>
              </a:ext>
            </a:extLst>
          </p:cNvPr>
          <p:cNvSpPr>
            <a:spLocks noGrp="1"/>
          </p:cNvSpPr>
          <p:nvPr>
            <p:ph type="title"/>
          </p:nvPr>
        </p:nvSpPr>
        <p:spPr>
          <a:xfrm>
            <a:off x="706200" y="721043"/>
            <a:ext cx="10918381" cy="1027112"/>
          </a:xfrm>
        </p:spPr>
        <p:txBody>
          <a:bodyPr/>
          <a:lstStyle/>
          <a:p>
            <a:r>
              <a:rPr lang="en-GB"/>
              <a:t>Facilitator guidance: primary example</a:t>
            </a:r>
          </a:p>
        </p:txBody>
      </p:sp>
      <p:sp>
        <p:nvSpPr>
          <p:cNvPr id="3" name="TextBox 2">
            <a:extLst>
              <a:ext uri="{FF2B5EF4-FFF2-40B4-BE49-F238E27FC236}">
                <a16:creationId xmlns:a16="http://schemas.microsoft.com/office/drawing/2014/main" id="{8B6DA050-7671-5193-F1F8-D599989B7F84}"/>
              </a:ext>
            </a:extLst>
          </p:cNvPr>
          <p:cNvSpPr txBox="1"/>
          <p:nvPr/>
        </p:nvSpPr>
        <p:spPr>
          <a:xfrm>
            <a:off x="567418" y="1390749"/>
            <a:ext cx="10595880" cy="923330"/>
          </a:xfrm>
          <a:prstGeom prst="rect">
            <a:avLst/>
          </a:prstGeom>
          <a:noFill/>
        </p:spPr>
        <p:txBody>
          <a:bodyPr wrap="square">
            <a:spAutoFit/>
          </a:bodyPr>
          <a:lstStyle/>
          <a:p>
            <a:r>
              <a:rPr lang="en-GB" sz="1800"/>
              <a:t>This section supports educators to analyse and reflect on a classroom example.</a:t>
            </a:r>
          </a:p>
          <a:p>
            <a:r>
              <a:rPr lang="en-GB" sz="1800"/>
              <a:t>The example in this part is </a:t>
            </a:r>
            <a:r>
              <a:rPr lang="en-GB" sz="1800" b="1"/>
              <a:t>primary science</a:t>
            </a:r>
            <a:r>
              <a:rPr lang="en-GB" sz="1800"/>
              <a:t>. If this is not the most relevant context to your own, please select from two other phase and subject examples </a:t>
            </a:r>
            <a:r>
              <a:rPr lang="en-GB"/>
              <a:t>found in later slides.</a:t>
            </a:r>
            <a:endParaRPr lang="en-GB" sz="1800"/>
          </a:p>
        </p:txBody>
      </p:sp>
      <p:sp>
        <p:nvSpPr>
          <p:cNvPr id="26" name="Text Placeholder 2">
            <a:extLst>
              <a:ext uri="{FF2B5EF4-FFF2-40B4-BE49-F238E27FC236}">
                <a16:creationId xmlns:a16="http://schemas.microsoft.com/office/drawing/2014/main" id="{D7FFDEE8-67BE-9A7F-E542-E5B33A3A9AD2}"/>
              </a:ext>
            </a:extLst>
          </p:cNvPr>
          <p:cNvSpPr txBox="1">
            <a:spLocks/>
          </p:cNvSpPr>
          <p:nvPr/>
        </p:nvSpPr>
        <p:spPr>
          <a:xfrm>
            <a:off x="995355" y="2519221"/>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464D29BA-6D28-16A2-2930-F61DF0753880}"/>
              </a:ext>
            </a:extLst>
          </p:cNvPr>
          <p:cNvSpPr txBox="1">
            <a:spLocks/>
          </p:cNvSpPr>
          <p:nvPr/>
        </p:nvSpPr>
        <p:spPr>
          <a:xfrm>
            <a:off x="9119505" y="2519221"/>
            <a:ext cx="2043793" cy="1146650"/>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162CAF9E-84B3-193D-EA45-324C30ED9B57}"/>
              </a:ext>
            </a:extLst>
          </p:cNvPr>
          <p:cNvSpPr txBox="1">
            <a:spLocks/>
          </p:cNvSpPr>
          <p:nvPr/>
        </p:nvSpPr>
        <p:spPr>
          <a:xfrm>
            <a:off x="987190" y="3803334"/>
            <a:ext cx="8124150"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9AECAFFE-80D2-325D-B8E6-AE2112F69248}"/>
              </a:ext>
            </a:extLst>
          </p:cNvPr>
          <p:cNvSpPr txBox="1">
            <a:spLocks/>
          </p:cNvSpPr>
          <p:nvPr/>
        </p:nvSpPr>
        <p:spPr>
          <a:xfrm>
            <a:off x="9119505" y="380333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BCAF031E-8CFD-F419-962B-63B73D38F690}"/>
              </a:ext>
            </a:extLst>
          </p:cNvPr>
          <p:cNvSpPr txBox="1">
            <a:spLocks/>
          </p:cNvSpPr>
          <p:nvPr/>
        </p:nvSpPr>
        <p:spPr>
          <a:xfrm>
            <a:off x="995355" y="5095504"/>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 (primary and secondary examples available)</a:t>
            </a:r>
            <a:endParaRPr lang="en-GB" sz="2200"/>
          </a:p>
        </p:txBody>
      </p:sp>
      <p:sp>
        <p:nvSpPr>
          <p:cNvPr id="37" name="Text Placeholder 2">
            <a:extLst>
              <a:ext uri="{FF2B5EF4-FFF2-40B4-BE49-F238E27FC236}">
                <a16:creationId xmlns:a16="http://schemas.microsoft.com/office/drawing/2014/main" id="{62658DD2-92F6-5CE1-DB22-FDAC9C328591}"/>
              </a:ext>
            </a:extLst>
          </p:cNvPr>
          <p:cNvSpPr txBox="1">
            <a:spLocks/>
          </p:cNvSpPr>
          <p:nvPr/>
        </p:nvSpPr>
        <p:spPr>
          <a:xfrm>
            <a:off x="9119505" y="509550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E123A48E-5B2F-640E-F9EB-8FC629678677}"/>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13631846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E0B14-7025-A12C-461D-EBFFD5AB6F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1AD7AD7-E423-BA0A-C25C-2497D1D9B0AD}"/>
              </a:ext>
            </a:extLst>
          </p:cNvPr>
          <p:cNvSpPr>
            <a:spLocks noGrp="1"/>
          </p:cNvSpPr>
          <p:nvPr>
            <p:ph type="title"/>
          </p:nvPr>
        </p:nvSpPr>
        <p:spPr>
          <a:xfrm>
            <a:off x="696000" y="-787712"/>
            <a:ext cx="10800000" cy="1027112"/>
          </a:xfrm>
        </p:spPr>
        <p:txBody>
          <a:bodyPr/>
          <a:lstStyle/>
          <a:p>
            <a:r>
              <a:rPr lang="en-GB"/>
              <a:t>Example (primary science)</a:t>
            </a:r>
          </a:p>
        </p:txBody>
      </p:sp>
      <p:sp>
        <p:nvSpPr>
          <p:cNvPr id="2" name="Title 3">
            <a:extLst>
              <a:ext uri="{FF2B5EF4-FFF2-40B4-BE49-F238E27FC236}">
                <a16:creationId xmlns:a16="http://schemas.microsoft.com/office/drawing/2014/main" id="{78C38864-DA4D-9BEC-1C08-0DECCA554E9F}"/>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a:t>
            </a:r>
          </a:p>
        </p:txBody>
      </p:sp>
      <p:sp>
        <p:nvSpPr>
          <p:cNvPr id="3" name="Text Placeholder 2">
            <a:extLst>
              <a:ext uri="{FF2B5EF4-FFF2-40B4-BE49-F238E27FC236}">
                <a16:creationId xmlns:a16="http://schemas.microsoft.com/office/drawing/2014/main" id="{4DECAD4D-A5F1-9750-979E-B50BA5CE585E}"/>
              </a:ext>
            </a:extLst>
          </p:cNvPr>
          <p:cNvSpPr>
            <a:spLocks noGrp="1"/>
          </p:cNvSpPr>
          <p:nvPr>
            <p:ph type="body" sz="quarter" idx="10"/>
          </p:nvPr>
        </p:nvSpPr>
        <p:spPr>
          <a:xfrm>
            <a:off x="682388" y="1736725"/>
            <a:ext cx="10538938" cy="3257550"/>
          </a:xfrm>
        </p:spPr>
        <p:txBody>
          <a:bodyPr/>
          <a:lstStyle/>
          <a:p>
            <a:pPr marL="457200" indent="-457200">
              <a:buClr>
                <a:srgbClr val="006FB7"/>
              </a:buClr>
              <a:buFont typeface="+mj-lt"/>
              <a:buAutoNum type="arabicPeriod"/>
            </a:pPr>
            <a:r>
              <a:rPr lang="en-GB"/>
              <a:t>Read the example of a teacher using questioning in their classroom.</a:t>
            </a:r>
          </a:p>
          <a:p>
            <a:pPr marL="457200" indent="-457200">
              <a:buClr>
                <a:srgbClr val="006FB7"/>
              </a:buClr>
              <a:buFont typeface="+mj-lt"/>
              <a:buAutoNum type="arabicPeriod"/>
            </a:pPr>
            <a:r>
              <a:rPr lang="en-GB"/>
              <a:t>Consider the following questions:</a:t>
            </a:r>
          </a:p>
          <a:p>
            <a:pPr marL="637200" lvl="1" indent="-457200">
              <a:buClr>
                <a:srgbClr val="006FB7"/>
              </a:buClr>
              <a:buFont typeface="+mj-lt"/>
              <a:buAutoNum type="alphaLcParenR"/>
            </a:pPr>
            <a:r>
              <a:rPr lang="en-GB"/>
              <a:t>What do the pupil’s responses suggest about SLC difficulties they might be experiencing? Consider factors such as expressive/receptive language, working memory, recall.</a:t>
            </a:r>
          </a:p>
          <a:p>
            <a:pPr marL="637200" lvl="1" indent="-457200">
              <a:buClr>
                <a:srgbClr val="006FB7"/>
              </a:buClr>
              <a:buFont typeface="+mj-lt"/>
              <a:buAutoNum type="alphaLcParenR"/>
            </a:pPr>
            <a:r>
              <a:rPr lang="en-GB"/>
              <a:t>Which strategies did the teacher use to support their pupils to access and engage with their questioning? </a:t>
            </a:r>
          </a:p>
          <a:p>
            <a:pPr marL="637200" lvl="1" indent="-457200">
              <a:buClr>
                <a:srgbClr val="006FB7"/>
              </a:buClr>
              <a:buFont typeface="+mj-lt"/>
              <a:buAutoNum type="alphaLcParenR"/>
            </a:pPr>
            <a:r>
              <a:rPr lang="en-GB"/>
              <a:t>What strategies did the teacher use to support their pupils to develop their SLC in the longer term?</a:t>
            </a:r>
          </a:p>
          <a:p>
            <a:pPr marL="637200" lvl="1" indent="-457200">
              <a:buClr>
                <a:srgbClr val="006FB7"/>
              </a:buClr>
              <a:buFont typeface="+mj-lt"/>
              <a:buAutoNum type="alphaLcParenR"/>
            </a:pPr>
            <a:endParaRPr lang="en-GB" sz="1800"/>
          </a:p>
          <a:p>
            <a:pPr marL="457200" indent="-457200">
              <a:buClr>
                <a:srgbClr val="006FB7"/>
              </a:buClr>
              <a:buFont typeface="+mj-lt"/>
              <a:buAutoNum type="arabicPeriod"/>
            </a:pPr>
            <a:endParaRPr lang="en-GB" sz="1800"/>
          </a:p>
        </p:txBody>
      </p:sp>
      <p:sp>
        <p:nvSpPr>
          <p:cNvPr id="5" name="Slide Number Placeholder 4">
            <a:extLst>
              <a:ext uri="{FF2B5EF4-FFF2-40B4-BE49-F238E27FC236}">
                <a16:creationId xmlns:a16="http://schemas.microsoft.com/office/drawing/2014/main" id="{A2909604-BE10-83D5-03B8-2F7DF81A65C5}"/>
              </a:ext>
            </a:extLst>
          </p:cNvPr>
          <p:cNvSpPr>
            <a:spLocks noGrp="1"/>
          </p:cNvSpPr>
          <p:nvPr>
            <p:ph type="sldNum" sz="quarter" idx="12"/>
          </p:nvPr>
        </p:nvSpPr>
        <p:spPr/>
        <p:txBody>
          <a:bodyPr/>
          <a:lstStyle/>
          <a:p>
            <a:fld id="{BA634521-C80F-DA4F-BE98-7119B7CE3C87}" type="slidenum">
              <a:rPr lang="en-US" smtClean="0"/>
              <a:pPr/>
              <a:t>35</a:t>
            </a:fld>
            <a:endParaRPr lang="en-US"/>
          </a:p>
        </p:txBody>
      </p:sp>
    </p:spTree>
    <p:extLst>
      <p:ext uri="{BB962C8B-B14F-4D97-AF65-F5344CB8AC3E}">
        <p14:creationId xmlns:p14="http://schemas.microsoft.com/office/powerpoint/2010/main" val="29714831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069318-E812-389D-9A7C-B0D19A0BF740}"/>
              </a:ext>
            </a:extLst>
          </p:cNvPr>
          <p:cNvSpPr>
            <a:spLocks noGrp="1"/>
          </p:cNvSpPr>
          <p:nvPr>
            <p:ph type="title"/>
          </p:nvPr>
        </p:nvSpPr>
        <p:spPr>
          <a:xfrm>
            <a:off x="617655" y="-787712"/>
            <a:ext cx="10800000" cy="1027112"/>
          </a:xfrm>
        </p:spPr>
        <p:txBody>
          <a:bodyPr/>
          <a:lstStyle/>
          <a:p>
            <a:r>
              <a:rPr lang="en-GB"/>
              <a:t>Primary science example (to print out)</a:t>
            </a:r>
          </a:p>
        </p:txBody>
      </p:sp>
      <p:sp>
        <p:nvSpPr>
          <p:cNvPr id="2" name="Title 3">
            <a:extLst>
              <a:ext uri="{FF2B5EF4-FFF2-40B4-BE49-F238E27FC236}">
                <a16:creationId xmlns:a16="http://schemas.microsoft.com/office/drawing/2014/main" id="{37EC47FB-C884-C663-8E24-43B7CB052746}"/>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 (to print out)</a:t>
            </a:r>
          </a:p>
        </p:txBody>
      </p:sp>
      <p:sp>
        <p:nvSpPr>
          <p:cNvPr id="6" name="TextBox 5">
            <a:extLst>
              <a:ext uri="{FF2B5EF4-FFF2-40B4-BE49-F238E27FC236}">
                <a16:creationId xmlns:a16="http://schemas.microsoft.com/office/drawing/2014/main" id="{8EC6A6F3-9324-4B4F-563E-5CE1044ACC6D}"/>
              </a:ext>
            </a:extLst>
          </p:cNvPr>
          <p:cNvSpPr txBox="1"/>
          <p:nvPr/>
        </p:nvSpPr>
        <p:spPr>
          <a:xfrm>
            <a:off x="617655" y="1553806"/>
            <a:ext cx="10956689" cy="480131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1400" b="0" i="0">
                <a:solidFill>
                  <a:srgbClr val="000000"/>
                </a:solidFill>
                <a:ea typeface="Segoe UI"/>
                <a:cs typeface="Arial" panose="020B0604020202020204" pitchFamily="34" charset="0"/>
              </a:rPr>
              <a:t>Miss Jones’ year 5 class have been working on their foundational knowledge of the water cycle. Miss Jones is asking them quick-fire questions about the definitions of condensation, evaporation and water vapour. This is a questioning approach she uses frequently in her classroom. She supports this high-demand questioning with positive reinforcement and high energy levels and her pupils remain focused throughout. Miss Jones is targeting her questions at pupils she knows have struggled to remember previous content, this includes a pupil called Rebecca. She has already asked one pupil ‘What is condensation?’, they have correctly responded ‘When water vapour touches something cold, it cools down and turns back into tiny drops of liquid water’. Later in the questioning sequence she asks Rebecca this same question: What is condensation? </a:t>
            </a:r>
          </a:p>
          <a:p>
            <a:endParaRPr lang="en-GB" sz="1400">
              <a:solidFill>
                <a:srgbClr val="000000"/>
              </a:solidFill>
              <a:ea typeface="Segoe UI"/>
              <a:cs typeface="Arial" panose="020B0604020202020204" pitchFamily="34" charset="0"/>
            </a:endParaRPr>
          </a:p>
          <a:p>
            <a:pPr algn="l" rtl="0"/>
            <a:r>
              <a:rPr lang="en-GB" sz="1400" b="0" i="0">
                <a:solidFill>
                  <a:srgbClr val="000000"/>
                </a:solidFill>
                <a:ea typeface="Segoe UI"/>
                <a:cs typeface="Arial" panose="020B0604020202020204" pitchFamily="34" charset="0"/>
              </a:rPr>
              <a:t>Rebecca: Water </a:t>
            </a:r>
          </a:p>
          <a:p>
            <a:pPr algn="l" rtl="0"/>
            <a:r>
              <a:rPr lang="en-GB" sz="1400" b="0" i="0">
                <a:solidFill>
                  <a:srgbClr val="000000"/>
                </a:solidFill>
                <a:ea typeface="Segoe UI"/>
                <a:cs typeface="Arial" panose="020B0604020202020204" pitchFamily="34" charset="0"/>
              </a:rPr>
              <a:t>Miss Jones: Condensation is when water vapour touches something cold, it cools down and turns back into water. Rebecca, what is condensation? </a:t>
            </a:r>
          </a:p>
          <a:p>
            <a:pPr algn="l" rtl="0"/>
            <a:r>
              <a:rPr lang="en-GB" sz="1400" b="0" i="0">
                <a:solidFill>
                  <a:srgbClr val="000000"/>
                </a:solidFill>
                <a:ea typeface="Segoe UI"/>
                <a:cs typeface="Arial" panose="020B0604020202020204" pitchFamily="34" charset="0"/>
              </a:rPr>
              <a:t>Rebecca: Water vapour cools down and turns into water. </a:t>
            </a:r>
          </a:p>
          <a:p>
            <a:pPr algn="l" rtl="0"/>
            <a:r>
              <a:rPr lang="en-GB" sz="1400" b="0" i="0">
                <a:solidFill>
                  <a:srgbClr val="000000"/>
                </a:solidFill>
                <a:ea typeface="Segoe UI"/>
                <a:cs typeface="Arial" panose="020B0604020202020204" pitchFamily="34" charset="0"/>
              </a:rPr>
              <a:t>Miss Jones: Great, what do we call it when water vapour cools and becomes water? </a:t>
            </a:r>
          </a:p>
          <a:p>
            <a:pPr algn="l" rtl="0"/>
            <a:r>
              <a:rPr lang="en-GB" sz="1400" b="0" i="0">
                <a:solidFill>
                  <a:srgbClr val="000000"/>
                </a:solidFill>
                <a:ea typeface="Segoe UI"/>
                <a:cs typeface="Arial" panose="020B0604020202020204" pitchFamily="34" charset="0"/>
              </a:rPr>
              <a:t>Rebecca: I don’t know. </a:t>
            </a:r>
          </a:p>
          <a:p>
            <a:pPr algn="l" rtl="0"/>
            <a:r>
              <a:rPr lang="en-GB" sz="1400" b="0" i="0">
                <a:solidFill>
                  <a:srgbClr val="000000"/>
                </a:solidFill>
                <a:ea typeface="Segoe UI"/>
                <a:cs typeface="Arial" panose="020B0604020202020204" pitchFamily="34" charset="0"/>
              </a:rPr>
              <a:t>Miss Jones: Condensation is when water vapour touches something cold, it cools down and turns back into water [pause], what is it called when water vapour cools down and turns back into water? </a:t>
            </a:r>
          </a:p>
          <a:p>
            <a:pPr algn="l" rtl="0"/>
            <a:r>
              <a:rPr lang="en-GB" sz="1400" b="0" i="0">
                <a:solidFill>
                  <a:srgbClr val="000000"/>
                </a:solidFill>
                <a:ea typeface="Segoe UI"/>
                <a:cs typeface="Arial" panose="020B0604020202020204" pitchFamily="34" charset="0"/>
              </a:rPr>
              <a:t>Rebecca: C- </a:t>
            </a:r>
          </a:p>
          <a:p>
            <a:pPr algn="l" rtl="0"/>
            <a:r>
              <a:rPr lang="en-GB" sz="1400" b="0" i="0">
                <a:solidFill>
                  <a:srgbClr val="000000"/>
                </a:solidFill>
                <a:ea typeface="Segoe UI"/>
                <a:cs typeface="Arial" panose="020B0604020202020204" pitchFamily="34" charset="0"/>
              </a:rPr>
              <a:t>Miss Jones: *waits for around six seconds, nods in encouragement*  </a:t>
            </a:r>
          </a:p>
          <a:p>
            <a:pPr algn="l" rtl="0"/>
            <a:r>
              <a:rPr lang="en-GB" sz="1400" b="0" i="0">
                <a:solidFill>
                  <a:srgbClr val="000000"/>
                </a:solidFill>
                <a:ea typeface="Segoe UI"/>
                <a:cs typeface="Arial" panose="020B0604020202020204" pitchFamily="34" charset="0"/>
              </a:rPr>
              <a:t>Rebecca: Condensation. </a:t>
            </a:r>
          </a:p>
          <a:p>
            <a:pPr algn="l" rtl="0"/>
            <a:r>
              <a:rPr lang="en-GB" sz="1400" b="0" i="0">
                <a:solidFill>
                  <a:srgbClr val="000000"/>
                </a:solidFill>
                <a:ea typeface="Segoe UI"/>
                <a:cs typeface="Arial" panose="020B0604020202020204" pitchFamily="34" charset="0"/>
              </a:rPr>
              <a:t>Miss Jones: Well done for sticking with me Rebecca, good work. I’ll be coming back to ask you again in a minute</a:t>
            </a:r>
            <a:r>
              <a:rPr lang="en-GB" sz="1600" b="0" i="0">
                <a:solidFill>
                  <a:srgbClr val="000000"/>
                </a:solidFill>
                <a:ea typeface="Segoe UI"/>
                <a:cs typeface="Arial" panose="020B0604020202020204" pitchFamily="34" charset="0"/>
              </a:rPr>
              <a:t>. </a:t>
            </a:r>
          </a:p>
          <a:p>
            <a:pPr algn="ctr"/>
            <a:endParaRPr lang="en-GB" sz="2400">
              <a:cs typeface="Arial" panose="020B0604020202020204" pitchFamily="34" charset="0"/>
            </a:endParaRPr>
          </a:p>
        </p:txBody>
      </p:sp>
      <p:sp>
        <p:nvSpPr>
          <p:cNvPr id="5" name="Slide Number Placeholder 4">
            <a:extLst>
              <a:ext uri="{FF2B5EF4-FFF2-40B4-BE49-F238E27FC236}">
                <a16:creationId xmlns:a16="http://schemas.microsoft.com/office/drawing/2014/main" id="{1BDD3EFD-19C6-7B7F-DA30-602D136C1D16}"/>
              </a:ext>
            </a:extLst>
          </p:cNvPr>
          <p:cNvSpPr>
            <a:spLocks noGrp="1"/>
          </p:cNvSpPr>
          <p:nvPr>
            <p:ph type="sldNum" sz="quarter" idx="12"/>
          </p:nvPr>
        </p:nvSpPr>
        <p:spPr/>
        <p:txBody>
          <a:bodyPr/>
          <a:lstStyle/>
          <a:p>
            <a:fld id="{BA634521-C80F-DA4F-BE98-7119B7CE3C87}" type="slidenum">
              <a:rPr lang="en-US" smtClean="0"/>
              <a:pPr/>
              <a:t>36</a:t>
            </a:fld>
            <a:endParaRPr lang="en-US"/>
          </a:p>
        </p:txBody>
      </p:sp>
    </p:spTree>
    <p:extLst>
      <p:ext uri="{BB962C8B-B14F-4D97-AF65-F5344CB8AC3E}">
        <p14:creationId xmlns:p14="http://schemas.microsoft.com/office/powerpoint/2010/main" val="1944011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EC8335-27A2-27DB-3421-CB4C2E594BD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27E6E-DE9A-D070-4FCD-6BEA9B8A5A96}"/>
              </a:ext>
            </a:extLst>
          </p:cNvPr>
          <p:cNvSpPr>
            <a:spLocks noGrp="1"/>
          </p:cNvSpPr>
          <p:nvPr>
            <p:ph type="title"/>
          </p:nvPr>
        </p:nvSpPr>
        <p:spPr>
          <a:xfrm>
            <a:off x="1740319" y="-787712"/>
            <a:ext cx="9765882" cy="1027112"/>
          </a:xfrm>
        </p:spPr>
        <p:txBody>
          <a:bodyPr/>
          <a:lstStyle/>
          <a:p>
            <a:r>
              <a:rPr lang="en-GB"/>
              <a:t>Discussion part 1 (primary science)</a:t>
            </a:r>
          </a:p>
        </p:txBody>
      </p:sp>
      <p:sp>
        <p:nvSpPr>
          <p:cNvPr id="2" name="Title 3">
            <a:extLst>
              <a:ext uri="{FF2B5EF4-FFF2-40B4-BE49-F238E27FC236}">
                <a16:creationId xmlns:a16="http://schemas.microsoft.com/office/drawing/2014/main" id="{E8D5AD07-8801-DA4A-13C9-83C80E01C617}"/>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sp>
        <p:nvSpPr>
          <p:cNvPr id="3" name="Text Placeholder 2">
            <a:extLst>
              <a:ext uri="{FF2B5EF4-FFF2-40B4-BE49-F238E27FC236}">
                <a16:creationId xmlns:a16="http://schemas.microsoft.com/office/drawing/2014/main" id="{0E9B7F3B-98E6-0493-2C83-41C6938685F7}"/>
              </a:ext>
            </a:extLst>
          </p:cNvPr>
          <p:cNvSpPr>
            <a:spLocks noGrp="1"/>
          </p:cNvSpPr>
          <p:nvPr>
            <p:ph type="body" sz="quarter" idx="10"/>
          </p:nvPr>
        </p:nvSpPr>
        <p:spPr>
          <a:xfrm>
            <a:off x="709613" y="2314575"/>
            <a:ext cx="9765882" cy="3257550"/>
          </a:xfrm>
        </p:spPr>
        <p:txBody>
          <a:bodyPr/>
          <a:lstStyle/>
          <a:p>
            <a:pPr marL="637200" lvl="1" indent="-457200">
              <a:buClr>
                <a:srgbClr val="006FB7"/>
              </a:buClr>
              <a:buFont typeface="+mj-lt"/>
              <a:buAutoNum type="alphaLcParenR"/>
            </a:pPr>
            <a:r>
              <a:rPr lang="en-GB"/>
              <a:t>What do the pupil’s responses suggest about SLC difficulties they might be experiencing? Consider expressive/receptive language, working memory, recall.</a:t>
            </a:r>
          </a:p>
          <a:p>
            <a:pPr marL="457200" indent="-457200">
              <a:buFont typeface="+mj-lt"/>
              <a:buAutoNum type="alphaLcParenR"/>
            </a:pPr>
            <a:endParaRPr lang="en-GB"/>
          </a:p>
        </p:txBody>
      </p:sp>
      <p:sp>
        <p:nvSpPr>
          <p:cNvPr id="5" name="Slide Number Placeholder 4">
            <a:extLst>
              <a:ext uri="{FF2B5EF4-FFF2-40B4-BE49-F238E27FC236}">
                <a16:creationId xmlns:a16="http://schemas.microsoft.com/office/drawing/2014/main" id="{DBF8EE03-968E-0B38-18AA-6AD6FD9A7FEE}"/>
              </a:ext>
            </a:extLst>
          </p:cNvPr>
          <p:cNvSpPr>
            <a:spLocks noGrp="1"/>
          </p:cNvSpPr>
          <p:nvPr>
            <p:ph type="sldNum" sz="quarter" idx="12"/>
          </p:nvPr>
        </p:nvSpPr>
        <p:spPr/>
        <p:txBody>
          <a:bodyPr/>
          <a:lstStyle/>
          <a:p>
            <a:fld id="{BA634521-C80F-DA4F-BE98-7119B7CE3C87}" type="slidenum">
              <a:rPr lang="en-US" smtClean="0"/>
              <a:pPr/>
              <a:t>37</a:t>
            </a:fld>
            <a:endParaRPr lang="en-US"/>
          </a:p>
        </p:txBody>
      </p:sp>
      <p:pic>
        <p:nvPicPr>
          <p:cNvPr id="6" name="Picture 5">
            <a:extLst>
              <a:ext uri="{FF2B5EF4-FFF2-40B4-BE49-F238E27FC236}">
                <a16:creationId xmlns:a16="http://schemas.microsoft.com/office/drawing/2014/main" id="{5B3D1D21-D306-595A-FC72-55E355EC7902}"/>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Tree>
    <p:extLst>
      <p:ext uri="{BB962C8B-B14F-4D97-AF65-F5344CB8AC3E}">
        <p14:creationId xmlns:p14="http://schemas.microsoft.com/office/powerpoint/2010/main" val="21586959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F383B-34D1-C54D-20AB-BEB6BC29A43B}"/>
            </a:ext>
          </a:extLst>
        </p:cNvPr>
        <p:cNvGrpSpPr/>
        <p:nvPr/>
      </p:nvGrpSpPr>
      <p:grpSpPr>
        <a:xfrm>
          <a:off x="0" y="0"/>
          <a:ext cx="0" cy="0"/>
          <a:chOff x="0" y="0"/>
          <a:chExt cx="0" cy="0"/>
        </a:xfrm>
      </p:grpSpPr>
      <p:sp>
        <p:nvSpPr>
          <p:cNvPr id="8" name="Title 7">
            <a:extLst>
              <a:ext uri="{FF2B5EF4-FFF2-40B4-BE49-F238E27FC236}">
                <a16:creationId xmlns:a16="http://schemas.microsoft.com/office/drawing/2014/main" id="{CE0D6907-9D4B-D635-F253-1CAD0043796E}"/>
              </a:ext>
            </a:extLst>
          </p:cNvPr>
          <p:cNvSpPr>
            <a:spLocks noGrp="1"/>
          </p:cNvSpPr>
          <p:nvPr>
            <p:ph type="title"/>
          </p:nvPr>
        </p:nvSpPr>
        <p:spPr>
          <a:xfrm>
            <a:off x="696000" y="310413"/>
            <a:ext cx="10800000" cy="1027112"/>
          </a:xfrm>
        </p:spPr>
        <p:txBody>
          <a:bodyPr/>
          <a:lstStyle/>
          <a:p>
            <a:r>
              <a:rPr lang="en-GB" sz="4000" b="1" i="0" kern="1200" dirty="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dirty="0">
                <a:solidFill>
                  <a:srgbClr val="003764"/>
                </a:solidFill>
                <a:effectLst/>
                <a:latin typeface="Arial" panose="020B0604020202020204" pitchFamily="34" charset="0"/>
                <a:ea typeface="+mj-ea"/>
                <a:cs typeface="Arial" panose="020B0604020202020204" pitchFamily="34" charset="0"/>
              </a:rPr>
              <a:t> part 1 (primary science)</a:t>
            </a:r>
            <a:endParaRPr lang="en-GB" dirty="0"/>
          </a:p>
        </p:txBody>
      </p:sp>
      <p:sp>
        <p:nvSpPr>
          <p:cNvPr id="28" name="Rectangle 27">
            <a:extLst>
              <a:ext uri="{FF2B5EF4-FFF2-40B4-BE49-F238E27FC236}">
                <a16:creationId xmlns:a16="http://schemas.microsoft.com/office/drawing/2014/main" id="{8663143D-458A-D31A-DC3C-45C25C1CC145}"/>
              </a:ext>
            </a:extLst>
          </p:cNvPr>
          <p:cNvSpPr/>
          <p:nvPr/>
        </p:nvSpPr>
        <p:spPr>
          <a:xfrm>
            <a:off x="812799" y="1562683"/>
            <a:ext cx="2645527" cy="134429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lIns="108000" rIns="108000" rtlCol="0" anchor="ctr"/>
          <a:lstStyle/>
          <a:p>
            <a:r>
              <a:rPr lang="en-GB">
                <a:solidFill>
                  <a:schemeClr val="tx1"/>
                </a:solidFill>
              </a:rPr>
              <a:t>Pupil struggles to recall the correct response after hearing it verbally. </a:t>
            </a:r>
          </a:p>
        </p:txBody>
      </p:sp>
      <p:grpSp>
        <p:nvGrpSpPr>
          <p:cNvPr id="2" name="Group 1">
            <a:extLst>
              <a:ext uri="{FF2B5EF4-FFF2-40B4-BE49-F238E27FC236}">
                <a16:creationId xmlns:a16="http://schemas.microsoft.com/office/drawing/2014/main" id="{84ADADB2-722C-9F9B-2C1E-09DFA492E55D}"/>
              </a:ext>
              <a:ext uri="{C183D7F6-B498-43B3-948B-1728B52AA6E4}">
                <adec:decorative xmlns:adec="http://schemas.microsoft.com/office/drawing/2017/decorative" val="1"/>
              </a:ext>
            </a:extLst>
          </p:cNvPr>
          <p:cNvGrpSpPr/>
          <p:nvPr/>
        </p:nvGrpSpPr>
        <p:grpSpPr>
          <a:xfrm>
            <a:off x="3458326" y="1946880"/>
            <a:ext cx="561207" cy="136150"/>
            <a:chOff x="3458326" y="1946880"/>
            <a:chExt cx="561207" cy="136150"/>
          </a:xfrm>
        </p:grpSpPr>
        <p:cxnSp>
          <p:nvCxnSpPr>
            <p:cNvPr id="6" name="Straight Connector 5">
              <a:extLst>
                <a:ext uri="{FF2B5EF4-FFF2-40B4-BE49-F238E27FC236}">
                  <a16:creationId xmlns:a16="http://schemas.microsoft.com/office/drawing/2014/main" id="{283F4A43-5CE4-E27A-AD51-CD67DF65BA5B}"/>
                </a:ext>
                <a:ext uri="{C183D7F6-B498-43B3-948B-1728B52AA6E4}">
                  <adec:decorative xmlns:adec="http://schemas.microsoft.com/office/drawing/2017/decorative" val="1"/>
                </a:ext>
              </a:extLst>
            </p:cNvPr>
            <p:cNvCxnSpPr>
              <a:cxnSpLocks/>
            </p:cNvCxnSpPr>
            <p:nvPr/>
          </p:nvCxnSpPr>
          <p:spPr>
            <a:xfrm>
              <a:off x="3458326" y="20050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B86C2276-8C48-EAE1-464B-3B19205E1A95}"/>
                </a:ext>
                <a:ext uri="{C183D7F6-B498-43B3-948B-1728B52AA6E4}">
                  <adec:decorative xmlns:adec="http://schemas.microsoft.com/office/drawing/2017/decorative" val="1"/>
                </a:ext>
              </a:extLst>
            </p:cNvPr>
            <p:cNvSpPr/>
            <p:nvPr/>
          </p:nvSpPr>
          <p:spPr>
            <a:xfrm>
              <a:off x="3868807" y="19468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 name="Group 3">
            <a:extLst>
              <a:ext uri="{FF2B5EF4-FFF2-40B4-BE49-F238E27FC236}">
                <a16:creationId xmlns:a16="http://schemas.microsoft.com/office/drawing/2014/main" id="{5F154D86-6827-0E6C-8C90-B1366D448288}"/>
              </a:ext>
              <a:ext uri="{C183D7F6-B498-43B3-948B-1728B52AA6E4}">
                <adec:decorative xmlns:adec="http://schemas.microsoft.com/office/drawing/2017/decorative" val="1"/>
              </a:ext>
            </a:extLst>
          </p:cNvPr>
          <p:cNvGrpSpPr/>
          <p:nvPr/>
        </p:nvGrpSpPr>
        <p:grpSpPr>
          <a:xfrm>
            <a:off x="2149590" y="2917796"/>
            <a:ext cx="1849672" cy="1585546"/>
            <a:chOff x="2149590" y="2917796"/>
            <a:chExt cx="1849672" cy="1585546"/>
          </a:xfrm>
        </p:grpSpPr>
        <p:sp>
          <p:nvSpPr>
            <p:cNvPr id="3" name="Oval 2">
              <a:extLst>
                <a:ext uri="{FF2B5EF4-FFF2-40B4-BE49-F238E27FC236}">
                  <a16:creationId xmlns:a16="http://schemas.microsoft.com/office/drawing/2014/main" id="{E58C3E83-E1D7-75AB-38E4-38A896616B17}"/>
                </a:ext>
                <a:ext uri="{C183D7F6-B498-43B3-948B-1728B52AA6E4}">
                  <adec:decorative xmlns:adec="http://schemas.microsoft.com/office/drawing/2017/decorative" val="1"/>
                </a:ext>
              </a:extLst>
            </p:cNvPr>
            <p:cNvSpPr/>
            <p:nvPr/>
          </p:nvSpPr>
          <p:spPr>
            <a:xfrm>
              <a:off x="3848536" y="4367192"/>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1" name="Straight Connector 10">
              <a:extLst>
                <a:ext uri="{FF2B5EF4-FFF2-40B4-BE49-F238E27FC236}">
                  <a16:creationId xmlns:a16="http://schemas.microsoft.com/office/drawing/2014/main" id="{2C21D751-8530-906F-5C09-7696ADAF5136}"/>
                </a:ext>
                <a:ext uri="{C183D7F6-B498-43B3-948B-1728B52AA6E4}">
                  <adec:decorative xmlns:adec="http://schemas.microsoft.com/office/drawing/2017/decorative" val="1"/>
                </a:ext>
              </a:extLst>
            </p:cNvPr>
            <p:cNvCxnSpPr>
              <a:cxnSpLocks/>
            </p:cNvCxnSpPr>
            <p:nvPr/>
          </p:nvCxnSpPr>
          <p:spPr>
            <a:xfrm>
              <a:off x="2149590" y="2917796"/>
              <a:ext cx="0" cy="153568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86DADA5-765E-B355-91FE-6DB343AC321C}"/>
                </a:ext>
                <a:ext uri="{C183D7F6-B498-43B3-948B-1728B52AA6E4}">
                  <adec:decorative xmlns:adec="http://schemas.microsoft.com/office/drawing/2017/decorative" val="1"/>
                </a:ext>
              </a:extLst>
            </p:cNvPr>
            <p:cNvCxnSpPr>
              <a:cxnSpLocks/>
            </p:cNvCxnSpPr>
            <p:nvPr/>
          </p:nvCxnSpPr>
          <p:spPr>
            <a:xfrm>
              <a:off x="2149590" y="4445943"/>
              <a:ext cx="1698946"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grpSp>
      <p:sp>
        <p:nvSpPr>
          <p:cNvPr id="23" name="TextBox 22">
            <a:extLst>
              <a:ext uri="{FF2B5EF4-FFF2-40B4-BE49-F238E27FC236}">
                <a16:creationId xmlns:a16="http://schemas.microsoft.com/office/drawing/2014/main" id="{204BBFF7-CACE-ED60-9EDF-1A077D00DD29}"/>
              </a:ext>
            </a:extLst>
          </p:cNvPr>
          <p:cNvSpPr txBox="1"/>
          <p:nvPr/>
        </p:nvSpPr>
        <p:spPr>
          <a:xfrm>
            <a:off x="3923899" y="1280912"/>
            <a:ext cx="7123527" cy="3534402"/>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pPr>
              <a:lnSpc>
                <a:spcPts val="1725"/>
              </a:lnSpc>
            </a:pPr>
            <a:r>
              <a:rPr lang="en-GB"/>
              <a:t>What is condensation?</a:t>
            </a:r>
            <a:r>
              <a:rPr lang="en-US"/>
              <a:t> </a:t>
            </a:r>
            <a:endParaRPr lang="en-US">
              <a:cs typeface="Arial" panose="020B0604020202020204" pitchFamily="34" charset="0"/>
            </a:endParaRPr>
          </a:p>
          <a:p>
            <a:pPr>
              <a:lnSpc>
                <a:spcPts val="1725"/>
              </a:lnSpc>
            </a:pPr>
            <a:endParaRPr lang="en-GB">
              <a:cs typeface="Arial" panose="020B0604020202020204" pitchFamily="34" charset="0"/>
            </a:endParaRPr>
          </a:p>
          <a:p>
            <a:pPr>
              <a:lnSpc>
                <a:spcPts val="1725"/>
              </a:lnSpc>
            </a:pPr>
            <a:r>
              <a:rPr lang="en-GB"/>
              <a:t>Rebecca: Water</a:t>
            </a:r>
            <a:r>
              <a:rPr lang="en-US"/>
              <a:t> </a:t>
            </a:r>
            <a:endParaRPr lang="en-US">
              <a:cs typeface="Arial" panose="020B0604020202020204" pitchFamily="34" charset="0"/>
            </a:endParaRPr>
          </a:p>
          <a:p>
            <a:pPr>
              <a:lnSpc>
                <a:spcPts val="1725"/>
              </a:lnSpc>
            </a:pPr>
            <a:endParaRPr lang="en-US">
              <a:cs typeface="Arial" panose="020B0604020202020204" pitchFamily="34" charset="0"/>
            </a:endParaRPr>
          </a:p>
          <a:p>
            <a:pPr>
              <a:lnSpc>
                <a:spcPts val="1725"/>
              </a:lnSpc>
            </a:pPr>
            <a:r>
              <a:rPr lang="en-GB"/>
              <a:t>Miss Jones: Condensation is when water vapour touches something cold, it cools down and turns back into water. Rebecca, what is condensation?</a:t>
            </a:r>
            <a:r>
              <a:rPr lang="en-US"/>
              <a:t> </a:t>
            </a:r>
            <a:endParaRPr lang="en-US">
              <a:cs typeface="Arial" panose="020B0604020202020204" pitchFamily="34" charset="0"/>
            </a:endParaRPr>
          </a:p>
          <a:p>
            <a:pPr>
              <a:lnSpc>
                <a:spcPts val="1725"/>
              </a:lnSpc>
            </a:pPr>
            <a:endParaRPr lang="en-US">
              <a:cs typeface="Arial" panose="020B0604020202020204" pitchFamily="34" charset="0"/>
            </a:endParaRPr>
          </a:p>
          <a:p>
            <a:pPr>
              <a:lnSpc>
                <a:spcPts val="1725"/>
              </a:lnSpc>
            </a:pPr>
            <a:r>
              <a:rPr lang="en-GB">
                <a:cs typeface="Arial" panose="020B0604020202020204" pitchFamily="34" charset="0"/>
              </a:rPr>
              <a:t>Rebecca</a:t>
            </a:r>
            <a:r>
              <a:rPr lang="en-GB"/>
              <a:t>: Water vapour cools down and turns into water.</a:t>
            </a:r>
            <a:r>
              <a:rPr lang="en-US"/>
              <a:t> </a:t>
            </a:r>
            <a:endParaRPr lang="en-US">
              <a:cs typeface="Arial" panose="020B0604020202020204" pitchFamily="34" charset="0"/>
            </a:endParaRPr>
          </a:p>
          <a:p>
            <a:pPr>
              <a:lnSpc>
                <a:spcPts val="1725"/>
              </a:lnSpc>
            </a:pPr>
            <a:endParaRPr lang="en-US">
              <a:cs typeface="Arial" panose="020B0604020202020204" pitchFamily="34" charset="0"/>
            </a:endParaRPr>
          </a:p>
          <a:p>
            <a:pPr>
              <a:lnSpc>
                <a:spcPts val="1725"/>
              </a:lnSpc>
            </a:pPr>
            <a:r>
              <a:rPr lang="en-GB"/>
              <a:t>Miss Jones: Great, what do we call it when water vapour cools</a:t>
            </a:r>
            <a:r>
              <a:rPr lang="en-GB">
                <a:cs typeface="Arial" panose="020B0604020202020204" pitchFamily="34" charset="0"/>
              </a:rPr>
              <a:t> </a:t>
            </a:r>
            <a:r>
              <a:rPr lang="en-GB"/>
              <a:t>and becomes water?</a:t>
            </a:r>
            <a:r>
              <a:rPr lang="en-US"/>
              <a:t> </a:t>
            </a:r>
            <a:endParaRPr lang="en-US">
              <a:cs typeface="Arial" panose="020B0604020202020204" pitchFamily="34" charset="0"/>
            </a:endParaRPr>
          </a:p>
          <a:p>
            <a:pPr>
              <a:lnSpc>
                <a:spcPts val="1725"/>
              </a:lnSpc>
            </a:pPr>
            <a:endParaRPr lang="en-US">
              <a:cs typeface="Arial" panose="020B0604020202020204" pitchFamily="34" charset="0"/>
            </a:endParaRPr>
          </a:p>
          <a:p>
            <a:pPr>
              <a:lnSpc>
                <a:spcPts val="1725"/>
              </a:lnSpc>
            </a:pPr>
            <a:r>
              <a:rPr lang="en-GB"/>
              <a:t>Rebecca: I don’t know.</a:t>
            </a:r>
            <a:r>
              <a:rPr lang="en-US"/>
              <a:t> </a:t>
            </a:r>
            <a:endParaRPr lang="en-US">
              <a:cs typeface="Arial" panose="020B0604020202020204" pitchFamily="34" charset="0"/>
            </a:endParaRPr>
          </a:p>
          <a:p>
            <a:pPr>
              <a:lnSpc>
                <a:spcPts val="1725"/>
              </a:lnSpc>
            </a:pPr>
            <a:endParaRPr lang="en-US">
              <a:cs typeface="Arial" panose="020B0604020202020204" pitchFamily="34" charset="0"/>
            </a:endParaRPr>
          </a:p>
        </p:txBody>
      </p:sp>
      <p:sp>
        <p:nvSpPr>
          <p:cNvPr id="5" name="Slide Number Placeholder 4">
            <a:extLst>
              <a:ext uri="{FF2B5EF4-FFF2-40B4-BE49-F238E27FC236}">
                <a16:creationId xmlns:a16="http://schemas.microsoft.com/office/drawing/2014/main" id="{329A710D-E507-324C-332F-FF222CF11C2C}"/>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226487264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A07254-B09B-4F81-855D-8AF550992BC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30B46F5-D722-3354-F6DE-A4486CE5079B}"/>
              </a:ext>
            </a:extLst>
          </p:cNvPr>
          <p:cNvSpPr>
            <a:spLocks noGrp="1"/>
          </p:cNvSpPr>
          <p:nvPr>
            <p:ph type="title"/>
          </p:nvPr>
        </p:nvSpPr>
        <p:spPr>
          <a:xfrm>
            <a:off x="1740319" y="-974476"/>
            <a:ext cx="9765882" cy="1027112"/>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2 (primary science)</a:t>
            </a:r>
            <a:endParaRPr lang="en-GB"/>
          </a:p>
        </p:txBody>
      </p:sp>
      <p:sp>
        <p:nvSpPr>
          <p:cNvPr id="2" name="Title 3">
            <a:extLst>
              <a:ext uri="{FF2B5EF4-FFF2-40B4-BE49-F238E27FC236}">
                <a16:creationId xmlns:a16="http://schemas.microsoft.com/office/drawing/2014/main" id="{C005CEBF-BE9A-81D3-5797-4AFDFDE4D88F}"/>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sp>
        <p:nvSpPr>
          <p:cNvPr id="3" name="Text Placeholder 2">
            <a:extLst>
              <a:ext uri="{FF2B5EF4-FFF2-40B4-BE49-F238E27FC236}">
                <a16:creationId xmlns:a16="http://schemas.microsoft.com/office/drawing/2014/main" id="{B322649D-7861-9E66-7B8B-23DA14F0B899}"/>
              </a:ext>
            </a:extLst>
          </p:cNvPr>
          <p:cNvSpPr>
            <a:spLocks noGrp="1"/>
          </p:cNvSpPr>
          <p:nvPr>
            <p:ph type="body" sz="quarter" idx="10"/>
          </p:nvPr>
        </p:nvSpPr>
        <p:spPr>
          <a:xfrm>
            <a:off x="709613" y="2314575"/>
            <a:ext cx="9493165" cy="3257550"/>
          </a:xfrm>
        </p:spPr>
        <p:txBody>
          <a:bodyPr/>
          <a:lstStyle/>
          <a:p>
            <a:pPr marL="637200" lvl="1" indent="-457200">
              <a:buClr>
                <a:srgbClr val="006FB7"/>
              </a:buClr>
              <a:buFont typeface="+mj-lt"/>
              <a:buAutoNum type="alphaLcParenR" startAt="2"/>
            </a:pPr>
            <a:r>
              <a:rPr lang="en-GB"/>
              <a:t>What strategies did the teacher use to support their pupils to access and engage with their questioning? </a:t>
            </a:r>
          </a:p>
          <a:p>
            <a:pPr marL="637200" lvl="1" indent="-457200">
              <a:buClr>
                <a:srgbClr val="006FB7"/>
              </a:buClr>
              <a:buFont typeface="+mj-lt"/>
              <a:buAutoNum type="alphaLcParenR" startAt="2"/>
            </a:pPr>
            <a:endParaRPr lang="en-GB"/>
          </a:p>
          <a:p>
            <a:pPr marL="457200" indent="-457200">
              <a:buClr>
                <a:srgbClr val="006FB7"/>
              </a:buClr>
              <a:buFont typeface="+mj-lt"/>
              <a:buAutoNum type="alphaLcParenR" startAt="2"/>
            </a:pPr>
            <a:endParaRPr lang="en-GB"/>
          </a:p>
          <a:p>
            <a:pPr marL="457200" indent="-457200">
              <a:buClr>
                <a:srgbClr val="006FB7"/>
              </a:buClr>
              <a:buFont typeface="+mj-lt"/>
              <a:buAutoNum type="alphaLcParenR" startAt="2"/>
            </a:pPr>
            <a:endParaRPr lang="en-GB"/>
          </a:p>
        </p:txBody>
      </p:sp>
      <p:sp>
        <p:nvSpPr>
          <p:cNvPr id="5" name="Slide Number Placeholder 4">
            <a:extLst>
              <a:ext uri="{FF2B5EF4-FFF2-40B4-BE49-F238E27FC236}">
                <a16:creationId xmlns:a16="http://schemas.microsoft.com/office/drawing/2014/main" id="{56DD5F7D-D8BD-F593-3BBE-C5E714175E56}"/>
              </a:ext>
            </a:extLst>
          </p:cNvPr>
          <p:cNvSpPr>
            <a:spLocks noGrp="1"/>
          </p:cNvSpPr>
          <p:nvPr>
            <p:ph type="sldNum" sz="quarter" idx="12"/>
          </p:nvPr>
        </p:nvSpPr>
        <p:spPr/>
        <p:txBody>
          <a:bodyPr/>
          <a:lstStyle/>
          <a:p>
            <a:fld id="{BA634521-C80F-DA4F-BE98-7119B7CE3C87}" type="slidenum">
              <a:rPr lang="en-US" smtClean="0"/>
              <a:pPr/>
              <a:t>39</a:t>
            </a:fld>
            <a:endParaRPr lang="en-US"/>
          </a:p>
        </p:txBody>
      </p:sp>
      <p:pic>
        <p:nvPicPr>
          <p:cNvPr id="9" name="Picture 8">
            <a:extLst>
              <a:ext uri="{FF2B5EF4-FFF2-40B4-BE49-F238E27FC236}">
                <a16:creationId xmlns:a16="http://schemas.microsoft.com/office/drawing/2014/main" id="{393D1BFC-85E3-E455-70DC-503ADD1CD871}"/>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Tree>
    <p:extLst>
      <p:ext uri="{BB962C8B-B14F-4D97-AF65-F5344CB8AC3E}">
        <p14:creationId xmlns:p14="http://schemas.microsoft.com/office/powerpoint/2010/main" val="31444144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4E5CF-5703-958F-9CAF-526B7EE32FB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43445B-EAC3-0036-F7CF-FEAFA7588101}"/>
              </a:ext>
            </a:extLst>
          </p:cNvPr>
          <p:cNvSpPr>
            <a:spLocks noGrp="1"/>
          </p:cNvSpPr>
          <p:nvPr>
            <p:ph type="title"/>
          </p:nvPr>
        </p:nvSpPr>
        <p:spPr>
          <a:xfrm>
            <a:off x="706201" y="453304"/>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2 (primary science)</a:t>
            </a:r>
            <a:endParaRPr lang="en-GB"/>
          </a:p>
        </p:txBody>
      </p:sp>
      <p:sp>
        <p:nvSpPr>
          <p:cNvPr id="28" name="Rectangle 27">
            <a:extLst>
              <a:ext uri="{FF2B5EF4-FFF2-40B4-BE49-F238E27FC236}">
                <a16:creationId xmlns:a16="http://schemas.microsoft.com/office/drawing/2014/main" id="{516141FD-8326-5386-B2BE-4CE37B3CA0D7}"/>
              </a:ext>
            </a:extLst>
          </p:cNvPr>
          <p:cNvSpPr/>
          <p:nvPr/>
        </p:nvSpPr>
        <p:spPr>
          <a:xfrm>
            <a:off x="702125" y="1754961"/>
            <a:ext cx="2565915" cy="472025"/>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Routines and familiarity </a:t>
            </a:r>
          </a:p>
        </p:txBody>
      </p:sp>
      <p:grpSp>
        <p:nvGrpSpPr>
          <p:cNvPr id="9" name="Group 8">
            <a:extLst>
              <a:ext uri="{FF2B5EF4-FFF2-40B4-BE49-F238E27FC236}">
                <a16:creationId xmlns:a16="http://schemas.microsoft.com/office/drawing/2014/main" id="{8A486448-EFCD-B738-11FA-8BB613CD502C}"/>
              </a:ext>
              <a:ext uri="{C183D7F6-B498-43B3-948B-1728B52AA6E4}">
                <adec:decorative xmlns:adec="http://schemas.microsoft.com/office/drawing/2017/decorative" val="1"/>
              </a:ext>
            </a:extLst>
          </p:cNvPr>
          <p:cNvGrpSpPr/>
          <p:nvPr/>
        </p:nvGrpSpPr>
        <p:grpSpPr>
          <a:xfrm>
            <a:off x="3087538" y="1914630"/>
            <a:ext cx="589782" cy="136150"/>
            <a:chOff x="3087538" y="1914630"/>
            <a:chExt cx="589782" cy="136150"/>
          </a:xfrm>
        </p:grpSpPr>
        <p:cxnSp>
          <p:nvCxnSpPr>
            <p:cNvPr id="6" name="Straight Connector 5">
              <a:extLst>
                <a:ext uri="{FF2B5EF4-FFF2-40B4-BE49-F238E27FC236}">
                  <a16:creationId xmlns:a16="http://schemas.microsoft.com/office/drawing/2014/main" id="{1AA9B269-D1BA-D626-DA8F-C702018F4FA9}"/>
                </a:ext>
                <a:ext uri="{C183D7F6-B498-43B3-948B-1728B52AA6E4}">
                  <adec:decorative xmlns:adec="http://schemas.microsoft.com/office/drawing/2017/decorative" val="1"/>
                </a:ext>
              </a:extLst>
            </p:cNvPr>
            <p:cNvCxnSpPr>
              <a:cxnSpLocks/>
            </p:cNvCxnSpPr>
            <p:nvPr/>
          </p:nvCxnSpPr>
          <p:spPr>
            <a:xfrm>
              <a:off x="3087538" y="19918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7F50C9F0-D74D-AA53-962A-E9A3D61FC115}"/>
                </a:ext>
                <a:ext uri="{C183D7F6-B498-43B3-948B-1728B52AA6E4}">
                  <adec:decorative xmlns:adec="http://schemas.microsoft.com/office/drawing/2017/decorative" val="1"/>
                </a:ext>
              </a:extLst>
            </p:cNvPr>
            <p:cNvSpPr/>
            <p:nvPr/>
          </p:nvSpPr>
          <p:spPr>
            <a:xfrm>
              <a:off x="3526594" y="191463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Rectangle 9">
            <a:extLst>
              <a:ext uri="{FF2B5EF4-FFF2-40B4-BE49-F238E27FC236}">
                <a16:creationId xmlns:a16="http://schemas.microsoft.com/office/drawing/2014/main" id="{6B3641DA-DEFD-F5BF-AAF1-1BAAF02C556F}"/>
              </a:ext>
            </a:extLst>
          </p:cNvPr>
          <p:cNvSpPr/>
          <p:nvPr/>
        </p:nvSpPr>
        <p:spPr>
          <a:xfrm>
            <a:off x="702125" y="2352199"/>
            <a:ext cx="2565915"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Positive relationships and calm classroom environment </a:t>
            </a:r>
          </a:p>
        </p:txBody>
      </p:sp>
      <p:grpSp>
        <p:nvGrpSpPr>
          <p:cNvPr id="8" name="Group 7">
            <a:extLst>
              <a:ext uri="{FF2B5EF4-FFF2-40B4-BE49-F238E27FC236}">
                <a16:creationId xmlns:a16="http://schemas.microsoft.com/office/drawing/2014/main" id="{13369320-CB6C-476B-A2D8-5D096454442B}"/>
              </a:ext>
              <a:ext uri="{C183D7F6-B498-43B3-948B-1728B52AA6E4}">
                <adec:decorative xmlns:adec="http://schemas.microsoft.com/office/drawing/2017/decorative" val="1"/>
              </a:ext>
            </a:extLst>
          </p:cNvPr>
          <p:cNvGrpSpPr/>
          <p:nvPr/>
        </p:nvGrpSpPr>
        <p:grpSpPr>
          <a:xfrm>
            <a:off x="3079924" y="2965555"/>
            <a:ext cx="589782" cy="136150"/>
            <a:chOff x="3079924" y="2965555"/>
            <a:chExt cx="589782" cy="136150"/>
          </a:xfrm>
        </p:grpSpPr>
        <p:cxnSp>
          <p:nvCxnSpPr>
            <p:cNvPr id="2" name="Straight Connector 1">
              <a:extLst>
                <a:ext uri="{FF2B5EF4-FFF2-40B4-BE49-F238E27FC236}">
                  <a16:creationId xmlns:a16="http://schemas.microsoft.com/office/drawing/2014/main" id="{E2CE3777-82EB-1184-D180-35B7FACCEEF8}"/>
                </a:ext>
                <a:ext uri="{C183D7F6-B498-43B3-948B-1728B52AA6E4}">
                  <adec:decorative xmlns:adec="http://schemas.microsoft.com/office/drawing/2017/decorative" val="1"/>
                </a:ext>
              </a:extLst>
            </p:cNvPr>
            <p:cNvCxnSpPr>
              <a:cxnSpLocks/>
            </p:cNvCxnSpPr>
            <p:nvPr/>
          </p:nvCxnSpPr>
          <p:spPr>
            <a:xfrm>
              <a:off x="3079924" y="3042768"/>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CB74AE35-0372-2D3B-C982-A87DD1F24F26}"/>
                </a:ext>
                <a:ext uri="{C183D7F6-B498-43B3-948B-1728B52AA6E4}">
                  <adec:decorative xmlns:adec="http://schemas.microsoft.com/office/drawing/2017/decorative" val="1"/>
                </a:ext>
              </a:extLst>
            </p:cNvPr>
            <p:cNvSpPr/>
            <p:nvPr/>
          </p:nvSpPr>
          <p:spPr>
            <a:xfrm>
              <a:off x="3518980" y="296555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Rectangle 12">
            <a:extLst>
              <a:ext uri="{FF2B5EF4-FFF2-40B4-BE49-F238E27FC236}">
                <a16:creationId xmlns:a16="http://schemas.microsoft.com/office/drawing/2014/main" id="{E2DE49B7-0F1C-8537-8D98-38FADC8DBEB6}"/>
              </a:ext>
            </a:extLst>
          </p:cNvPr>
          <p:cNvSpPr/>
          <p:nvPr/>
        </p:nvSpPr>
        <p:spPr>
          <a:xfrm>
            <a:off x="702125" y="3733338"/>
            <a:ext cx="2565916"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Assessment to inform decisions about questioning approach </a:t>
            </a:r>
          </a:p>
        </p:txBody>
      </p:sp>
      <p:grpSp>
        <p:nvGrpSpPr>
          <p:cNvPr id="14" name="Group 13">
            <a:extLst>
              <a:ext uri="{FF2B5EF4-FFF2-40B4-BE49-F238E27FC236}">
                <a16:creationId xmlns:a16="http://schemas.microsoft.com/office/drawing/2014/main" id="{2A8ACC5E-127F-2748-6DD4-0963482977DC}"/>
              </a:ext>
              <a:ext uri="{C183D7F6-B498-43B3-948B-1728B52AA6E4}">
                <adec:decorative xmlns:adec="http://schemas.microsoft.com/office/drawing/2017/decorative" val="1"/>
              </a:ext>
            </a:extLst>
          </p:cNvPr>
          <p:cNvGrpSpPr/>
          <p:nvPr/>
        </p:nvGrpSpPr>
        <p:grpSpPr>
          <a:xfrm>
            <a:off x="3268040" y="3865034"/>
            <a:ext cx="401666" cy="123773"/>
            <a:chOff x="3268040" y="3865034"/>
            <a:chExt cx="401666" cy="123773"/>
          </a:xfrm>
        </p:grpSpPr>
        <p:cxnSp>
          <p:nvCxnSpPr>
            <p:cNvPr id="11" name="Straight Connector 10">
              <a:extLst>
                <a:ext uri="{FF2B5EF4-FFF2-40B4-BE49-F238E27FC236}">
                  <a16:creationId xmlns:a16="http://schemas.microsoft.com/office/drawing/2014/main" id="{AA0961FB-AC78-613D-40FE-4A7D859EB78D}"/>
                </a:ext>
                <a:ext uri="{C183D7F6-B498-43B3-948B-1728B52AA6E4}">
                  <adec:decorative xmlns:adec="http://schemas.microsoft.com/office/drawing/2017/decorative" val="1"/>
                </a:ext>
              </a:extLst>
            </p:cNvPr>
            <p:cNvCxnSpPr>
              <a:cxnSpLocks/>
            </p:cNvCxnSpPr>
            <p:nvPr/>
          </p:nvCxnSpPr>
          <p:spPr>
            <a:xfrm>
              <a:off x="3268040" y="3927093"/>
              <a:ext cx="326303"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2" name="Oval 11">
              <a:extLst>
                <a:ext uri="{FF2B5EF4-FFF2-40B4-BE49-F238E27FC236}">
                  <a16:creationId xmlns:a16="http://schemas.microsoft.com/office/drawing/2014/main" id="{07A85B9B-8E76-F9CC-B92B-22FEF3B0F0D8}"/>
                </a:ext>
                <a:ext uri="{C183D7F6-B498-43B3-948B-1728B52AA6E4}">
                  <adec:decorative xmlns:adec="http://schemas.microsoft.com/office/drawing/2017/decorative" val="1"/>
                </a:ext>
              </a:extLst>
            </p:cNvPr>
            <p:cNvSpPr/>
            <p:nvPr/>
          </p:nvSpPr>
          <p:spPr>
            <a:xfrm>
              <a:off x="3518980" y="3865034"/>
              <a:ext cx="150726" cy="123773"/>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3" name="TextBox 22">
            <a:extLst>
              <a:ext uri="{FF2B5EF4-FFF2-40B4-BE49-F238E27FC236}">
                <a16:creationId xmlns:a16="http://schemas.microsoft.com/office/drawing/2014/main" id="{3CFC372B-F4B4-63C3-EDDB-CDEB6B5EA249}"/>
              </a:ext>
            </a:extLst>
          </p:cNvPr>
          <p:cNvSpPr txBox="1"/>
          <p:nvPr/>
        </p:nvSpPr>
        <p:spPr>
          <a:xfrm>
            <a:off x="3589349" y="1266624"/>
            <a:ext cx="7916852" cy="3139321"/>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rIns="252000">
            <a:spAutoFit/>
          </a:bodyPr>
          <a:lstStyle/>
          <a:p>
            <a:r>
              <a:rPr lang="en-GB">
                <a:solidFill>
                  <a:srgbClr val="000000"/>
                </a:solidFill>
                <a:ea typeface="Segoe UI"/>
                <a:cs typeface="Arial" panose="020B0604020202020204" pitchFamily="34" charset="0"/>
              </a:rPr>
              <a:t>Miss Jones’ year 5 class have been working on their foundational knowledge of the water cycle. </a:t>
            </a:r>
          </a:p>
          <a:p>
            <a:r>
              <a:rPr lang="en-GB">
                <a:solidFill>
                  <a:srgbClr val="000000"/>
                </a:solidFill>
                <a:ea typeface="Segoe UI"/>
                <a:cs typeface="Arial" panose="020B0604020202020204" pitchFamily="34" charset="0"/>
              </a:rPr>
              <a:t>Miss Jones is asking them quick-fire questions about the definitions of condensation, evaporation and water vapour. This is a questioning approach she uses frequently in her classroom. </a:t>
            </a:r>
          </a:p>
          <a:p>
            <a:endParaRPr lang="en-GB">
              <a:solidFill>
                <a:srgbClr val="000000"/>
              </a:solidFill>
              <a:ea typeface="Segoe UI"/>
              <a:cs typeface="Arial" panose="020B0604020202020204" pitchFamily="34" charset="0"/>
            </a:endParaRPr>
          </a:p>
          <a:p>
            <a:r>
              <a:rPr lang="en-GB">
                <a:solidFill>
                  <a:srgbClr val="000000"/>
                </a:solidFill>
                <a:ea typeface="Segoe UI"/>
                <a:cs typeface="Arial" panose="020B0604020202020204" pitchFamily="34" charset="0"/>
              </a:rPr>
              <a:t>She supports this high-demand questioning with positive reinforcement and high energy levels and her pupils remain focused throughout. </a:t>
            </a:r>
          </a:p>
          <a:p>
            <a:endParaRPr lang="en-GB">
              <a:solidFill>
                <a:srgbClr val="000000"/>
              </a:solidFill>
              <a:ea typeface="Segoe UI"/>
              <a:cs typeface="Arial" panose="020B0604020202020204" pitchFamily="34" charset="0"/>
            </a:endParaRPr>
          </a:p>
          <a:p>
            <a:r>
              <a:rPr lang="en-GB">
                <a:solidFill>
                  <a:srgbClr val="000000"/>
                </a:solidFill>
                <a:ea typeface="Segoe UI"/>
                <a:cs typeface="Arial" panose="020B0604020202020204" pitchFamily="34" charset="0"/>
              </a:rPr>
              <a:t>Miss Jones is targeting her questions at pupils she knows have struggled to remember previous content, this includes a pupil called Rebecca. </a:t>
            </a:r>
          </a:p>
        </p:txBody>
      </p:sp>
      <p:sp>
        <p:nvSpPr>
          <p:cNvPr id="5" name="Slide Number Placeholder 4">
            <a:extLst>
              <a:ext uri="{FF2B5EF4-FFF2-40B4-BE49-F238E27FC236}">
                <a16:creationId xmlns:a16="http://schemas.microsoft.com/office/drawing/2014/main" id="{A79136BE-69D7-09E9-BF4F-54F06C747EAE}"/>
              </a:ext>
            </a:extLst>
          </p:cNvPr>
          <p:cNvSpPr>
            <a:spLocks noGrp="1"/>
          </p:cNvSpPr>
          <p:nvPr>
            <p:ph type="sldNum" sz="quarter" idx="12"/>
          </p:nvPr>
        </p:nvSpPr>
        <p:spPr/>
        <p:txBody>
          <a:bodyPr/>
          <a:lstStyle/>
          <a:p>
            <a:fld id="{BA634521-C80F-DA4F-BE98-7119B7CE3C87}" type="slidenum">
              <a:rPr lang="en-US" smtClean="0"/>
              <a:pPr/>
              <a:t>40</a:t>
            </a:fld>
            <a:endParaRPr lang="en-US"/>
          </a:p>
        </p:txBody>
      </p:sp>
    </p:spTree>
    <p:extLst>
      <p:ext uri="{BB962C8B-B14F-4D97-AF65-F5344CB8AC3E}">
        <p14:creationId xmlns:p14="http://schemas.microsoft.com/office/powerpoint/2010/main" val="22506368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778B4B-1909-8B38-A4D8-91329151041D}"/>
            </a:ext>
          </a:extLst>
        </p:cNvPr>
        <p:cNvGrpSpPr/>
        <p:nvPr/>
      </p:nvGrpSpPr>
      <p:grpSpPr>
        <a:xfrm>
          <a:off x="0" y="0"/>
          <a:ext cx="0" cy="0"/>
          <a:chOff x="0" y="0"/>
          <a:chExt cx="0" cy="0"/>
        </a:xfrm>
      </p:grpSpPr>
      <p:sp>
        <p:nvSpPr>
          <p:cNvPr id="14" name="Title 13">
            <a:extLst>
              <a:ext uri="{FF2B5EF4-FFF2-40B4-BE49-F238E27FC236}">
                <a16:creationId xmlns:a16="http://schemas.microsoft.com/office/drawing/2014/main" id="{353BCD53-1E25-A0C7-1D81-D59F53B5EE82}"/>
              </a:ext>
            </a:extLst>
          </p:cNvPr>
          <p:cNvSpPr>
            <a:spLocks noGrp="1"/>
          </p:cNvSpPr>
          <p:nvPr>
            <p:ph type="title"/>
          </p:nvPr>
        </p:nvSpPr>
        <p:spPr>
          <a:xfrm>
            <a:off x="685800" y="-628481"/>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3 (primary science)</a:t>
            </a:r>
            <a:endParaRPr lang="en-GB"/>
          </a:p>
        </p:txBody>
      </p:sp>
      <p:sp>
        <p:nvSpPr>
          <p:cNvPr id="23" name="TextBox 22">
            <a:extLst>
              <a:ext uri="{FF2B5EF4-FFF2-40B4-BE49-F238E27FC236}">
                <a16:creationId xmlns:a16="http://schemas.microsoft.com/office/drawing/2014/main" id="{1E7313AD-F30D-F54F-B9B5-DB7A532F2EB2}"/>
              </a:ext>
            </a:extLst>
          </p:cNvPr>
          <p:cNvSpPr txBox="1"/>
          <p:nvPr/>
        </p:nvSpPr>
        <p:spPr>
          <a:xfrm>
            <a:off x="685800" y="671187"/>
            <a:ext cx="7877862" cy="5527255"/>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r>
              <a:rPr lang="en-GB"/>
              <a:t>Later in the questioning sequence she asks Rebecca this same question: What is condensation?</a:t>
            </a:r>
            <a:r>
              <a:rPr lang="en-US"/>
              <a:t> </a:t>
            </a:r>
            <a:endParaRPr lang="en-US">
              <a:cs typeface="Arial" panose="020B0604020202020204" pitchFamily="34" charset="0"/>
            </a:endParaRPr>
          </a:p>
          <a:p>
            <a:endParaRPr lang="en-GB">
              <a:cs typeface="Arial" panose="020B0604020202020204" pitchFamily="34" charset="0"/>
            </a:endParaRPr>
          </a:p>
          <a:p>
            <a:r>
              <a:rPr lang="en-GB"/>
              <a:t>Rebecca: Water</a:t>
            </a:r>
            <a:r>
              <a:rPr lang="en-US"/>
              <a:t> </a:t>
            </a:r>
            <a:endParaRPr lang="en-US">
              <a:cs typeface="Arial" panose="020B0604020202020204" pitchFamily="34" charset="0"/>
            </a:endParaRPr>
          </a:p>
          <a:p>
            <a:r>
              <a:rPr lang="en-GB"/>
              <a:t>Miss Jones: Condensation is when water vapour touches something cold, it cools down and turns back into water. Rebecca, what is condensation?</a:t>
            </a:r>
            <a:r>
              <a:rPr lang="en-US"/>
              <a:t> </a:t>
            </a:r>
            <a:endParaRPr lang="en-US">
              <a:cs typeface="Arial" panose="020B0604020202020204" pitchFamily="34" charset="0"/>
            </a:endParaRPr>
          </a:p>
          <a:p>
            <a:r>
              <a:rPr lang="en-GB"/>
              <a:t>Rebecca: water vapour cools down and turns into water.</a:t>
            </a:r>
            <a:r>
              <a:rPr lang="en-US"/>
              <a:t> </a:t>
            </a:r>
            <a:endParaRPr lang="en-US">
              <a:cs typeface="Arial" panose="020B0604020202020204" pitchFamily="34" charset="0"/>
            </a:endParaRPr>
          </a:p>
          <a:p>
            <a:r>
              <a:rPr lang="en-GB"/>
              <a:t>Miss Jones: Great, what do we call it when water vapour cools and becomes water?</a:t>
            </a:r>
            <a:r>
              <a:rPr lang="en-US"/>
              <a:t> </a:t>
            </a:r>
            <a:endParaRPr lang="en-US">
              <a:cs typeface="Arial" panose="020B0604020202020204" pitchFamily="34" charset="0"/>
            </a:endParaRPr>
          </a:p>
          <a:p>
            <a:r>
              <a:rPr lang="en-GB"/>
              <a:t>Rebecca: I don’t know.</a:t>
            </a:r>
            <a:r>
              <a:rPr lang="en-US"/>
              <a:t> </a:t>
            </a:r>
            <a:endParaRPr lang="en-US">
              <a:cs typeface="Arial" panose="020B0604020202020204" pitchFamily="34" charset="0"/>
            </a:endParaRPr>
          </a:p>
          <a:p>
            <a:r>
              <a:rPr lang="en-GB"/>
              <a:t>Miss Jones: Condensation is when water vapour touches something cold, it cools down and turns back into water [pause], what is it called when water vapour cools down and turns back into water?</a:t>
            </a:r>
            <a:r>
              <a:rPr lang="en-US"/>
              <a:t> </a:t>
            </a:r>
            <a:endParaRPr lang="en-US">
              <a:cs typeface="Arial" panose="020B0604020202020204" pitchFamily="34" charset="0"/>
            </a:endParaRPr>
          </a:p>
          <a:p>
            <a:r>
              <a:rPr lang="en-GB"/>
              <a:t>Rebecca: C-</a:t>
            </a:r>
            <a:r>
              <a:rPr lang="en-US"/>
              <a:t> </a:t>
            </a:r>
            <a:endParaRPr lang="en-US">
              <a:cs typeface="Arial" panose="020B0604020202020204" pitchFamily="34" charset="0"/>
            </a:endParaRPr>
          </a:p>
          <a:p>
            <a:r>
              <a:rPr lang="en-GB"/>
              <a:t>Miss Jones: *waits for around six seconds, nods in encouragement* </a:t>
            </a:r>
            <a:r>
              <a:rPr lang="en-US"/>
              <a:t> </a:t>
            </a:r>
            <a:endParaRPr lang="en-US">
              <a:cs typeface="Arial" panose="020B0604020202020204" pitchFamily="34" charset="0"/>
            </a:endParaRPr>
          </a:p>
          <a:p>
            <a:r>
              <a:rPr lang="en-GB"/>
              <a:t>Rebecca: Condensation.</a:t>
            </a:r>
            <a:r>
              <a:rPr lang="en-US"/>
              <a:t> </a:t>
            </a:r>
            <a:endParaRPr lang="en-US">
              <a:cs typeface="Arial" panose="020B0604020202020204" pitchFamily="34" charset="0"/>
            </a:endParaRPr>
          </a:p>
          <a:p>
            <a:r>
              <a:rPr lang="en-GB"/>
              <a:t>Miss Jones: Well done for sticking with me Rebecca, good work. I’ll be coming back to ask you again in a minute.</a:t>
            </a:r>
            <a:r>
              <a:rPr lang="en-US"/>
              <a:t> </a:t>
            </a:r>
            <a:endParaRPr lang="en-US">
              <a:cs typeface="Arial" panose="020B0604020202020204" pitchFamily="34" charset="0"/>
            </a:endParaRPr>
          </a:p>
        </p:txBody>
      </p:sp>
      <p:sp>
        <p:nvSpPr>
          <p:cNvPr id="4" name="Rectangle 3">
            <a:extLst>
              <a:ext uri="{FF2B5EF4-FFF2-40B4-BE49-F238E27FC236}">
                <a16:creationId xmlns:a16="http://schemas.microsoft.com/office/drawing/2014/main" id="{6F8709AE-F700-EDF4-4CDC-321D8B9CE64B}"/>
              </a:ext>
            </a:extLst>
          </p:cNvPr>
          <p:cNvSpPr/>
          <p:nvPr/>
        </p:nvSpPr>
        <p:spPr>
          <a:xfrm>
            <a:off x="8949091" y="1905000"/>
            <a:ext cx="2557109" cy="13858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Rephrases or ‘flips’ questions to check understanding of key terms.</a:t>
            </a:r>
            <a:endParaRPr lang="en-GB">
              <a:solidFill>
                <a:schemeClr val="tx1"/>
              </a:solidFill>
              <a:cs typeface="Arial" panose="020B0604020202020204" pitchFamily="34" charset="0"/>
            </a:endParaRPr>
          </a:p>
        </p:txBody>
      </p:sp>
      <p:sp>
        <p:nvSpPr>
          <p:cNvPr id="11" name="Rectangle 10">
            <a:extLst>
              <a:ext uri="{FF2B5EF4-FFF2-40B4-BE49-F238E27FC236}">
                <a16:creationId xmlns:a16="http://schemas.microsoft.com/office/drawing/2014/main" id="{9123BD9A-6A7A-8FD3-2F23-96F5CF563B59}"/>
              </a:ext>
            </a:extLst>
          </p:cNvPr>
          <p:cNvSpPr/>
          <p:nvPr/>
        </p:nvSpPr>
        <p:spPr>
          <a:xfrm>
            <a:off x="8949091" y="3566108"/>
            <a:ext cx="2557110" cy="97573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Simple, clear language and sentence structures.</a:t>
            </a:r>
            <a:endParaRPr lang="en-GB">
              <a:solidFill>
                <a:schemeClr val="tx1"/>
              </a:solidFill>
              <a:cs typeface="Arial" panose="020B0604020202020204" pitchFamily="34" charset="0"/>
            </a:endParaRPr>
          </a:p>
        </p:txBody>
      </p:sp>
      <p:sp>
        <p:nvSpPr>
          <p:cNvPr id="28" name="Rectangle 27">
            <a:extLst>
              <a:ext uri="{FF2B5EF4-FFF2-40B4-BE49-F238E27FC236}">
                <a16:creationId xmlns:a16="http://schemas.microsoft.com/office/drawing/2014/main" id="{395ABCD2-09E4-E4A5-6C20-9CF5DA165654}"/>
              </a:ext>
            </a:extLst>
          </p:cNvPr>
          <p:cNvSpPr/>
          <p:nvPr/>
        </p:nvSpPr>
        <p:spPr>
          <a:xfrm>
            <a:off x="8949091" y="4755110"/>
            <a:ext cx="2557110" cy="63097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a:solidFill>
                  <a:schemeClr val="tx1"/>
                </a:solidFill>
              </a:rPr>
              <a:t>Additional processing time</a:t>
            </a:r>
          </a:p>
        </p:txBody>
      </p:sp>
      <p:grpSp>
        <p:nvGrpSpPr>
          <p:cNvPr id="10" name="Group 9">
            <a:extLst>
              <a:ext uri="{FF2B5EF4-FFF2-40B4-BE49-F238E27FC236}">
                <a16:creationId xmlns:a16="http://schemas.microsoft.com/office/drawing/2014/main" id="{52976691-C608-14CD-14B3-28D3794301EE}"/>
              </a:ext>
              <a:ext uri="{C183D7F6-B498-43B3-948B-1728B52AA6E4}">
                <adec:decorative xmlns:adec="http://schemas.microsoft.com/office/drawing/2017/decorative" val="1"/>
              </a:ext>
            </a:extLst>
          </p:cNvPr>
          <p:cNvGrpSpPr/>
          <p:nvPr/>
        </p:nvGrpSpPr>
        <p:grpSpPr>
          <a:xfrm>
            <a:off x="8502381" y="5083225"/>
            <a:ext cx="446710" cy="136150"/>
            <a:chOff x="8502381" y="5083225"/>
            <a:chExt cx="446710" cy="136150"/>
          </a:xfrm>
        </p:grpSpPr>
        <p:cxnSp>
          <p:nvCxnSpPr>
            <p:cNvPr id="2" name="Straight Connector 1">
              <a:extLst>
                <a:ext uri="{FF2B5EF4-FFF2-40B4-BE49-F238E27FC236}">
                  <a16:creationId xmlns:a16="http://schemas.microsoft.com/office/drawing/2014/main" id="{5B73BD5E-6BED-7796-A61D-BE334E5D5234}"/>
                </a:ext>
                <a:ext uri="{C183D7F6-B498-43B3-948B-1728B52AA6E4}">
                  <adec:decorative xmlns:adec="http://schemas.microsoft.com/office/drawing/2017/decorative" val="1"/>
                </a:ext>
              </a:extLst>
            </p:cNvPr>
            <p:cNvCxnSpPr>
              <a:cxnSpLocks/>
            </p:cNvCxnSpPr>
            <p:nvPr/>
          </p:nvCxnSpPr>
          <p:spPr>
            <a:xfrm>
              <a:off x="8653107" y="5161043"/>
              <a:ext cx="295984"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8D004727-70E1-F803-613F-54681D5B4758}"/>
                </a:ext>
                <a:ext uri="{C183D7F6-B498-43B3-948B-1728B52AA6E4}">
                  <adec:decorative xmlns:adec="http://schemas.microsoft.com/office/drawing/2017/decorative" val="1"/>
                </a:ext>
              </a:extLst>
            </p:cNvPr>
            <p:cNvSpPr/>
            <p:nvPr/>
          </p:nvSpPr>
          <p:spPr>
            <a:xfrm>
              <a:off x="8502381" y="508322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6" name="Group 5">
            <a:extLst>
              <a:ext uri="{FF2B5EF4-FFF2-40B4-BE49-F238E27FC236}">
                <a16:creationId xmlns:a16="http://schemas.microsoft.com/office/drawing/2014/main" id="{94F012A5-19B2-524A-5E53-B0451891EA1B}"/>
              </a:ext>
              <a:ext uri="{C183D7F6-B498-43B3-948B-1728B52AA6E4}">
                <adec:decorative xmlns:adec="http://schemas.microsoft.com/office/drawing/2017/decorative" val="1"/>
              </a:ext>
            </a:extLst>
          </p:cNvPr>
          <p:cNvGrpSpPr/>
          <p:nvPr/>
        </p:nvGrpSpPr>
        <p:grpSpPr>
          <a:xfrm>
            <a:off x="8502381" y="3205646"/>
            <a:ext cx="665145" cy="136150"/>
            <a:chOff x="8502381" y="3205646"/>
            <a:chExt cx="665145" cy="136150"/>
          </a:xfrm>
        </p:grpSpPr>
        <p:cxnSp>
          <p:nvCxnSpPr>
            <p:cNvPr id="8" name="Straight Connector 7">
              <a:extLst>
                <a:ext uri="{FF2B5EF4-FFF2-40B4-BE49-F238E27FC236}">
                  <a16:creationId xmlns:a16="http://schemas.microsoft.com/office/drawing/2014/main" id="{684BD5FE-94BD-AE18-A612-6364D31187B7}"/>
                </a:ext>
                <a:ext uri="{C183D7F6-B498-43B3-948B-1728B52AA6E4}">
                  <adec:decorative xmlns:adec="http://schemas.microsoft.com/office/drawing/2017/decorative" val="1"/>
                </a:ext>
              </a:extLst>
            </p:cNvPr>
            <p:cNvCxnSpPr>
              <a:cxnSpLocks/>
            </p:cNvCxnSpPr>
            <p:nvPr/>
          </p:nvCxnSpPr>
          <p:spPr>
            <a:xfrm>
              <a:off x="8653107" y="3296911"/>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B2B4CE91-0327-E678-D0E5-083D552FA840}"/>
                </a:ext>
                <a:ext uri="{C183D7F6-B498-43B3-948B-1728B52AA6E4}">
                  <adec:decorative xmlns:adec="http://schemas.microsoft.com/office/drawing/2017/decorative" val="1"/>
                </a:ext>
              </a:extLst>
            </p:cNvPr>
            <p:cNvSpPr/>
            <p:nvPr/>
          </p:nvSpPr>
          <p:spPr>
            <a:xfrm>
              <a:off x="8502381" y="3205646"/>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ED12A886-67A5-0992-C963-CAB88338AB33}"/>
              </a:ext>
              <a:ext uri="{C183D7F6-B498-43B3-948B-1728B52AA6E4}">
                <adec:decorative xmlns:adec="http://schemas.microsoft.com/office/drawing/2017/decorative" val="1"/>
              </a:ext>
            </a:extLst>
          </p:cNvPr>
          <p:cNvGrpSpPr/>
          <p:nvPr/>
        </p:nvGrpSpPr>
        <p:grpSpPr>
          <a:xfrm>
            <a:off x="8502381" y="3968009"/>
            <a:ext cx="446710" cy="136150"/>
            <a:chOff x="8502381" y="3968009"/>
            <a:chExt cx="446710" cy="136150"/>
          </a:xfrm>
        </p:grpSpPr>
        <p:cxnSp>
          <p:nvCxnSpPr>
            <p:cNvPr id="12" name="Straight Connector 11">
              <a:extLst>
                <a:ext uri="{FF2B5EF4-FFF2-40B4-BE49-F238E27FC236}">
                  <a16:creationId xmlns:a16="http://schemas.microsoft.com/office/drawing/2014/main" id="{7FBF9A9A-818D-6102-AFCC-2E6103F75236}"/>
                </a:ext>
                <a:ext uri="{C183D7F6-B498-43B3-948B-1728B52AA6E4}">
                  <adec:decorative xmlns:adec="http://schemas.microsoft.com/office/drawing/2017/decorative" val="1"/>
                </a:ext>
              </a:extLst>
            </p:cNvPr>
            <p:cNvCxnSpPr>
              <a:cxnSpLocks/>
              <a:endCxn id="11" idx="1"/>
            </p:cNvCxnSpPr>
            <p:nvPr/>
          </p:nvCxnSpPr>
          <p:spPr>
            <a:xfrm>
              <a:off x="8653107" y="4045827"/>
              <a:ext cx="295984" cy="8146"/>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3" name="Oval 12">
              <a:extLst>
                <a:ext uri="{FF2B5EF4-FFF2-40B4-BE49-F238E27FC236}">
                  <a16:creationId xmlns:a16="http://schemas.microsoft.com/office/drawing/2014/main" id="{349B19BF-6922-BAF2-6883-8E0798053594}"/>
                </a:ext>
                <a:ext uri="{C183D7F6-B498-43B3-948B-1728B52AA6E4}">
                  <adec:decorative xmlns:adec="http://schemas.microsoft.com/office/drawing/2017/decorative" val="1"/>
                </a:ext>
              </a:extLst>
            </p:cNvPr>
            <p:cNvSpPr/>
            <p:nvPr/>
          </p:nvSpPr>
          <p:spPr>
            <a:xfrm>
              <a:off x="8502381" y="3968009"/>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Slide Number Placeholder 4">
            <a:extLst>
              <a:ext uri="{FF2B5EF4-FFF2-40B4-BE49-F238E27FC236}">
                <a16:creationId xmlns:a16="http://schemas.microsoft.com/office/drawing/2014/main" id="{C5E4D853-E806-3BAE-11E9-62CF212CAABC}"/>
              </a:ext>
            </a:extLst>
          </p:cNvPr>
          <p:cNvSpPr>
            <a:spLocks noGrp="1"/>
          </p:cNvSpPr>
          <p:nvPr>
            <p:ph type="sldNum" sz="quarter" idx="12"/>
          </p:nvPr>
        </p:nvSpPr>
        <p:spPr/>
        <p:txBody>
          <a:bodyPr/>
          <a:lstStyle/>
          <a:p>
            <a:fld id="{BA634521-C80F-DA4F-BE98-7119B7CE3C87}" type="slidenum">
              <a:rPr lang="en-US" smtClean="0"/>
              <a:pPr/>
              <a:t>41</a:t>
            </a:fld>
            <a:endParaRPr lang="en-US"/>
          </a:p>
        </p:txBody>
      </p:sp>
    </p:spTree>
    <p:extLst>
      <p:ext uri="{BB962C8B-B14F-4D97-AF65-F5344CB8AC3E}">
        <p14:creationId xmlns:p14="http://schemas.microsoft.com/office/powerpoint/2010/main" val="2226986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131BC-B36A-B337-29CC-1CF1AFC4AAB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3B02DA9-70B4-23C0-7EA2-765BBDB90E8B}"/>
              </a:ext>
            </a:extLst>
          </p:cNvPr>
          <p:cNvSpPr>
            <a:spLocks noGrp="1"/>
          </p:cNvSpPr>
          <p:nvPr>
            <p:ph type="title"/>
          </p:nvPr>
        </p:nvSpPr>
        <p:spPr>
          <a:xfrm>
            <a:off x="1692524" y="-852507"/>
            <a:ext cx="10800000" cy="1027112"/>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3 (primary science)</a:t>
            </a:r>
            <a:endParaRPr lang="en-GB"/>
          </a:p>
        </p:txBody>
      </p:sp>
      <p:sp>
        <p:nvSpPr>
          <p:cNvPr id="2" name="Title 3">
            <a:extLst>
              <a:ext uri="{FF2B5EF4-FFF2-40B4-BE49-F238E27FC236}">
                <a16:creationId xmlns:a16="http://schemas.microsoft.com/office/drawing/2014/main" id="{AEC1C79E-2620-5377-253E-6A0C82F910BB}"/>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sp>
        <p:nvSpPr>
          <p:cNvPr id="8" name="Text Placeholder 2">
            <a:extLst>
              <a:ext uri="{FF2B5EF4-FFF2-40B4-BE49-F238E27FC236}">
                <a16:creationId xmlns:a16="http://schemas.microsoft.com/office/drawing/2014/main" id="{8956EB0E-EB45-2F11-20FA-170EEE73662F}"/>
              </a:ext>
            </a:extLst>
          </p:cNvPr>
          <p:cNvSpPr>
            <a:spLocks noGrp="1"/>
          </p:cNvSpPr>
          <p:nvPr>
            <p:ph type="body" sz="quarter" idx="10"/>
          </p:nvPr>
        </p:nvSpPr>
        <p:spPr>
          <a:xfrm>
            <a:off x="709613" y="2314575"/>
            <a:ext cx="9557333" cy="3257550"/>
          </a:xfrm>
        </p:spPr>
        <p:txBody>
          <a:bodyPr/>
          <a:lstStyle/>
          <a:p>
            <a:pPr marL="637200" lvl="1" indent="-457200">
              <a:buClr>
                <a:srgbClr val="006FB7"/>
              </a:buClr>
              <a:buFont typeface="+mj-lt"/>
              <a:buAutoNum type="alphaLcParenR" startAt="3"/>
            </a:pPr>
            <a:r>
              <a:rPr lang="en-GB" sz="2400"/>
              <a:t>What strategies did the teacher use to support their pupils to develop their SLC in the longer term?</a:t>
            </a:r>
          </a:p>
          <a:p>
            <a:pPr marL="637200" lvl="1" indent="-457200">
              <a:buFont typeface="+mj-lt"/>
              <a:buAutoNum type="alphaLcParenR" startAt="3"/>
            </a:pPr>
            <a:endParaRPr lang="en-GB" sz="2400"/>
          </a:p>
          <a:p>
            <a:pPr marL="457200" indent="-457200">
              <a:buFont typeface="+mj-lt"/>
              <a:buAutoNum type="alphaLcParenR" startAt="3"/>
            </a:pPr>
            <a:endParaRPr lang="en-GB" sz="2400"/>
          </a:p>
        </p:txBody>
      </p:sp>
      <p:pic>
        <p:nvPicPr>
          <p:cNvPr id="3" name="Picture 2">
            <a:extLst>
              <a:ext uri="{FF2B5EF4-FFF2-40B4-BE49-F238E27FC236}">
                <a16:creationId xmlns:a16="http://schemas.microsoft.com/office/drawing/2014/main" id="{12510AE6-15F0-B0C2-6271-309A7E07D99D}"/>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5" name="Slide Number Placeholder 4">
            <a:extLst>
              <a:ext uri="{FF2B5EF4-FFF2-40B4-BE49-F238E27FC236}">
                <a16:creationId xmlns:a16="http://schemas.microsoft.com/office/drawing/2014/main" id="{D802B39A-ABFF-4B79-44B6-7AB501754405}"/>
              </a:ext>
            </a:extLst>
          </p:cNvPr>
          <p:cNvSpPr>
            <a:spLocks noGrp="1"/>
          </p:cNvSpPr>
          <p:nvPr>
            <p:ph type="sldNum" sz="quarter" idx="12"/>
          </p:nvPr>
        </p:nvSpPr>
        <p:spPr/>
        <p:txBody>
          <a:bodyPr/>
          <a:lstStyle/>
          <a:p>
            <a:fld id="{BA634521-C80F-DA4F-BE98-7119B7CE3C87}" type="slidenum">
              <a:rPr lang="en-US" smtClean="0"/>
              <a:pPr/>
              <a:t>42</a:t>
            </a:fld>
            <a:endParaRPr lang="en-US"/>
          </a:p>
        </p:txBody>
      </p:sp>
    </p:spTree>
    <p:extLst>
      <p:ext uri="{BB962C8B-B14F-4D97-AF65-F5344CB8AC3E}">
        <p14:creationId xmlns:p14="http://schemas.microsoft.com/office/powerpoint/2010/main" val="23288459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CA90E-DA9A-F8FF-0418-9B4D630F768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3F86D90-6B22-EBEF-2952-5912382AEBBF}"/>
              </a:ext>
            </a:extLst>
          </p:cNvPr>
          <p:cNvSpPr>
            <a:spLocks noGrp="1"/>
          </p:cNvSpPr>
          <p:nvPr>
            <p:ph type="title"/>
          </p:nvPr>
        </p:nvSpPr>
        <p:spPr>
          <a:xfrm>
            <a:off x="685799" y="85890"/>
            <a:ext cx="10800000" cy="1027112"/>
          </a:xfrm>
        </p:spPr>
        <p:txBody>
          <a:bodyPr/>
          <a:lstStyle/>
          <a:p>
            <a:r>
              <a:rPr lang="en-GB" sz="4000" b="1" i="0" kern="1200" dirty="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dirty="0">
                <a:solidFill>
                  <a:srgbClr val="003764"/>
                </a:solidFill>
                <a:effectLst/>
                <a:latin typeface="Arial" panose="020B0604020202020204" pitchFamily="34" charset="0"/>
                <a:ea typeface="+mj-ea"/>
                <a:cs typeface="Arial" panose="020B0604020202020204" pitchFamily="34" charset="0"/>
              </a:rPr>
              <a:t> part 4 (primary science)</a:t>
            </a:r>
            <a:endParaRPr lang="en-GB" dirty="0"/>
          </a:p>
        </p:txBody>
      </p:sp>
      <p:sp>
        <p:nvSpPr>
          <p:cNvPr id="28" name="Rectangle 27">
            <a:extLst>
              <a:ext uri="{FF2B5EF4-FFF2-40B4-BE49-F238E27FC236}">
                <a16:creationId xmlns:a16="http://schemas.microsoft.com/office/drawing/2014/main" id="{EAC1A109-D79E-F824-B2E2-88A49B922611}"/>
              </a:ext>
            </a:extLst>
          </p:cNvPr>
          <p:cNvSpPr/>
          <p:nvPr/>
        </p:nvSpPr>
        <p:spPr>
          <a:xfrm>
            <a:off x="685800" y="1273176"/>
            <a:ext cx="2452959" cy="14547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Opportunities are provided for oracy and use of specialist vocabulary.</a:t>
            </a:r>
          </a:p>
        </p:txBody>
      </p:sp>
      <p:grpSp>
        <p:nvGrpSpPr>
          <p:cNvPr id="4" name="Group 3">
            <a:extLst>
              <a:ext uri="{FF2B5EF4-FFF2-40B4-BE49-F238E27FC236}">
                <a16:creationId xmlns:a16="http://schemas.microsoft.com/office/drawing/2014/main" id="{C81152C7-272A-C0A7-366E-E42EF8451F73}"/>
              </a:ext>
              <a:ext uri="{C183D7F6-B498-43B3-948B-1728B52AA6E4}">
                <adec:decorative xmlns:adec="http://schemas.microsoft.com/office/drawing/2017/decorative" val="1"/>
              </a:ext>
            </a:extLst>
          </p:cNvPr>
          <p:cNvGrpSpPr/>
          <p:nvPr/>
        </p:nvGrpSpPr>
        <p:grpSpPr>
          <a:xfrm>
            <a:off x="3138759" y="1739860"/>
            <a:ext cx="564281" cy="150726"/>
            <a:chOff x="3138759" y="1739860"/>
            <a:chExt cx="564281" cy="150726"/>
          </a:xfrm>
        </p:grpSpPr>
        <p:cxnSp>
          <p:nvCxnSpPr>
            <p:cNvPr id="6" name="Straight Connector 5">
              <a:extLst>
                <a:ext uri="{FF2B5EF4-FFF2-40B4-BE49-F238E27FC236}">
                  <a16:creationId xmlns:a16="http://schemas.microsoft.com/office/drawing/2014/main" id="{FBE8A23E-837A-5B42-2AE6-F6B610BC9ACD}"/>
                </a:ext>
                <a:ext uri="{C183D7F6-B498-43B3-948B-1728B52AA6E4}">
                  <adec:decorative xmlns:adec="http://schemas.microsoft.com/office/drawing/2017/decorative" val="1"/>
                </a:ext>
              </a:extLst>
            </p:cNvPr>
            <p:cNvCxnSpPr>
              <a:cxnSpLocks/>
            </p:cNvCxnSpPr>
            <p:nvPr/>
          </p:nvCxnSpPr>
          <p:spPr>
            <a:xfrm>
              <a:off x="3138759" y="181297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7D431B3-944C-37C5-8A66-AFF49DFBEFE2}"/>
                </a:ext>
                <a:ext uri="{C183D7F6-B498-43B3-948B-1728B52AA6E4}">
                  <adec:decorative xmlns:adec="http://schemas.microsoft.com/office/drawing/2017/decorative" val="1"/>
                </a:ext>
              </a:extLst>
            </p:cNvPr>
            <p:cNvSpPr/>
            <p:nvPr/>
          </p:nvSpPr>
          <p:spPr>
            <a:xfrm rot="16037349">
              <a:off x="3559602" y="174714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7" name="Group 6">
            <a:extLst>
              <a:ext uri="{FF2B5EF4-FFF2-40B4-BE49-F238E27FC236}">
                <a16:creationId xmlns:a16="http://schemas.microsoft.com/office/drawing/2014/main" id="{56B54C3F-DD7B-33B8-4D3F-C78CFBC4424A}"/>
              </a:ext>
              <a:ext uri="{C183D7F6-B498-43B3-948B-1728B52AA6E4}">
                <adec:decorative xmlns:adec="http://schemas.microsoft.com/office/drawing/2017/decorative" val="1"/>
              </a:ext>
            </a:extLst>
          </p:cNvPr>
          <p:cNvGrpSpPr/>
          <p:nvPr/>
        </p:nvGrpSpPr>
        <p:grpSpPr>
          <a:xfrm>
            <a:off x="1843644" y="2727965"/>
            <a:ext cx="136150" cy="617053"/>
            <a:chOff x="1843644" y="2727965"/>
            <a:chExt cx="136150" cy="617053"/>
          </a:xfrm>
        </p:grpSpPr>
        <p:cxnSp>
          <p:nvCxnSpPr>
            <p:cNvPr id="2" name="Straight Connector 1">
              <a:extLst>
                <a:ext uri="{FF2B5EF4-FFF2-40B4-BE49-F238E27FC236}">
                  <a16:creationId xmlns:a16="http://schemas.microsoft.com/office/drawing/2014/main" id="{7AAE4ED0-9CF1-7019-8543-A6251AD36345}"/>
                </a:ext>
                <a:ext uri="{C183D7F6-B498-43B3-948B-1728B52AA6E4}">
                  <adec:decorative xmlns:adec="http://schemas.microsoft.com/office/drawing/2017/decorative" val="1"/>
                </a:ext>
              </a:extLst>
            </p:cNvPr>
            <p:cNvCxnSpPr>
              <a:cxnSpLocks/>
              <a:stCxn id="9" idx="0"/>
              <a:endCxn id="28" idx="2"/>
            </p:cNvCxnSpPr>
            <p:nvPr/>
          </p:nvCxnSpPr>
          <p:spPr>
            <a:xfrm flipV="1">
              <a:off x="1912280" y="2727965"/>
              <a:ext cx="0" cy="534985"/>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169779D5-6501-5688-3E09-08A9CBF84044}"/>
                </a:ext>
                <a:ext uri="{C183D7F6-B498-43B3-948B-1728B52AA6E4}">
                  <adec:decorative xmlns:adec="http://schemas.microsoft.com/office/drawing/2017/decorative" val="1"/>
                </a:ext>
              </a:extLst>
            </p:cNvPr>
            <p:cNvSpPr/>
            <p:nvPr/>
          </p:nvSpPr>
          <p:spPr>
            <a:xfrm rot="16037349">
              <a:off x="1836356" y="32015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Rectangle 8">
            <a:extLst>
              <a:ext uri="{FF2B5EF4-FFF2-40B4-BE49-F238E27FC236}">
                <a16:creationId xmlns:a16="http://schemas.microsoft.com/office/drawing/2014/main" id="{D7C98DB3-EC83-F528-ADAE-B4848914D494}"/>
              </a:ext>
            </a:extLst>
          </p:cNvPr>
          <p:cNvSpPr/>
          <p:nvPr/>
        </p:nvSpPr>
        <p:spPr>
          <a:xfrm>
            <a:off x="685800" y="3262950"/>
            <a:ext cx="2452959" cy="785175"/>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Builds language acquisition</a:t>
            </a:r>
          </a:p>
        </p:txBody>
      </p:sp>
      <p:sp>
        <p:nvSpPr>
          <p:cNvPr id="11" name="TextBox 10">
            <a:extLst>
              <a:ext uri="{FF2B5EF4-FFF2-40B4-BE49-F238E27FC236}">
                <a16:creationId xmlns:a16="http://schemas.microsoft.com/office/drawing/2014/main" id="{59A82748-FADC-AA69-084A-09982472B119}"/>
              </a:ext>
            </a:extLst>
          </p:cNvPr>
          <p:cNvSpPr txBox="1"/>
          <p:nvPr/>
        </p:nvSpPr>
        <p:spPr>
          <a:xfrm>
            <a:off x="3628339" y="671187"/>
            <a:ext cx="7877862" cy="5527255"/>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r>
              <a:rPr lang="en-GB"/>
              <a:t>Later in the questioning sequence she asks Rebecca this same question: What is condensation?</a:t>
            </a:r>
            <a:r>
              <a:rPr lang="en-US"/>
              <a:t> </a:t>
            </a:r>
            <a:endParaRPr lang="en-US">
              <a:cs typeface="Arial" panose="020B0604020202020204" pitchFamily="34" charset="0"/>
            </a:endParaRPr>
          </a:p>
          <a:p>
            <a:endParaRPr lang="en-GB">
              <a:cs typeface="Arial" panose="020B0604020202020204" pitchFamily="34" charset="0"/>
            </a:endParaRPr>
          </a:p>
          <a:p>
            <a:r>
              <a:rPr lang="en-GB"/>
              <a:t>Rebecca: Water</a:t>
            </a:r>
            <a:r>
              <a:rPr lang="en-US"/>
              <a:t> </a:t>
            </a:r>
            <a:endParaRPr lang="en-US">
              <a:cs typeface="Arial" panose="020B0604020202020204" pitchFamily="34" charset="0"/>
            </a:endParaRPr>
          </a:p>
          <a:p>
            <a:r>
              <a:rPr lang="en-GB"/>
              <a:t>Miss Jones: Condensation is when water vapour touches something cold, it cools down and turns back into water. Rebecca, what is condensation?</a:t>
            </a:r>
            <a:r>
              <a:rPr lang="en-US"/>
              <a:t> </a:t>
            </a:r>
            <a:endParaRPr lang="en-US">
              <a:cs typeface="Arial" panose="020B0604020202020204" pitchFamily="34" charset="0"/>
            </a:endParaRPr>
          </a:p>
          <a:p>
            <a:r>
              <a:rPr lang="en-GB"/>
              <a:t>Rebecca: water vapour cools down and turns into water.</a:t>
            </a:r>
            <a:r>
              <a:rPr lang="en-US"/>
              <a:t> </a:t>
            </a:r>
            <a:endParaRPr lang="en-US">
              <a:cs typeface="Arial" panose="020B0604020202020204" pitchFamily="34" charset="0"/>
            </a:endParaRPr>
          </a:p>
          <a:p>
            <a:r>
              <a:rPr lang="en-GB"/>
              <a:t>Miss Jones: Great, what do we call it when water vapour cools and becomes water?</a:t>
            </a:r>
            <a:r>
              <a:rPr lang="en-US"/>
              <a:t> </a:t>
            </a:r>
            <a:endParaRPr lang="en-US">
              <a:cs typeface="Arial" panose="020B0604020202020204" pitchFamily="34" charset="0"/>
            </a:endParaRPr>
          </a:p>
          <a:p>
            <a:r>
              <a:rPr lang="en-GB"/>
              <a:t>Rebecca: I don’t know.</a:t>
            </a:r>
            <a:r>
              <a:rPr lang="en-US"/>
              <a:t> </a:t>
            </a:r>
            <a:endParaRPr lang="en-US">
              <a:cs typeface="Arial" panose="020B0604020202020204" pitchFamily="34" charset="0"/>
            </a:endParaRPr>
          </a:p>
          <a:p>
            <a:r>
              <a:rPr lang="en-GB"/>
              <a:t>Miss Jones: Condensation is when water vapour touches something cold, it cools down and turns back into water [pause], what is it called when water vapour cools down and turns back into water?</a:t>
            </a:r>
            <a:r>
              <a:rPr lang="en-US"/>
              <a:t> </a:t>
            </a:r>
            <a:endParaRPr lang="en-US">
              <a:cs typeface="Arial" panose="020B0604020202020204" pitchFamily="34" charset="0"/>
            </a:endParaRPr>
          </a:p>
          <a:p>
            <a:r>
              <a:rPr lang="en-GB"/>
              <a:t>Rebecca: C-</a:t>
            </a:r>
            <a:r>
              <a:rPr lang="en-US"/>
              <a:t> </a:t>
            </a:r>
            <a:endParaRPr lang="en-US">
              <a:cs typeface="Arial" panose="020B0604020202020204" pitchFamily="34" charset="0"/>
            </a:endParaRPr>
          </a:p>
          <a:p>
            <a:r>
              <a:rPr lang="en-GB"/>
              <a:t>Miss Jones: *waits for around six seconds, nods in encouragement* </a:t>
            </a:r>
            <a:r>
              <a:rPr lang="en-US"/>
              <a:t> </a:t>
            </a:r>
            <a:endParaRPr lang="en-US">
              <a:cs typeface="Arial" panose="020B0604020202020204" pitchFamily="34" charset="0"/>
            </a:endParaRPr>
          </a:p>
          <a:p>
            <a:r>
              <a:rPr lang="en-GB"/>
              <a:t>Rebecca: Condensation.</a:t>
            </a:r>
            <a:r>
              <a:rPr lang="en-US"/>
              <a:t> </a:t>
            </a:r>
            <a:endParaRPr lang="en-US">
              <a:cs typeface="Arial" panose="020B0604020202020204" pitchFamily="34" charset="0"/>
            </a:endParaRPr>
          </a:p>
          <a:p>
            <a:r>
              <a:rPr lang="en-GB"/>
              <a:t>Miss Jones: Well done for sticking with me Rebecca, good work. I’ll be coming back to ask you again in a minute.</a:t>
            </a:r>
            <a:r>
              <a:rPr lang="en-US"/>
              <a:t> </a:t>
            </a:r>
            <a:endParaRPr lang="en-US">
              <a:cs typeface="Arial" panose="020B0604020202020204" pitchFamily="34" charset="0"/>
            </a:endParaRPr>
          </a:p>
        </p:txBody>
      </p:sp>
      <p:sp>
        <p:nvSpPr>
          <p:cNvPr id="5" name="Slide Number Placeholder 4">
            <a:extLst>
              <a:ext uri="{FF2B5EF4-FFF2-40B4-BE49-F238E27FC236}">
                <a16:creationId xmlns:a16="http://schemas.microsoft.com/office/drawing/2014/main" id="{8F2208EA-BEA8-8588-1629-DA4F75093CF2}"/>
              </a:ext>
            </a:extLst>
          </p:cNvPr>
          <p:cNvSpPr>
            <a:spLocks noGrp="1"/>
          </p:cNvSpPr>
          <p:nvPr>
            <p:ph type="sldNum" sz="quarter" idx="12"/>
          </p:nvPr>
        </p:nvSpPr>
        <p:spPr/>
        <p:txBody>
          <a:bodyPr/>
          <a:lstStyle/>
          <a:p>
            <a:fld id="{BA634521-C80F-DA4F-BE98-7119B7CE3C87}" type="slidenum">
              <a:rPr lang="en-US" smtClean="0"/>
              <a:pPr/>
              <a:t>43</a:t>
            </a:fld>
            <a:endParaRPr lang="en-US"/>
          </a:p>
        </p:txBody>
      </p:sp>
    </p:spTree>
    <p:extLst>
      <p:ext uri="{BB962C8B-B14F-4D97-AF65-F5344CB8AC3E}">
        <p14:creationId xmlns:p14="http://schemas.microsoft.com/office/powerpoint/2010/main" val="13458219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703180" y="-824139"/>
            <a:ext cx="9924713"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4 (primary science)</a:t>
            </a:r>
            <a:endParaRPr lang="en-GB"/>
          </a:p>
        </p:txBody>
      </p:sp>
      <p:sp>
        <p:nvSpPr>
          <p:cNvPr id="2" name="Title 3">
            <a:extLst>
              <a:ext uri="{FF2B5EF4-FFF2-40B4-BE49-F238E27FC236}">
                <a16:creationId xmlns:a16="http://schemas.microsoft.com/office/drawing/2014/main" id="{EC81BD7A-E16E-ED6B-DE33-B036E0F3510A}"/>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42" name="Text Placeholder 41">
            <a:extLst>
              <a:ext uri="{FF2B5EF4-FFF2-40B4-BE49-F238E27FC236}">
                <a16:creationId xmlns:a16="http://schemas.microsoft.com/office/drawing/2014/main" id="{904C68FF-B924-864D-A3AA-67F88D99215E}"/>
              </a:ext>
            </a:extLst>
          </p:cNvPr>
          <p:cNvSpPr>
            <a:spLocks noGrp="1"/>
          </p:cNvSpPr>
          <p:nvPr>
            <p:ph type="body" sz="quarter" idx="10"/>
          </p:nvPr>
        </p:nvSpPr>
        <p:spPr>
          <a:xfrm>
            <a:off x="709614" y="1935126"/>
            <a:ext cx="10796586" cy="3062175"/>
          </a:xfrm>
        </p:spPr>
        <p:txBody>
          <a:bodyPr/>
          <a:lstStyle/>
          <a:p>
            <a:r>
              <a:rPr lang="en-GB" sz="2200"/>
              <a:t>How could the teacher further reduce language demand while maintaining high expectations?</a:t>
            </a:r>
          </a:p>
        </p:txBody>
      </p:sp>
      <p:sp>
        <p:nvSpPr>
          <p:cNvPr id="9" name="Text Placeholder 1">
            <a:extLst>
              <a:ext uri="{FF2B5EF4-FFF2-40B4-BE49-F238E27FC236}">
                <a16:creationId xmlns:a16="http://schemas.microsoft.com/office/drawing/2014/main" id="{696F5891-3A9E-E6AF-AE0A-27395CDD75D3}"/>
              </a:ext>
            </a:extLst>
          </p:cNvPr>
          <p:cNvSpPr txBox="1">
            <a:spLocks/>
          </p:cNvSpPr>
          <p:nvPr/>
        </p:nvSpPr>
        <p:spPr>
          <a:xfrm>
            <a:off x="684285" y="2751608"/>
            <a:ext cx="10793634" cy="1130195"/>
          </a:xfrm>
          <a:prstGeom prst="rect">
            <a:avLst/>
          </a:prstGeom>
          <a:ln w="19050">
            <a:noFill/>
          </a:ln>
        </p:spPr>
        <p:txBody>
          <a:bodyPr vert="horz" lIns="108000" tIns="108000" rIns="108000" bIns="10800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Aft>
                <a:spcPts val="600"/>
              </a:spcAft>
              <a:buClr>
                <a:srgbClr val="006FB7"/>
              </a:buClr>
              <a:buAutoNum type="arabicPeriod"/>
            </a:pPr>
            <a:r>
              <a:rPr lang="en-GB" sz="2200">
                <a:latin typeface="+mn-lt"/>
                <a:ea typeface="Calibri"/>
                <a:cs typeface="Arial" panose="020B0604020202020204" pitchFamily="34" charset="0"/>
              </a:rPr>
              <a:t>Take a couple of minutes individually to think about this and make a note if you like. </a:t>
            </a:r>
          </a:p>
          <a:p>
            <a:pPr marL="457200" indent="-457200">
              <a:lnSpc>
                <a:spcPct val="100000"/>
              </a:lnSpc>
              <a:spcAft>
                <a:spcPts val="0"/>
              </a:spcAft>
              <a:buClr>
                <a:srgbClr val="006FB7"/>
              </a:buClr>
              <a:buAutoNum type="arabicPeriod"/>
            </a:pPr>
            <a:r>
              <a:rPr lang="en-GB" sz="2200">
                <a:latin typeface="+mn-lt"/>
                <a:ea typeface="Calibri"/>
                <a:cs typeface="Arial" panose="020B0604020202020204" pitchFamily="34" charset="0"/>
              </a:rPr>
              <a:t>Discuss in pairs. </a:t>
            </a:r>
          </a:p>
          <a:p>
            <a:pPr marL="457200" indent="-457200">
              <a:lnSpc>
                <a:spcPct val="100000"/>
              </a:lnSpc>
              <a:spcAft>
                <a:spcPts val="0"/>
              </a:spcAft>
              <a:buClr>
                <a:srgbClr val="006FB7"/>
              </a:buClr>
              <a:buAutoNum type="arabicPeriod"/>
            </a:pPr>
            <a:r>
              <a:rPr lang="en-GB" sz="2200">
                <a:latin typeface="+mn-lt"/>
                <a:ea typeface="Calibri"/>
                <a:cs typeface="Arial" panose="020B0604020202020204" pitchFamily="34" charset="0"/>
              </a:rPr>
              <a:t>Swap speaker after three minutes. </a:t>
            </a:r>
          </a:p>
        </p:txBody>
      </p:sp>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44</a:t>
            </a:fld>
            <a:endParaRPr lang="en-US"/>
          </a:p>
        </p:txBody>
      </p:sp>
    </p:spTree>
    <p:extLst>
      <p:ext uri="{BB962C8B-B14F-4D97-AF65-F5344CB8AC3E}">
        <p14:creationId xmlns:p14="http://schemas.microsoft.com/office/powerpoint/2010/main" val="34582274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4BC1F-3F8D-D91B-EEDF-84072887F0F4}"/>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A00115D-B5F4-E10E-6666-6339E62CBB85}"/>
              </a:ext>
            </a:extLst>
          </p:cNvPr>
          <p:cNvSpPr>
            <a:spLocks noGrp="1"/>
          </p:cNvSpPr>
          <p:nvPr>
            <p:ph type="title"/>
          </p:nvPr>
        </p:nvSpPr>
        <p:spPr>
          <a:xfrm>
            <a:off x="1748387" y="-784268"/>
            <a:ext cx="9757814" cy="1027112"/>
          </a:xfrm>
        </p:spPr>
        <p:txBody>
          <a:bodyPr/>
          <a:lstStyle/>
          <a:p>
            <a:r>
              <a:rPr lang="en-GB"/>
              <a:t>Reflection (primary science)</a:t>
            </a:r>
            <a:endParaRPr lang="en-US"/>
          </a:p>
        </p:txBody>
      </p:sp>
      <p:sp>
        <p:nvSpPr>
          <p:cNvPr id="2" name="Title 4">
            <a:extLst>
              <a:ext uri="{FF2B5EF4-FFF2-40B4-BE49-F238E27FC236}">
                <a16:creationId xmlns:a16="http://schemas.microsoft.com/office/drawing/2014/main" id="{5B233000-D640-B5D6-D664-24FD2A30C4BF}"/>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
        <p:nvSpPr>
          <p:cNvPr id="8" name="Text Placeholder 7">
            <a:extLst>
              <a:ext uri="{FF2B5EF4-FFF2-40B4-BE49-F238E27FC236}">
                <a16:creationId xmlns:a16="http://schemas.microsoft.com/office/drawing/2014/main" id="{AD610D66-EEF5-48F1-26B0-4183A30A8D66}"/>
              </a:ext>
            </a:extLst>
          </p:cNvPr>
          <p:cNvSpPr>
            <a:spLocks noGrp="1"/>
          </p:cNvSpPr>
          <p:nvPr>
            <p:ph type="body" sz="quarter" idx="10"/>
          </p:nvPr>
        </p:nvSpPr>
        <p:spPr>
          <a:xfrm>
            <a:off x="709614" y="2314575"/>
            <a:ext cx="10308007" cy="3603552"/>
          </a:xfrm>
        </p:spPr>
        <p:txBody>
          <a:bodyPr vert="horz" lIns="0" tIns="0" rIns="0" bIns="0" rtlCol="0" anchor="t">
            <a:noAutofit/>
          </a:bodyPr>
          <a:lstStyle/>
          <a:p>
            <a:pPr fontAlgn="t">
              <a:lnSpc>
                <a:spcPct val="150000"/>
              </a:lnSpc>
            </a:pPr>
            <a:r>
              <a:rPr lang="en-GB"/>
              <a:t>Think about a recent lesson where pupils were expected to explain their thinking or use specialist vocabulary.</a:t>
            </a:r>
          </a:p>
          <a:p>
            <a:pPr marL="359410" lvl="2" indent="-179705" fontAlgn="t">
              <a:lnSpc>
                <a:spcPct val="150000"/>
              </a:lnSpc>
              <a:buFont typeface="+mj-lt"/>
              <a:buAutoNum type="arabicPeriod"/>
            </a:pPr>
            <a:r>
              <a:rPr lang="en-GB"/>
              <a:t> </a:t>
            </a:r>
            <a:r>
              <a:rPr lang="en-GB" b="1"/>
              <a:t>Reflect on your practice</a:t>
            </a:r>
            <a:r>
              <a:rPr lang="en-GB"/>
              <a:t>: which strategies did you use to support them and reduce language demand? (e.g. how did you formulate and build questions, model, use prompts or wait-time) Were there any pupils who still needed more support?</a:t>
            </a:r>
          </a:p>
          <a:p>
            <a:pPr marL="359410" lvl="2" indent="-179705" fontAlgn="t">
              <a:lnSpc>
                <a:spcPct val="150000"/>
              </a:lnSpc>
              <a:buFont typeface="+mj-lt"/>
              <a:buAutoNum type="arabicPeriod"/>
            </a:pPr>
            <a:r>
              <a:rPr lang="en-GB"/>
              <a:t> </a:t>
            </a:r>
            <a:r>
              <a:rPr lang="en-GB" b="1"/>
              <a:t>Identify one adaptation for your next lesson. </a:t>
            </a:r>
            <a:r>
              <a:rPr lang="en-GB"/>
              <a:t>What will you look or listen for to know it has improved access and learning?</a:t>
            </a:r>
          </a:p>
          <a:p>
            <a:pPr fontAlgn="t">
              <a:lnSpc>
                <a:spcPct val="150000"/>
              </a:lnSpc>
            </a:pPr>
            <a:endParaRPr lang="en-GB"/>
          </a:p>
        </p:txBody>
      </p:sp>
      <p:pic>
        <p:nvPicPr>
          <p:cNvPr id="10" name="Picture 9">
            <a:extLst>
              <a:ext uri="{FF2B5EF4-FFF2-40B4-BE49-F238E27FC236}">
                <a16:creationId xmlns:a16="http://schemas.microsoft.com/office/drawing/2014/main" id="{CA97B784-7E81-175E-1C35-830200A6F50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D75861F7-94C5-1F55-F362-0BC57DA8C8E1}"/>
              </a:ext>
            </a:extLst>
          </p:cNvPr>
          <p:cNvSpPr>
            <a:spLocks noGrp="1"/>
          </p:cNvSpPr>
          <p:nvPr>
            <p:ph type="sldNum" sz="quarter" idx="12"/>
          </p:nvPr>
        </p:nvSpPr>
        <p:spPr/>
        <p:txBody>
          <a:bodyPr/>
          <a:lstStyle/>
          <a:p>
            <a:fld id="{BA634521-C80F-DA4F-BE98-7119B7CE3C87}" type="slidenum">
              <a:rPr lang="en-US" smtClean="0"/>
              <a:pPr/>
              <a:t>45</a:t>
            </a:fld>
            <a:endParaRPr lang="en-US"/>
          </a:p>
        </p:txBody>
      </p:sp>
    </p:spTree>
    <p:extLst>
      <p:ext uri="{BB962C8B-B14F-4D97-AF65-F5344CB8AC3E}">
        <p14:creationId xmlns:p14="http://schemas.microsoft.com/office/powerpoint/2010/main" val="2958329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2A77C74-4E43-3B1E-84EE-B0B1DF8447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2B1337-07F1-F9C6-1212-618875E3127D}"/>
              </a:ext>
            </a:extLst>
          </p:cNvPr>
          <p:cNvSpPr>
            <a:spLocks noGrp="1"/>
          </p:cNvSpPr>
          <p:nvPr>
            <p:ph type="title"/>
          </p:nvPr>
        </p:nvSpPr>
        <p:spPr>
          <a:xfrm>
            <a:off x="706201" y="721043"/>
            <a:ext cx="10800000" cy="1027112"/>
          </a:xfrm>
        </p:spPr>
        <p:txBody>
          <a:bodyPr/>
          <a:lstStyle/>
          <a:p>
            <a:r>
              <a:rPr lang="en-GB"/>
              <a:t>Facilitator guidance – analyse and reflect (secondary geography)</a:t>
            </a:r>
          </a:p>
        </p:txBody>
      </p:sp>
      <p:sp>
        <p:nvSpPr>
          <p:cNvPr id="6" name="TextBox 5">
            <a:extLst>
              <a:ext uri="{FF2B5EF4-FFF2-40B4-BE49-F238E27FC236}">
                <a16:creationId xmlns:a16="http://schemas.microsoft.com/office/drawing/2014/main" id="{4CC3EF59-915F-4008-E675-08A90958430A}"/>
              </a:ext>
            </a:extLst>
          </p:cNvPr>
          <p:cNvSpPr txBox="1"/>
          <p:nvPr/>
        </p:nvSpPr>
        <p:spPr>
          <a:xfrm>
            <a:off x="678862" y="1888207"/>
            <a:ext cx="10800000" cy="3170099"/>
          </a:xfrm>
          <a:prstGeom prst="rect">
            <a:avLst/>
          </a:prstGeom>
          <a:noFill/>
        </p:spPr>
        <p:txBody>
          <a:bodyPr wrap="square">
            <a:spAutoFit/>
          </a:bodyPr>
          <a:lstStyle/>
          <a:p>
            <a:pPr>
              <a:buNone/>
            </a:pPr>
            <a:r>
              <a:rPr lang="en-GB" sz="2000" b="1"/>
              <a:t>Before you begin this section, please note that there are three versions available:</a:t>
            </a:r>
          </a:p>
          <a:p>
            <a:pPr marL="342900" lvl="0" indent="-342900">
              <a:buClr>
                <a:schemeClr val="tx2"/>
              </a:buClr>
              <a:buFont typeface="Arial" panose="020B0604020202020204" pitchFamily="34" charset="0"/>
              <a:buChar char="&gt;"/>
            </a:pPr>
            <a:r>
              <a:rPr lang="en-GB" sz="2000"/>
              <a:t>Primary</a:t>
            </a:r>
          </a:p>
          <a:p>
            <a:pPr marL="342900" lvl="0" indent="-342900">
              <a:buClr>
                <a:schemeClr val="tx2"/>
              </a:buClr>
              <a:buFont typeface="Arial" panose="020B0604020202020204" pitchFamily="34" charset="0"/>
              <a:buChar char="&gt;"/>
            </a:pPr>
            <a:r>
              <a:rPr lang="en-GB" sz="2000"/>
              <a:t>Secondary geography</a:t>
            </a:r>
          </a:p>
          <a:p>
            <a:pPr marL="342900" lvl="0" indent="-342900">
              <a:buClr>
                <a:schemeClr val="tx2"/>
              </a:buClr>
              <a:buFont typeface="Arial" panose="020B0604020202020204" pitchFamily="34" charset="0"/>
              <a:buChar char="&gt;"/>
            </a:pPr>
            <a:r>
              <a:rPr lang="en-GB" sz="2000"/>
              <a:t>Secondary PE</a:t>
            </a:r>
          </a:p>
          <a:p>
            <a:pPr lvl="0"/>
            <a:endParaRPr lang="en-GB" sz="2000"/>
          </a:p>
          <a:p>
            <a:pPr>
              <a:buNone/>
            </a:pPr>
            <a:r>
              <a:rPr lang="en-GB" sz="2000"/>
              <a:t>Each version is tailored to the specific context and needs of these subjects. You can select the version that best matches your staff’s focus and priorities. The different versions are clearly labelled in the slide deck, scroll to the relevant section as needed.</a:t>
            </a:r>
          </a:p>
          <a:p>
            <a:pPr>
              <a:buNone/>
            </a:pPr>
            <a:endParaRPr lang="en-GB" sz="2000"/>
          </a:p>
          <a:p>
            <a:pPr>
              <a:buNone/>
            </a:pPr>
            <a:r>
              <a:rPr lang="en-GB" sz="2000"/>
              <a:t>This approach allows you to deliver content that is most relevant and useful for your team.</a:t>
            </a:r>
          </a:p>
        </p:txBody>
      </p:sp>
      <p:sp>
        <p:nvSpPr>
          <p:cNvPr id="8" name="TextBox 7">
            <a:extLst>
              <a:ext uri="{FF2B5EF4-FFF2-40B4-BE49-F238E27FC236}">
                <a16:creationId xmlns:a16="http://schemas.microsoft.com/office/drawing/2014/main" id="{7301D5BB-5040-79CA-7EA9-AEDC653394C3}"/>
              </a:ext>
            </a:extLst>
          </p:cNvPr>
          <p:cNvSpPr txBox="1"/>
          <p:nvPr/>
        </p:nvSpPr>
        <p:spPr>
          <a:xfrm>
            <a:off x="678862" y="5324262"/>
            <a:ext cx="10800000" cy="707886"/>
          </a:xfrm>
          <a:prstGeom prst="rect">
            <a:avLst/>
          </a:prstGeom>
          <a:ln w="28575"/>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a:t>The example in this part is </a:t>
            </a:r>
            <a:r>
              <a:rPr lang="en-GB" sz="2000" b="1"/>
              <a:t>secondary geography</a:t>
            </a:r>
            <a:r>
              <a:rPr lang="en-GB" sz="2000"/>
              <a:t>. If this is not the most relevant context to your own, please select from two other phase and subject examples found in later slides.</a:t>
            </a:r>
          </a:p>
        </p:txBody>
      </p:sp>
      <p:sp>
        <p:nvSpPr>
          <p:cNvPr id="5" name="Slide Number Placeholder 4">
            <a:extLst>
              <a:ext uri="{FF2B5EF4-FFF2-40B4-BE49-F238E27FC236}">
                <a16:creationId xmlns:a16="http://schemas.microsoft.com/office/drawing/2014/main" id="{842475B7-4642-477E-4D22-A496110AEF3F}"/>
              </a:ext>
            </a:extLst>
          </p:cNvPr>
          <p:cNvSpPr>
            <a:spLocks noGrp="1"/>
          </p:cNvSpPr>
          <p:nvPr>
            <p:ph type="sldNum" sz="quarter" idx="12"/>
          </p:nvPr>
        </p:nvSpPr>
        <p:spPr/>
        <p:txBody>
          <a:bodyPr/>
          <a:lstStyle/>
          <a:p>
            <a:fld id="{BA634521-C80F-DA4F-BE98-7119B7CE3C87}" type="slidenum">
              <a:rPr lang="en-US" smtClean="0"/>
              <a:pPr/>
              <a:t>46</a:t>
            </a:fld>
            <a:endParaRPr lang="en-US"/>
          </a:p>
        </p:txBody>
      </p:sp>
    </p:spTree>
    <p:extLst>
      <p:ext uri="{BB962C8B-B14F-4D97-AF65-F5344CB8AC3E}">
        <p14:creationId xmlns:p14="http://schemas.microsoft.com/office/powerpoint/2010/main" val="100626927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06966B02-7540-8BB0-A963-73B2540756D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823F82-4ED3-84C4-F114-BAD465ECDDEE}"/>
              </a:ext>
            </a:extLst>
          </p:cNvPr>
          <p:cNvSpPr>
            <a:spLocks noGrp="1"/>
          </p:cNvSpPr>
          <p:nvPr>
            <p:ph type="title"/>
          </p:nvPr>
        </p:nvSpPr>
        <p:spPr>
          <a:xfrm>
            <a:off x="706201" y="721043"/>
            <a:ext cx="10800000" cy="1027112"/>
          </a:xfrm>
        </p:spPr>
        <p:txBody>
          <a:bodyPr/>
          <a:lstStyle/>
          <a:p>
            <a:r>
              <a:rPr lang="en-GB"/>
              <a:t>Facilitator guidance: secondary geography</a:t>
            </a:r>
          </a:p>
        </p:txBody>
      </p:sp>
      <p:sp>
        <p:nvSpPr>
          <p:cNvPr id="3" name="TextBox 2">
            <a:extLst>
              <a:ext uri="{FF2B5EF4-FFF2-40B4-BE49-F238E27FC236}">
                <a16:creationId xmlns:a16="http://schemas.microsoft.com/office/drawing/2014/main" id="{CEE97D83-392C-522B-C5B2-A634D880E581}"/>
              </a:ext>
            </a:extLst>
          </p:cNvPr>
          <p:cNvSpPr txBox="1"/>
          <p:nvPr/>
        </p:nvSpPr>
        <p:spPr>
          <a:xfrm>
            <a:off x="567418" y="1390749"/>
            <a:ext cx="10595880" cy="923330"/>
          </a:xfrm>
          <a:prstGeom prst="rect">
            <a:avLst/>
          </a:prstGeom>
          <a:noFill/>
        </p:spPr>
        <p:txBody>
          <a:bodyPr wrap="square">
            <a:spAutoFit/>
          </a:bodyPr>
          <a:lstStyle/>
          <a:p>
            <a:r>
              <a:rPr lang="en-GB"/>
              <a:t>This section supports educators to analyse and reflect on a classroom example.</a:t>
            </a:r>
          </a:p>
          <a:p>
            <a:r>
              <a:rPr lang="en-GB"/>
              <a:t>The example in this part is </a:t>
            </a:r>
            <a:r>
              <a:rPr lang="en-GB" b="1"/>
              <a:t>secondary geography</a:t>
            </a:r>
            <a:r>
              <a:rPr lang="en-GB"/>
              <a:t>. If this is not the most relevant context to your own, please select from two other phase and subject examples found in later slides.</a:t>
            </a:r>
          </a:p>
        </p:txBody>
      </p:sp>
      <p:sp>
        <p:nvSpPr>
          <p:cNvPr id="26" name="Text Placeholder 2">
            <a:extLst>
              <a:ext uri="{FF2B5EF4-FFF2-40B4-BE49-F238E27FC236}">
                <a16:creationId xmlns:a16="http://schemas.microsoft.com/office/drawing/2014/main" id="{0E364B5A-897C-3381-02AD-85FBD97AEBCA}"/>
              </a:ext>
            </a:extLst>
          </p:cNvPr>
          <p:cNvSpPr txBox="1">
            <a:spLocks/>
          </p:cNvSpPr>
          <p:nvPr/>
        </p:nvSpPr>
        <p:spPr>
          <a:xfrm>
            <a:off x="995355" y="2519221"/>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E2AB7FF2-2D6B-6F43-5E4F-114A038D6207}"/>
              </a:ext>
            </a:extLst>
          </p:cNvPr>
          <p:cNvSpPr txBox="1">
            <a:spLocks/>
          </p:cNvSpPr>
          <p:nvPr/>
        </p:nvSpPr>
        <p:spPr>
          <a:xfrm>
            <a:off x="9119505" y="2511163"/>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F0D275FC-F8E4-19AA-3D15-FEFC086CF8A1}"/>
              </a:ext>
            </a:extLst>
          </p:cNvPr>
          <p:cNvSpPr txBox="1">
            <a:spLocks/>
          </p:cNvSpPr>
          <p:nvPr/>
        </p:nvSpPr>
        <p:spPr>
          <a:xfrm>
            <a:off x="987190" y="3803334"/>
            <a:ext cx="8124150"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7A39DF04-FB0D-6AE4-6CEE-E2B7229169FC}"/>
              </a:ext>
            </a:extLst>
          </p:cNvPr>
          <p:cNvSpPr txBox="1">
            <a:spLocks/>
          </p:cNvSpPr>
          <p:nvPr/>
        </p:nvSpPr>
        <p:spPr>
          <a:xfrm>
            <a:off x="9119505" y="380333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3080B145-1563-63FD-3CDE-CDF34A60997F}"/>
              </a:ext>
            </a:extLst>
          </p:cNvPr>
          <p:cNvSpPr txBox="1">
            <a:spLocks/>
          </p:cNvSpPr>
          <p:nvPr/>
        </p:nvSpPr>
        <p:spPr>
          <a:xfrm>
            <a:off x="995355" y="5095504"/>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 (primary and secondary examples available)</a:t>
            </a:r>
            <a:endParaRPr lang="en-GB" sz="2200"/>
          </a:p>
        </p:txBody>
      </p:sp>
      <p:sp>
        <p:nvSpPr>
          <p:cNvPr id="37" name="Text Placeholder 2">
            <a:extLst>
              <a:ext uri="{FF2B5EF4-FFF2-40B4-BE49-F238E27FC236}">
                <a16:creationId xmlns:a16="http://schemas.microsoft.com/office/drawing/2014/main" id="{8E8FAE6F-D344-169C-EA42-D1507DD06893}"/>
              </a:ext>
            </a:extLst>
          </p:cNvPr>
          <p:cNvSpPr txBox="1">
            <a:spLocks/>
          </p:cNvSpPr>
          <p:nvPr/>
        </p:nvSpPr>
        <p:spPr>
          <a:xfrm>
            <a:off x="9119505" y="509550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77D1E4D2-26AD-573E-BBAF-0E749C68663A}"/>
              </a:ext>
            </a:extLst>
          </p:cNvPr>
          <p:cNvSpPr>
            <a:spLocks noGrp="1"/>
          </p:cNvSpPr>
          <p:nvPr>
            <p:ph type="sldNum" sz="quarter" idx="12"/>
          </p:nvPr>
        </p:nvSpPr>
        <p:spPr/>
        <p:txBody>
          <a:bodyPr/>
          <a:lstStyle/>
          <a:p>
            <a:fld id="{BA634521-C80F-DA4F-BE98-7119B7CE3C87}" type="slidenum">
              <a:rPr lang="en-US" smtClean="0"/>
              <a:pPr/>
              <a:t>47</a:t>
            </a:fld>
            <a:endParaRPr lang="en-US"/>
          </a:p>
        </p:txBody>
      </p:sp>
    </p:spTree>
    <p:extLst>
      <p:ext uri="{BB962C8B-B14F-4D97-AF65-F5344CB8AC3E}">
        <p14:creationId xmlns:p14="http://schemas.microsoft.com/office/powerpoint/2010/main" val="37447862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47176-1E26-74B2-EF46-8A6D40C95FA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45B5719-CD86-81CA-6EDD-402FF5659153}"/>
              </a:ext>
            </a:extLst>
          </p:cNvPr>
          <p:cNvSpPr>
            <a:spLocks noGrp="1"/>
          </p:cNvSpPr>
          <p:nvPr>
            <p:ph type="title"/>
          </p:nvPr>
        </p:nvSpPr>
        <p:spPr>
          <a:xfrm>
            <a:off x="706201" y="-787712"/>
            <a:ext cx="10800000" cy="1027112"/>
          </a:xfrm>
        </p:spPr>
        <p:txBody>
          <a:bodyPr/>
          <a:lstStyle/>
          <a:p>
            <a:r>
              <a:rPr lang="en-GB"/>
              <a:t>Example (secondary geography)</a:t>
            </a:r>
          </a:p>
        </p:txBody>
      </p:sp>
      <p:sp>
        <p:nvSpPr>
          <p:cNvPr id="2" name="Title 3">
            <a:extLst>
              <a:ext uri="{FF2B5EF4-FFF2-40B4-BE49-F238E27FC236}">
                <a16:creationId xmlns:a16="http://schemas.microsoft.com/office/drawing/2014/main" id="{77207419-962F-E6D8-60EB-5E0007D14A9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a:t>
            </a:r>
          </a:p>
        </p:txBody>
      </p:sp>
      <p:sp>
        <p:nvSpPr>
          <p:cNvPr id="3" name="Text Placeholder 2">
            <a:extLst>
              <a:ext uri="{FF2B5EF4-FFF2-40B4-BE49-F238E27FC236}">
                <a16:creationId xmlns:a16="http://schemas.microsoft.com/office/drawing/2014/main" id="{3BBB3EC0-F235-2F5C-8EC7-EC7DDC56FEC9}"/>
              </a:ext>
            </a:extLst>
          </p:cNvPr>
          <p:cNvSpPr>
            <a:spLocks noGrp="1"/>
          </p:cNvSpPr>
          <p:nvPr>
            <p:ph type="body" sz="quarter" idx="10"/>
          </p:nvPr>
        </p:nvSpPr>
        <p:spPr>
          <a:xfrm>
            <a:off x="682388" y="1736725"/>
            <a:ext cx="10538938" cy="3257550"/>
          </a:xfrm>
        </p:spPr>
        <p:txBody>
          <a:bodyPr/>
          <a:lstStyle/>
          <a:p>
            <a:pPr marL="457200" indent="-457200">
              <a:buClr>
                <a:srgbClr val="006FB7"/>
              </a:buClr>
              <a:buFont typeface="+mj-lt"/>
              <a:buAutoNum type="arabicPeriod"/>
            </a:pPr>
            <a:r>
              <a:rPr lang="en-GB"/>
              <a:t>Read the example of a teacher using questioning in their classroom.</a:t>
            </a:r>
          </a:p>
          <a:p>
            <a:pPr marL="457200" indent="-457200">
              <a:buClr>
                <a:srgbClr val="006FB7"/>
              </a:buClr>
              <a:buFont typeface="+mj-lt"/>
              <a:buAutoNum type="arabicPeriod"/>
            </a:pPr>
            <a:r>
              <a:rPr lang="en-GB"/>
              <a:t>Consider the following questions:</a:t>
            </a:r>
          </a:p>
          <a:p>
            <a:pPr marL="637200" lvl="1" indent="-457200">
              <a:buFont typeface="+mj-lt"/>
              <a:buAutoNum type="alphaLcParenR"/>
            </a:pPr>
            <a:r>
              <a:rPr lang="en-GB"/>
              <a:t>What do the pupil’s responses suggest about SLC difficulties they might be experiencing? Consider factors such as expressive/receptive language, working memory, recall.</a:t>
            </a:r>
          </a:p>
          <a:p>
            <a:pPr marL="637200" lvl="1" indent="-457200">
              <a:buFont typeface="+mj-lt"/>
              <a:buAutoNum type="alphaLcParenR"/>
            </a:pPr>
            <a:r>
              <a:rPr lang="en-GB"/>
              <a:t>Which strategies did the teacher use to support their pupils to access and engage with their questioning? </a:t>
            </a:r>
          </a:p>
          <a:p>
            <a:pPr marL="637200" lvl="1" indent="-457200">
              <a:buFont typeface="+mj-lt"/>
              <a:buAutoNum type="alphaLcParenR"/>
            </a:pPr>
            <a:r>
              <a:rPr lang="en-GB"/>
              <a:t>What strategies did the teacher use to support their pupils to develop their SLC in the longer term?</a:t>
            </a:r>
          </a:p>
          <a:p>
            <a:pPr marL="637200" lvl="1" indent="-457200">
              <a:buFont typeface="+mj-lt"/>
              <a:buAutoNum type="alphaLcParenR"/>
            </a:pPr>
            <a:endParaRPr lang="en-GB"/>
          </a:p>
          <a:p>
            <a:endParaRPr lang="en-GB"/>
          </a:p>
        </p:txBody>
      </p:sp>
      <p:sp>
        <p:nvSpPr>
          <p:cNvPr id="5" name="Slide Number Placeholder 4">
            <a:extLst>
              <a:ext uri="{FF2B5EF4-FFF2-40B4-BE49-F238E27FC236}">
                <a16:creationId xmlns:a16="http://schemas.microsoft.com/office/drawing/2014/main" id="{B92A5503-AF06-8B2C-93CA-448F6812C120}"/>
              </a:ext>
            </a:extLst>
          </p:cNvPr>
          <p:cNvSpPr>
            <a:spLocks noGrp="1"/>
          </p:cNvSpPr>
          <p:nvPr>
            <p:ph type="sldNum" sz="quarter" idx="12"/>
          </p:nvPr>
        </p:nvSpPr>
        <p:spPr/>
        <p:txBody>
          <a:bodyPr/>
          <a:lstStyle/>
          <a:p>
            <a:fld id="{BA634521-C80F-DA4F-BE98-7119B7CE3C87}" type="slidenum">
              <a:rPr lang="en-US" smtClean="0"/>
              <a:pPr/>
              <a:t>48</a:t>
            </a:fld>
            <a:endParaRPr lang="en-US"/>
          </a:p>
        </p:txBody>
      </p:sp>
    </p:spTree>
    <p:extLst>
      <p:ext uri="{BB962C8B-B14F-4D97-AF65-F5344CB8AC3E}">
        <p14:creationId xmlns:p14="http://schemas.microsoft.com/office/powerpoint/2010/main" val="933219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B570005-F798-0E21-1AEA-FBC478055A9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8C8176-21E0-CDCA-2292-4C053BF60756}"/>
              </a:ext>
            </a:extLst>
          </p:cNvPr>
          <p:cNvSpPr>
            <a:spLocks noGrp="1"/>
          </p:cNvSpPr>
          <p:nvPr>
            <p:ph type="title"/>
          </p:nvPr>
        </p:nvSpPr>
        <p:spPr>
          <a:xfrm>
            <a:off x="696000" y="-513556"/>
            <a:ext cx="10800000" cy="1027112"/>
          </a:xfrm>
        </p:spPr>
        <p:txBody>
          <a:bodyPr/>
          <a:lstStyle/>
          <a:p>
            <a:r>
              <a:rPr lang="en-GB" sz="3000"/>
              <a:t>Secondary geography example (to print out)</a:t>
            </a:r>
          </a:p>
        </p:txBody>
      </p:sp>
      <p:sp>
        <p:nvSpPr>
          <p:cNvPr id="2" name="Title 3">
            <a:extLst>
              <a:ext uri="{FF2B5EF4-FFF2-40B4-BE49-F238E27FC236}">
                <a16:creationId xmlns:a16="http://schemas.microsoft.com/office/drawing/2014/main" id="{AF2627F9-4B70-347B-4BB4-8A795CD68091}"/>
              </a:ext>
            </a:extLst>
          </p:cNvPr>
          <p:cNvSpPr txBox="1">
            <a:spLocks/>
          </p:cNvSpPr>
          <p:nvPr/>
        </p:nvSpPr>
        <p:spPr>
          <a:xfrm>
            <a:off x="696368" y="695810"/>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sz="3000"/>
              <a:t>Example (to print out)</a:t>
            </a:r>
          </a:p>
        </p:txBody>
      </p:sp>
      <p:sp>
        <p:nvSpPr>
          <p:cNvPr id="3" name="Text Placeholder 2">
            <a:extLst>
              <a:ext uri="{FF2B5EF4-FFF2-40B4-BE49-F238E27FC236}">
                <a16:creationId xmlns:a16="http://schemas.microsoft.com/office/drawing/2014/main" id="{45089160-EFB1-D005-B658-AB864FAD0A66}"/>
              </a:ext>
            </a:extLst>
          </p:cNvPr>
          <p:cNvSpPr>
            <a:spLocks noGrp="1"/>
          </p:cNvSpPr>
          <p:nvPr>
            <p:ph type="body" sz="quarter" idx="10"/>
          </p:nvPr>
        </p:nvSpPr>
        <p:spPr>
          <a:xfrm>
            <a:off x="706200" y="1140542"/>
            <a:ext cx="10800000" cy="5031658"/>
          </a:xfrm>
        </p:spPr>
        <p:txBody>
          <a:bodyPr/>
          <a:lstStyle/>
          <a:p>
            <a:r>
              <a:rPr lang="en-GB" sz="1600"/>
              <a:t>Miss Lowes’ year 8 class have been working on their foundational knowledge of erosion processes in a river. Miss Lowes is asking them quick-fire questions about the definitions of attrition, abrasion, hydraulic action, and solution. This is a questioning approach she uses frequently in her classroom. She supports this high-demand questioning with positive reinforcement and high energy levels and her pupils remain focused throughout. Miss Lowes is targeting her questions at pupils she knows have struggled to remember previous content, this includes a pupil called Insha. She has already asked one pupil ‘What is attrition?’, they have correctly responded ‘material hitting together and breaking down’. Later in the questioning sequence she asks Insha this same question: What is attrition?</a:t>
            </a:r>
          </a:p>
          <a:p>
            <a:pPr>
              <a:lnSpc>
                <a:spcPct val="100000"/>
              </a:lnSpc>
              <a:spcAft>
                <a:spcPts val="300"/>
              </a:spcAft>
            </a:pPr>
            <a:r>
              <a:rPr lang="en-GB" sz="1600"/>
              <a:t>Insha: Rocks</a:t>
            </a:r>
          </a:p>
          <a:p>
            <a:pPr>
              <a:lnSpc>
                <a:spcPct val="100000"/>
              </a:lnSpc>
              <a:spcAft>
                <a:spcPts val="300"/>
              </a:spcAft>
            </a:pPr>
            <a:r>
              <a:rPr lang="en-GB" sz="1600"/>
              <a:t>Miss Lowes: Attrition is when rocks hit together and break down in the water, Insha, what is attrition?</a:t>
            </a:r>
          </a:p>
          <a:p>
            <a:pPr>
              <a:lnSpc>
                <a:spcPct val="100000"/>
              </a:lnSpc>
              <a:spcAft>
                <a:spcPts val="300"/>
              </a:spcAft>
            </a:pPr>
            <a:r>
              <a:rPr lang="en-GB" sz="1600"/>
              <a:t>Insha: Rocks hit together and break down.</a:t>
            </a:r>
          </a:p>
          <a:p>
            <a:pPr>
              <a:lnSpc>
                <a:spcPct val="100000"/>
              </a:lnSpc>
              <a:spcAft>
                <a:spcPts val="300"/>
              </a:spcAft>
            </a:pPr>
            <a:r>
              <a:rPr lang="en-GB" sz="1600"/>
              <a:t>Miss Lowes: Great, what do we call it when rocks hit together and break down?</a:t>
            </a:r>
          </a:p>
          <a:p>
            <a:pPr>
              <a:lnSpc>
                <a:spcPct val="100000"/>
              </a:lnSpc>
              <a:spcAft>
                <a:spcPts val="300"/>
              </a:spcAft>
            </a:pPr>
            <a:r>
              <a:rPr lang="en-GB" sz="1600"/>
              <a:t>Insha: I don’t know.</a:t>
            </a:r>
          </a:p>
          <a:p>
            <a:pPr>
              <a:lnSpc>
                <a:spcPct val="100000"/>
              </a:lnSpc>
              <a:spcAft>
                <a:spcPts val="300"/>
              </a:spcAft>
            </a:pPr>
            <a:r>
              <a:rPr lang="en-GB" sz="1600"/>
              <a:t>Miss Lowes:  Attrition is when rocks hit together and break down [pause]. What is it called when rocks hit together and break down?’</a:t>
            </a:r>
          </a:p>
          <a:p>
            <a:pPr>
              <a:lnSpc>
                <a:spcPct val="100000"/>
              </a:lnSpc>
              <a:spcAft>
                <a:spcPts val="300"/>
              </a:spcAft>
            </a:pPr>
            <a:r>
              <a:rPr lang="en-GB" sz="1600"/>
              <a:t>Insha: A-</a:t>
            </a:r>
          </a:p>
          <a:p>
            <a:pPr>
              <a:lnSpc>
                <a:spcPct val="100000"/>
              </a:lnSpc>
              <a:spcAft>
                <a:spcPts val="300"/>
              </a:spcAft>
            </a:pPr>
            <a:r>
              <a:rPr lang="en-GB" sz="1600"/>
              <a:t>Miss Lowes: *waits for around six seconds, nods in encouragement* </a:t>
            </a:r>
          </a:p>
          <a:p>
            <a:pPr>
              <a:lnSpc>
                <a:spcPct val="100000"/>
              </a:lnSpc>
              <a:spcAft>
                <a:spcPts val="300"/>
              </a:spcAft>
            </a:pPr>
            <a:r>
              <a:rPr lang="en-GB" sz="1600"/>
              <a:t>Insha: Attrition.</a:t>
            </a:r>
          </a:p>
          <a:p>
            <a:pPr>
              <a:lnSpc>
                <a:spcPct val="100000"/>
              </a:lnSpc>
              <a:spcAft>
                <a:spcPts val="300"/>
              </a:spcAft>
            </a:pPr>
            <a:r>
              <a:rPr lang="en-GB" sz="1600"/>
              <a:t>Miss Lowes: Well done for sticking with me Insha, good work. I’ll be coming back to ask you again in a minute.</a:t>
            </a:r>
          </a:p>
        </p:txBody>
      </p:sp>
    </p:spTree>
    <p:extLst>
      <p:ext uri="{BB962C8B-B14F-4D97-AF65-F5344CB8AC3E}">
        <p14:creationId xmlns:p14="http://schemas.microsoft.com/office/powerpoint/2010/main" val="17230653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853964" y="-729677"/>
            <a:ext cx="10338036" cy="1027112"/>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1 (secondary</a:t>
            </a:r>
            <a:r>
              <a:rPr lang="en-GB" sz="4000" b="1" i="0" kern="1200" baseline="0">
                <a:solidFill>
                  <a:schemeClr val="accent2"/>
                </a:solidFill>
                <a:effectLst/>
                <a:latin typeface="+mn-lt"/>
                <a:ea typeface="+mj-ea"/>
                <a:cs typeface="Arial" panose="020B0604020202020204" pitchFamily="34" charset="0"/>
              </a:rPr>
              <a:t> geography</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A2B84AE2-0BC1-0BC2-14C3-F3EF522712C3}"/>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sp>
        <p:nvSpPr>
          <p:cNvPr id="2" name="Text Placeholder 1">
            <a:extLst>
              <a:ext uri="{FF2B5EF4-FFF2-40B4-BE49-F238E27FC236}">
                <a16:creationId xmlns:a16="http://schemas.microsoft.com/office/drawing/2014/main" id="{4F08EAD2-EF9C-E4FB-75BA-316EDE838EB0}"/>
              </a:ext>
            </a:extLst>
          </p:cNvPr>
          <p:cNvSpPr>
            <a:spLocks noGrp="1"/>
          </p:cNvSpPr>
          <p:nvPr>
            <p:ph type="body" sz="quarter" idx="10"/>
          </p:nvPr>
        </p:nvSpPr>
        <p:spPr>
          <a:xfrm>
            <a:off x="709613" y="2339975"/>
            <a:ext cx="9652237" cy="3257550"/>
          </a:xfrm>
        </p:spPr>
        <p:txBody>
          <a:bodyPr vert="horz" lIns="0" tIns="0" rIns="0" bIns="0" rtlCol="0" anchor="t">
            <a:noAutofit/>
          </a:bodyPr>
          <a:lstStyle/>
          <a:p>
            <a:pPr marL="636905" lvl="1" indent="-457200">
              <a:buClr>
                <a:srgbClr val="006FB7"/>
              </a:buClr>
              <a:buFont typeface="+mj-lt"/>
              <a:buAutoNum type="alphaLcParenR"/>
            </a:pPr>
            <a:r>
              <a:rPr lang="en-GB"/>
              <a:t>What do the pupil’s responses suggest about SLC difficulties they might be experiencing? Consider expressive/receptive language, working memory, recall.</a:t>
            </a:r>
            <a:endParaRPr lang="en-US"/>
          </a:p>
          <a:p>
            <a:endParaRPr lang="en-GB"/>
          </a:p>
          <a:p>
            <a:endParaRPr lang="en-GB"/>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50</a:t>
            </a:fld>
            <a:endParaRPr lang="en-US"/>
          </a:p>
        </p:txBody>
      </p:sp>
    </p:spTree>
    <p:extLst>
      <p:ext uri="{BB962C8B-B14F-4D97-AF65-F5344CB8AC3E}">
        <p14:creationId xmlns:p14="http://schemas.microsoft.com/office/powerpoint/2010/main" val="344563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A3002F-62CC-A5DD-948F-8B3B3E6706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DCC0D6-E867-B509-24A9-9E6D7C0E4449}"/>
              </a:ext>
            </a:extLst>
          </p:cNvPr>
          <p:cNvSpPr>
            <a:spLocks noGrp="1"/>
          </p:cNvSpPr>
          <p:nvPr>
            <p:ph type="title"/>
          </p:nvPr>
        </p:nvSpPr>
        <p:spPr>
          <a:xfrm>
            <a:off x="706201" y="134576"/>
            <a:ext cx="10800000" cy="1027112"/>
          </a:xfrm>
        </p:spPr>
        <p:txBody>
          <a:bodyPr/>
          <a:lstStyle/>
          <a:p>
            <a:r>
              <a:rPr lang="en-GB">
                <a:solidFill>
                  <a:srgbClr val="003764"/>
                </a:solidFill>
                <a:latin typeface="Arial" panose="020B0604020202020204" pitchFamily="34" charset="0"/>
              </a:rPr>
              <a:t>Example analysis part 1 (secondary geography)</a:t>
            </a:r>
            <a:endParaRPr lang="en-GB"/>
          </a:p>
        </p:txBody>
      </p:sp>
      <p:sp>
        <p:nvSpPr>
          <p:cNvPr id="28" name="Rectangle 27">
            <a:extLst>
              <a:ext uri="{FF2B5EF4-FFF2-40B4-BE49-F238E27FC236}">
                <a16:creationId xmlns:a16="http://schemas.microsoft.com/office/drawing/2014/main" id="{B42840B5-DF7E-2A7D-4B2C-16818A212739}"/>
              </a:ext>
            </a:extLst>
          </p:cNvPr>
          <p:cNvSpPr/>
          <p:nvPr/>
        </p:nvSpPr>
        <p:spPr>
          <a:xfrm>
            <a:off x="685800" y="1562682"/>
            <a:ext cx="2697163" cy="134429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Pupil struggles to recall the correct response after hearing it verbally. </a:t>
            </a:r>
          </a:p>
        </p:txBody>
      </p:sp>
      <p:cxnSp>
        <p:nvCxnSpPr>
          <p:cNvPr id="6" name="Straight Connector 5">
            <a:extLst>
              <a:ext uri="{FF2B5EF4-FFF2-40B4-BE49-F238E27FC236}">
                <a16:creationId xmlns:a16="http://schemas.microsoft.com/office/drawing/2014/main" id="{E32C4593-7C04-2A12-9E3D-2FDE9A0C2C88}"/>
              </a:ext>
              <a:ext uri="{C183D7F6-B498-43B3-948B-1728B52AA6E4}">
                <adec:decorative xmlns:adec="http://schemas.microsoft.com/office/drawing/2017/decorative" val="1"/>
              </a:ext>
            </a:extLst>
          </p:cNvPr>
          <p:cNvCxnSpPr>
            <a:cxnSpLocks/>
          </p:cNvCxnSpPr>
          <p:nvPr/>
        </p:nvCxnSpPr>
        <p:spPr>
          <a:xfrm>
            <a:off x="3401176" y="2391788"/>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7" name="Oval 6">
            <a:extLst>
              <a:ext uri="{FF2B5EF4-FFF2-40B4-BE49-F238E27FC236}">
                <a16:creationId xmlns:a16="http://schemas.microsoft.com/office/drawing/2014/main" id="{D5894CA5-EBD2-1FB0-325D-206F4BE95C57}"/>
              </a:ext>
              <a:ext uri="{C183D7F6-B498-43B3-948B-1728B52AA6E4}">
                <adec:decorative xmlns:adec="http://schemas.microsoft.com/office/drawing/2017/decorative" val="1"/>
              </a:ext>
            </a:extLst>
          </p:cNvPr>
          <p:cNvSpPr/>
          <p:nvPr/>
        </p:nvSpPr>
        <p:spPr>
          <a:xfrm>
            <a:off x="3783082" y="231457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Oval 2">
            <a:extLst>
              <a:ext uri="{FF2B5EF4-FFF2-40B4-BE49-F238E27FC236}">
                <a16:creationId xmlns:a16="http://schemas.microsoft.com/office/drawing/2014/main" id="{2346FD75-85A0-365A-7D83-A5BC63B32203}"/>
              </a:ext>
              <a:ext uri="{C183D7F6-B498-43B3-948B-1728B52AA6E4}">
                <adec:decorative xmlns:adec="http://schemas.microsoft.com/office/drawing/2017/decorative" val="1"/>
              </a:ext>
            </a:extLst>
          </p:cNvPr>
          <p:cNvSpPr/>
          <p:nvPr/>
        </p:nvSpPr>
        <p:spPr>
          <a:xfrm>
            <a:off x="3769356" y="5058744"/>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4" name="Connector: Elbow 13">
            <a:extLst>
              <a:ext uri="{FF2B5EF4-FFF2-40B4-BE49-F238E27FC236}">
                <a16:creationId xmlns:a16="http://schemas.microsoft.com/office/drawing/2014/main" id="{A6BE08F2-0A08-F3BA-21EC-D8AC0BD8B9D3}"/>
              </a:ext>
              <a:ext uri="{C183D7F6-B498-43B3-948B-1728B52AA6E4}">
                <adec:decorative xmlns:adec="http://schemas.microsoft.com/office/drawing/2017/decorative" val="1"/>
              </a:ext>
            </a:extLst>
          </p:cNvPr>
          <p:cNvCxnSpPr>
            <a:cxnSpLocks/>
            <a:stCxn id="28" idx="2"/>
            <a:endCxn id="3" idx="2"/>
          </p:cNvCxnSpPr>
          <p:nvPr/>
        </p:nvCxnSpPr>
        <p:spPr>
          <a:xfrm rot="16200000" flipH="1">
            <a:off x="1791946" y="3149408"/>
            <a:ext cx="2219847" cy="1734974"/>
          </a:xfrm>
          <a:prstGeom prst="bentConnector2">
            <a:avLst/>
          </a:prstGeom>
          <a:ln w="38100"/>
        </p:spPr>
        <p:style>
          <a:lnRef idx="1">
            <a:schemeClr val="accent6"/>
          </a:lnRef>
          <a:fillRef idx="0">
            <a:schemeClr val="accent6"/>
          </a:fillRef>
          <a:effectRef idx="0">
            <a:schemeClr val="accent6"/>
          </a:effectRef>
          <a:fontRef idx="minor">
            <a:schemeClr val="tx1"/>
          </a:fontRef>
        </p:style>
      </p:cxnSp>
      <p:sp>
        <p:nvSpPr>
          <p:cNvPr id="23" name="TextBox 22">
            <a:extLst>
              <a:ext uri="{FF2B5EF4-FFF2-40B4-BE49-F238E27FC236}">
                <a16:creationId xmlns:a16="http://schemas.microsoft.com/office/drawing/2014/main" id="{47F64986-6C27-8322-288A-41DC91BA750B}"/>
              </a:ext>
            </a:extLst>
          </p:cNvPr>
          <p:cNvSpPr txBox="1"/>
          <p:nvPr/>
        </p:nvSpPr>
        <p:spPr>
          <a:xfrm>
            <a:off x="3844719" y="1330124"/>
            <a:ext cx="7123527" cy="4033206"/>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108000" rIns="252000">
            <a:spAutoFit/>
          </a:bodyPr>
          <a:lstStyle/>
          <a:p>
            <a:r>
              <a:rPr lang="en-GB"/>
              <a:t>Later in the questioning sequence she asks Insha this same question: What is attrition?</a:t>
            </a:r>
          </a:p>
          <a:p>
            <a:endParaRPr lang="en-GB"/>
          </a:p>
          <a:p>
            <a:r>
              <a:rPr lang="en-GB"/>
              <a:t>Insha: Rocks</a:t>
            </a:r>
          </a:p>
          <a:p>
            <a:endParaRPr lang="en-GB"/>
          </a:p>
          <a:p>
            <a:r>
              <a:rPr lang="en-GB"/>
              <a:t>Miss Lowes: Attrition is when rocks hit together and break down in the water, Insha, what is attrition?</a:t>
            </a:r>
          </a:p>
          <a:p>
            <a:endParaRPr lang="en-GB"/>
          </a:p>
          <a:p>
            <a:r>
              <a:rPr lang="en-GB"/>
              <a:t>Insha: Rocks hit together and break down.</a:t>
            </a:r>
          </a:p>
          <a:p>
            <a:endParaRPr lang="en-GB"/>
          </a:p>
          <a:p>
            <a:r>
              <a:rPr lang="en-GB"/>
              <a:t>Miss Lowes: Great, what do we call it when rocks hit together and break down?</a:t>
            </a:r>
          </a:p>
          <a:p>
            <a:endParaRPr lang="en-GB"/>
          </a:p>
          <a:p>
            <a:r>
              <a:rPr lang="en-GB"/>
              <a:t>Insha: I don’t know.</a:t>
            </a:r>
          </a:p>
        </p:txBody>
      </p:sp>
      <p:sp>
        <p:nvSpPr>
          <p:cNvPr id="5" name="Slide Number Placeholder 4">
            <a:extLst>
              <a:ext uri="{FF2B5EF4-FFF2-40B4-BE49-F238E27FC236}">
                <a16:creationId xmlns:a16="http://schemas.microsoft.com/office/drawing/2014/main" id="{0342C626-F179-780E-B5E6-AABE58ED8566}"/>
              </a:ext>
            </a:extLst>
          </p:cNvPr>
          <p:cNvSpPr>
            <a:spLocks noGrp="1"/>
          </p:cNvSpPr>
          <p:nvPr>
            <p:ph type="sldNum" sz="quarter" idx="12"/>
          </p:nvPr>
        </p:nvSpPr>
        <p:spPr/>
        <p:txBody>
          <a:bodyPr/>
          <a:lstStyle/>
          <a:p>
            <a:fld id="{BA634521-C80F-DA4F-BE98-7119B7CE3C87}" type="slidenum">
              <a:rPr lang="en-US" smtClean="0"/>
              <a:pPr/>
              <a:t>51</a:t>
            </a:fld>
            <a:endParaRPr lang="en-US"/>
          </a:p>
        </p:txBody>
      </p:sp>
    </p:spTree>
    <p:extLst>
      <p:ext uri="{BB962C8B-B14F-4D97-AF65-F5344CB8AC3E}">
        <p14:creationId xmlns:p14="http://schemas.microsoft.com/office/powerpoint/2010/main" val="13860521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4210C9-8D19-890C-8D66-42A51BDB7A62}"/>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3AC67495-5FA9-73FF-6126-CF0E4879C5A8}"/>
              </a:ext>
            </a:extLst>
          </p:cNvPr>
          <p:cNvSpPr>
            <a:spLocks noGrp="1"/>
          </p:cNvSpPr>
          <p:nvPr>
            <p:ph type="title"/>
          </p:nvPr>
        </p:nvSpPr>
        <p:spPr>
          <a:xfrm>
            <a:off x="1648590" y="-846645"/>
            <a:ext cx="1018401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2 (secondary</a:t>
            </a:r>
            <a:r>
              <a:rPr lang="en-GB" sz="4000" b="1" i="0" kern="1200" baseline="0">
                <a:solidFill>
                  <a:schemeClr val="accent2"/>
                </a:solidFill>
                <a:effectLst/>
                <a:latin typeface="+mn-lt"/>
                <a:ea typeface="+mj-ea"/>
                <a:cs typeface="Arial" panose="020B0604020202020204" pitchFamily="34" charset="0"/>
              </a:rPr>
              <a:t> geography</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04DFBCB6-D086-9429-469F-B80A343A49FA}"/>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D3C569CA-3F8D-8D97-8AA7-CBDF3129124E}"/>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1">
            <a:extLst>
              <a:ext uri="{FF2B5EF4-FFF2-40B4-BE49-F238E27FC236}">
                <a16:creationId xmlns:a16="http://schemas.microsoft.com/office/drawing/2014/main" id="{5D203430-1A9C-CD8D-B86D-84EE50BC7256}"/>
              </a:ext>
            </a:extLst>
          </p:cNvPr>
          <p:cNvSpPr>
            <a:spLocks noGrp="1"/>
          </p:cNvSpPr>
          <p:nvPr>
            <p:ph type="body" sz="quarter" idx="10"/>
          </p:nvPr>
        </p:nvSpPr>
        <p:spPr>
          <a:xfrm>
            <a:off x="709614" y="2314575"/>
            <a:ext cx="9684962" cy="3257550"/>
          </a:xfrm>
        </p:spPr>
        <p:txBody>
          <a:bodyPr vert="horz" lIns="0" tIns="0" rIns="0" bIns="0" rtlCol="0" anchor="t">
            <a:noAutofit/>
          </a:bodyPr>
          <a:lstStyle/>
          <a:p>
            <a:pPr marL="636905" lvl="1" indent="-457200">
              <a:buClr>
                <a:srgbClr val="006FB7"/>
              </a:buClr>
              <a:buFont typeface="+mj-lt"/>
              <a:buAutoNum type="alphaLcParenR" startAt="2"/>
            </a:pPr>
            <a:r>
              <a:rPr lang="en-GB"/>
              <a:t>What strategies did the teacher use to support their pupils to access and engage with their questioning? </a:t>
            </a:r>
            <a:endParaRPr lang="en-US"/>
          </a:p>
          <a:p>
            <a:pPr marL="637200" lvl="1" indent="-457200">
              <a:buClr>
                <a:srgbClr val="006FB7"/>
              </a:buClr>
              <a:buFont typeface="+mj-lt"/>
              <a:buAutoNum type="alphaLcParenR" startAt="2"/>
            </a:pPr>
            <a:endParaRPr lang="en-GB"/>
          </a:p>
          <a:p>
            <a:pPr marL="457200" indent="-457200">
              <a:buClr>
                <a:srgbClr val="006FB7"/>
              </a:buClr>
              <a:buFont typeface="+mj-lt"/>
              <a:buAutoNum type="alphaLcPeriod" startAt="2"/>
            </a:pPr>
            <a:endParaRPr lang="en-GB"/>
          </a:p>
        </p:txBody>
      </p:sp>
      <p:sp>
        <p:nvSpPr>
          <p:cNvPr id="6" name="Slide Number Placeholder 5">
            <a:extLst>
              <a:ext uri="{FF2B5EF4-FFF2-40B4-BE49-F238E27FC236}">
                <a16:creationId xmlns:a16="http://schemas.microsoft.com/office/drawing/2014/main" id="{EF24C124-3C34-DD29-5887-B195FF6A8892}"/>
              </a:ext>
            </a:extLst>
          </p:cNvPr>
          <p:cNvSpPr>
            <a:spLocks noGrp="1"/>
          </p:cNvSpPr>
          <p:nvPr>
            <p:ph type="sldNum" sz="quarter" idx="12"/>
          </p:nvPr>
        </p:nvSpPr>
        <p:spPr/>
        <p:txBody>
          <a:bodyPr/>
          <a:lstStyle/>
          <a:p>
            <a:fld id="{BA634521-C80F-DA4F-BE98-7119B7CE3C87}" type="slidenum">
              <a:rPr lang="en-US" smtClean="0"/>
              <a:pPr/>
              <a:t>52</a:t>
            </a:fld>
            <a:endParaRPr lang="en-US"/>
          </a:p>
        </p:txBody>
      </p:sp>
    </p:spTree>
    <p:extLst>
      <p:ext uri="{BB962C8B-B14F-4D97-AF65-F5344CB8AC3E}">
        <p14:creationId xmlns:p14="http://schemas.microsoft.com/office/powerpoint/2010/main" val="2515563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605D9-967A-9EF6-48F6-8B0555222E0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BA2D6B0-0C4F-273A-6815-68214EC8BDF4}"/>
              </a:ext>
            </a:extLst>
          </p:cNvPr>
          <p:cNvSpPr>
            <a:spLocks noGrp="1"/>
          </p:cNvSpPr>
          <p:nvPr>
            <p:ph type="title"/>
          </p:nvPr>
        </p:nvSpPr>
        <p:spPr>
          <a:xfrm>
            <a:off x="671855" y="225705"/>
            <a:ext cx="10800000" cy="1027112"/>
          </a:xfrm>
        </p:spPr>
        <p:txBody>
          <a:bodyPr/>
          <a:lstStyle/>
          <a:p>
            <a:r>
              <a:rPr lang="en-GB" sz="4000" b="1" i="0" kern="1200" dirty="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dirty="0">
                <a:solidFill>
                  <a:srgbClr val="003764"/>
                </a:solidFill>
                <a:effectLst/>
                <a:latin typeface="Arial" panose="020B0604020202020204" pitchFamily="34" charset="0"/>
                <a:ea typeface="+mj-ea"/>
                <a:cs typeface="Arial" panose="020B0604020202020204" pitchFamily="34" charset="0"/>
              </a:rPr>
              <a:t> part 2 (secondary geography)</a:t>
            </a:r>
            <a:endParaRPr lang="en-GB" dirty="0"/>
          </a:p>
        </p:txBody>
      </p:sp>
      <p:sp>
        <p:nvSpPr>
          <p:cNvPr id="30" name="Rectangle 29">
            <a:extLst>
              <a:ext uri="{FF2B5EF4-FFF2-40B4-BE49-F238E27FC236}">
                <a16:creationId xmlns:a16="http://schemas.microsoft.com/office/drawing/2014/main" id="{E2467512-6A5C-7062-8F73-3491DCC3D2FA}"/>
              </a:ext>
            </a:extLst>
          </p:cNvPr>
          <p:cNvSpPr/>
          <p:nvPr/>
        </p:nvSpPr>
        <p:spPr>
          <a:xfrm>
            <a:off x="685800" y="1972918"/>
            <a:ext cx="2457449" cy="66697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Routines and familiarity </a:t>
            </a:r>
          </a:p>
        </p:txBody>
      </p:sp>
      <p:grpSp>
        <p:nvGrpSpPr>
          <p:cNvPr id="2" name="Group 1">
            <a:extLst>
              <a:ext uri="{FF2B5EF4-FFF2-40B4-BE49-F238E27FC236}">
                <a16:creationId xmlns:a16="http://schemas.microsoft.com/office/drawing/2014/main" id="{5760D938-EB1E-55AE-A5FD-EF6C3925AB0B}"/>
              </a:ext>
              <a:ext uri="{C183D7F6-B498-43B3-948B-1728B52AA6E4}">
                <adec:decorative xmlns:adec="http://schemas.microsoft.com/office/drawing/2017/decorative" val="1"/>
              </a:ext>
            </a:extLst>
          </p:cNvPr>
          <p:cNvGrpSpPr/>
          <p:nvPr/>
        </p:nvGrpSpPr>
        <p:grpSpPr>
          <a:xfrm>
            <a:off x="3143249" y="2308795"/>
            <a:ext cx="444423" cy="136150"/>
            <a:chOff x="3143249" y="2308795"/>
            <a:chExt cx="444423" cy="136150"/>
          </a:xfrm>
        </p:grpSpPr>
        <p:cxnSp>
          <p:nvCxnSpPr>
            <p:cNvPr id="22" name="Straight Connector 21">
              <a:extLst>
                <a:ext uri="{FF2B5EF4-FFF2-40B4-BE49-F238E27FC236}">
                  <a16:creationId xmlns:a16="http://schemas.microsoft.com/office/drawing/2014/main" id="{337E1393-1990-FFD6-9AE7-428A004AC421}"/>
                </a:ext>
                <a:ext uri="{C183D7F6-B498-43B3-948B-1728B52AA6E4}">
                  <adec:decorative xmlns:adec="http://schemas.microsoft.com/office/drawing/2017/decorative" val="1"/>
                </a:ext>
              </a:extLst>
            </p:cNvPr>
            <p:cNvCxnSpPr>
              <a:cxnSpLocks/>
            </p:cNvCxnSpPr>
            <p:nvPr/>
          </p:nvCxnSpPr>
          <p:spPr>
            <a:xfrm>
              <a:off x="3143249" y="2386008"/>
              <a:ext cx="369060"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D7EE2C4D-85DB-3D20-F014-7C527DEEFC3C}"/>
                </a:ext>
                <a:ext uri="{C183D7F6-B498-43B3-948B-1728B52AA6E4}">
                  <adec:decorative xmlns:adec="http://schemas.microsoft.com/office/drawing/2017/decorative" val="1"/>
                </a:ext>
              </a:extLst>
            </p:cNvPr>
            <p:cNvSpPr/>
            <p:nvPr/>
          </p:nvSpPr>
          <p:spPr>
            <a:xfrm>
              <a:off x="3436946" y="230879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Rectangle 30">
            <a:extLst>
              <a:ext uri="{FF2B5EF4-FFF2-40B4-BE49-F238E27FC236}">
                <a16:creationId xmlns:a16="http://schemas.microsoft.com/office/drawing/2014/main" id="{D6BE94AC-1A9C-47A5-1A2F-D649BB2E4E34}"/>
              </a:ext>
            </a:extLst>
          </p:cNvPr>
          <p:cNvSpPr/>
          <p:nvPr/>
        </p:nvSpPr>
        <p:spPr>
          <a:xfrm>
            <a:off x="685800" y="3040670"/>
            <a:ext cx="2457449"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Positive relationships and calm classroom environment </a:t>
            </a:r>
          </a:p>
        </p:txBody>
      </p:sp>
      <p:grpSp>
        <p:nvGrpSpPr>
          <p:cNvPr id="3" name="Group 2">
            <a:extLst>
              <a:ext uri="{FF2B5EF4-FFF2-40B4-BE49-F238E27FC236}">
                <a16:creationId xmlns:a16="http://schemas.microsoft.com/office/drawing/2014/main" id="{7783BAAC-4985-3487-D3FF-AE509B37D120}"/>
              </a:ext>
              <a:ext uri="{C183D7F6-B498-43B3-948B-1728B52AA6E4}">
                <adec:decorative xmlns:adec="http://schemas.microsoft.com/office/drawing/2017/decorative" val="1"/>
              </a:ext>
            </a:extLst>
          </p:cNvPr>
          <p:cNvGrpSpPr/>
          <p:nvPr/>
        </p:nvGrpSpPr>
        <p:grpSpPr>
          <a:xfrm>
            <a:off x="3143249" y="3288287"/>
            <a:ext cx="436809" cy="136150"/>
            <a:chOff x="3143249" y="3288287"/>
            <a:chExt cx="436809" cy="136150"/>
          </a:xfrm>
        </p:grpSpPr>
        <p:cxnSp>
          <p:nvCxnSpPr>
            <p:cNvPr id="25" name="Straight Connector 24">
              <a:extLst>
                <a:ext uri="{FF2B5EF4-FFF2-40B4-BE49-F238E27FC236}">
                  <a16:creationId xmlns:a16="http://schemas.microsoft.com/office/drawing/2014/main" id="{18228805-8E25-58DD-BED8-7BBE7BC6B21B}"/>
                </a:ext>
                <a:ext uri="{C183D7F6-B498-43B3-948B-1728B52AA6E4}">
                  <adec:decorative xmlns:adec="http://schemas.microsoft.com/office/drawing/2017/decorative" val="1"/>
                </a:ext>
              </a:extLst>
            </p:cNvPr>
            <p:cNvCxnSpPr>
              <a:cxnSpLocks/>
            </p:cNvCxnSpPr>
            <p:nvPr/>
          </p:nvCxnSpPr>
          <p:spPr>
            <a:xfrm>
              <a:off x="3143249" y="3365500"/>
              <a:ext cx="361446"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6" name="Oval 25">
              <a:extLst>
                <a:ext uri="{FF2B5EF4-FFF2-40B4-BE49-F238E27FC236}">
                  <a16:creationId xmlns:a16="http://schemas.microsoft.com/office/drawing/2014/main" id="{643F1B4B-C721-FF38-8120-B1AE71F3421E}"/>
                </a:ext>
                <a:ext uri="{C183D7F6-B498-43B3-948B-1728B52AA6E4}">
                  <adec:decorative xmlns:adec="http://schemas.microsoft.com/office/drawing/2017/decorative" val="1"/>
                </a:ext>
              </a:extLst>
            </p:cNvPr>
            <p:cNvSpPr/>
            <p:nvPr/>
          </p:nvSpPr>
          <p:spPr>
            <a:xfrm>
              <a:off x="3429332" y="3288287"/>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2" name="Rectangle 31">
            <a:extLst>
              <a:ext uri="{FF2B5EF4-FFF2-40B4-BE49-F238E27FC236}">
                <a16:creationId xmlns:a16="http://schemas.microsoft.com/office/drawing/2014/main" id="{19C433FE-DED2-2BB6-3340-3F43BAF72E97}"/>
              </a:ext>
            </a:extLst>
          </p:cNvPr>
          <p:cNvSpPr/>
          <p:nvPr/>
        </p:nvSpPr>
        <p:spPr>
          <a:xfrm>
            <a:off x="685799" y="4389157"/>
            <a:ext cx="2457450"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Assessment to inform decisions about questioning approach </a:t>
            </a:r>
          </a:p>
        </p:txBody>
      </p:sp>
      <p:grpSp>
        <p:nvGrpSpPr>
          <p:cNvPr id="4" name="Group 3">
            <a:extLst>
              <a:ext uri="{FF2B5EF4-FFF2-40B4-BE49-F238E27FC236}">
                <a16:creationId xmlns:a16="http://schemas.microsoft.com/office/drawing/2014/main" id="{D37274DD-089A-6836-B37F-553ECF280400}"/>
              </a:ext>
              <a:ext uri="{C183D7F6-B498-43B3-948B-1728B52AA6E4}">
                <adec:decorative xmlns:adec="http://schemas.microsoft.com/office/drawing/2017/decorative" val="1"/>
              </a:ext>
            </a:extLst>
          </p:cNvPr>
          <p:cNvGrpSpPr/>
          <p:nvPr/>
        </p:nvGrpSpPr>
        <p:grpSpPr>
          <a:xfrm>
            <a:off x="3143249" y="4759350"/>
            <a:ext cx="436809" cy="136150"/>
            <a:chOff x="3143249" y="4759350"/>
            <a:chExt cx="436809" cy="136150"/>
          </a:xfrm>
        </p:grpSpPr>
        <p:cxnSp>
          <p:nvCxnSpPr>
            <p:cNvPr id="27" name="Straight Connector 26">
              <a:extLst>
                <a:ext uri="{FF2B5EF4-FFF2-40B4-BE49-F238E27FC236}">
                  <a16:creationId xmlns:a16="http://schemas.microsoft.com/office/drawing/2014/main" id="{9443BC17-4965-BC5E-A3A4-FC762B288D41}"/>
                </a:ext>
                <a:ext uri="{C183D7F6-B498-43B3-948B-1728B52AA6E4}">
                  <adec:decorative xmlns:adec="http://schemas.microsoft.com/office/drawing/2017/decorative" val="1"/>
                </a:ext>
              </a:extLst>
            </p:cNvPr>
            <p:cNvCxnSpPr>
              <a:cxnSpLocks/>
            </p:cNvCxnSpPr>
            <p:nvPr/>
          </p:nvCxnSpPr>
          <p:spPr>
            <a:xfrm>
              <a:off x="3143249" y="4836563"/>
              <a:ext cx="361446"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9" name="Oval 28">
              <a:extLst>
                <a:ext uri="{FF2B5EF4-FFF2-40B4-BE49-F238E27FC236}">
                  <a16:creationId xmlns:a16="http://schemas.microsoft.com/office/drawing/2014/main" id="{073C533D-831D-3CAC-A72E-EC0A7350C5E9}"/>
                </a:ext>
                <a:ext uri="{C183D7F6-B498-43B3-948B-1728B52AA6E4}">
                  <adec:decorative xmlns:adec="http://schemas.microsoft.com/office/drawing/2017/decorative" val="1"/>
                </a:ext>
              </a:extLst>
            </p:cNvPr>
            <p:cNvSpPr/>
            <p:nvPr/>
          </p:nvSpPr>
          <p:spPr>
            <a:xfrm>
              <a:off x="3429332" y="475935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TextBox 19">
            <a:extLst>
              <a:ext uri="{FF2B5EF4-FFF2-40B4-BE49-F238E27FC236}">
                <a16:creationId xmlns:a16="http://schemas.microsoft.com/office/drawing/2014/main" id="{90BE05CF-BC79-D302-2E02-1F69F3309296}"/>
              </a:ext>
            </a:extLst>
          </p:cNvPr>
          <p:cNvSpPr txBox="1"/>
          <p:nvPr/>
        </p:nvSpPr>
        <p:spPr>
          <a:xfrm>
            <a:off x="3511484" y="1266624"/>
            <a:ext cx="7123527" cy="4247317"/>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rIns="252000">
            <a:spAutoFit/>
          </a:bodyPr>
          <a:lstStyle/>
          <a:p>
            <a:r>
              <a:rPr lang="en-GB"/>
              <a:t>Miss  Lowes’ year 8 class have been working on their foundational knowledge of erosion processes in a river. Miss Lowes is asking them quick-fire questions about the definitions of attrition, abrasion, hydraulic action, and solution. This is a questioning approach she uses frequently in her classroom. </a:t>
            </a:r>
          </a:p>
          <a:p>
            <a:endParaRPr lang="en-GB"/>
          </a:p>
          <a:p>
            <a:r>
              <a:rPr lang="en-GB"/>
              <a:t>She supports this high-demand questioning with positive reinforcement and high energy levels and her pupils remain focused throughout. </a:t>
            </a:r>
          </a:p>
          <a:p>
            <a:endParaRPr lang="en-GB"/>
          </a:p>
          <a:p>
            <a:r>
              <a:rPr lang="en-GB"/>
              <a:t>Miss Lowes is targeting her questions at pupils she knows have struggled to remember previous content, this includes a pupil called Insha. </a:t>
            </a:r>
          </a:p>
          <a:p>
            <a:r>
              <a:rPr lang="en-GB"/>
              <a:t>She has already asked one pupil ‘What is attrition?’, they have correctly responded ‘material hitting together and breaking down’. </a:t>
            </a:r>
          </a:p>
        </p:txBody>
      </p:sp>
      <p:sp>
        <p:nvSpPr>
          <p:cNvPr id="5" name="Slide Number Placeholder 4">
            <a:extLst>
              <a:ext uri="{FF2B5EF4-FFF2-40B4-BE49-F238E27FC236}">
                <a16:creationId xmlns:a16="http://schemas.microsoft.com/office/drawing/2014/main" id="{EE90E5D8-0796-70DC-BA4F-BA786E513B02}"/>
              </a:ext>
            </a:extLst>
          </p:cNvPr>
          <p:cNvSpPr>
            <a:spLocks noGrp="1"/>
          </p:cNvSpPr>
          <p:nvPr>
            <p:ph type="sldNum" sz="quarter" idx="12"/>
          </p:nvPr>
        </p:nvSpPr>
        <p:spPr/>
        <p:txBody>
          <a:bodyPr/>
          <a:lstStyle/>
          <a:p>
            <a:fld id="{BA634521-C80F-DA4F-BE98-7119B7CE3C87}" type="slidenum">
              <a:rPr lang="en-US" smtClean="0"/>
              <a:pPr/>
              <a:t>53</a:t>
            </a:fld>
            <a:endParaRPr lang="en-US"/>
          </a:p>
        </p:txBody>
      </p:sp>
    </p:spTree>
    <p:extLst>
      <p:ext uri="{BB962C8B-B14F-4D97-AF65-F5344CB8AC3E}">
        <p14:creationId xmlns:p14="http://schemas.microsoft.com/office/powerpoint/2010/main" val="38666019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642FE5-6201-3CAA-1E2A-276C896E65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65EA03-2042-03EC-2D4D-BF953CAC65F7}"/>
              </a:ext>
            </a:extLst>
          </p:cNvPr>
          <p:cNvSpPr>
            <a:spLocks noGrp="1"/>
          </p:cNvSpPr>
          <p:nvPr>
            <p:ph type="title"/>
          </p:nvPr>
        </p:nvSpPr>
        <p:spPr>
          <a:xfrm>
            <a:off x="672144" y="-1160130"/>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3 (secondary geography)</a:t>
            </a:r>
            <a:endParaRPr lang="en-GB"/>
          </a:p>
        </p:txBody>
      </p:sp>
      <p:sp>
        <p:nvSpPr>
          <p:cNvPr id="22" name="TextBox 21">
            <a:extLst>
              <a:ext uri="{FF2B5EF4-FFF2-40B4-BE49-F238E27FC236}">
                <a16:creationId xmlns:a16="http://schemas.microsoft.com/office/drawing/2014/main" id="{560B569D-CD1C-95AC-57D7-B43A497217EE}"/>
              </a:ext>
            </a:extLst>
          </p:cNvPr>
          <p:cNvSpPr txBox="1"/>
          <p:nvPr/>
        </p:nvSpPr>
        <p:spPr>
          <a:xfrm>
            <a:off x="672144" y="1170354"/>
            <a:ext cx="7534253" cy="469625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r>
              <a:rPr lang="en-GB"/>
              <a:t>Later in the questioning sequence she asks Insha this same question: What is attrition?</a:t>
            </a:r>
          </a:p>
          <a:p>
            <a:r>
              <a:rPr lang="en-GB"/>
              <a:t>Insha: Rocks</a:t>
            </a:r>
          </a:p>
          <a:p>
            <a:r>
              <a:rPr lang="en-GB"/>
              <a:t>Miss Lowes: Attrition is when rocks hit together and break down in the water, Insha, what is attrition?</a:t>
            </a:r>
          </a:p>
          <a:p>
            <a:r>
              <a:rPr lang="en-GB"/>
              <a:t>Insha: Rocks hit together and break down.</a:t>
            </a:r>
          </a:p>
          <a:p>
            <a:r>
              <a:rPr lang="en-GB"/>
              <a:t>Miss Lowes: Great, what do we call it when rocks hit together and break down?</a:t>
            </a:r>
          </a:p>
          <a:p>
            <a:r>
              <a:rPr lang="en-GB"/>
              <a:t>Insha: I don’t know.</a:t>
            </a:r>
          </a:p>
          <a:p>
            <a:r>
              <a:rPr lang="en-GB"/>
              <a:t>Miss Lowes:  Attrition is when rocks hit together and break down [pause]. What is it called when rocks hit together and break down?’</a:t>
            </a:r>
          </a:p>
          <a:p>
            <a:r>
              <a:rPr lang="en-GB"/>
              <a:t>Insha: A-</a:t>
            </a:r>
          </a:p>
          <a:p>
            <a:r>
              <a:rPr lang="en-GB"/>
              <a:t>Miss Lowes: *waits for around six seconds, nods in encouragement* </a:t>
            </a:r>
          </a:p>
          <a:p>
            <a:r>
              <a:rPr lang="en-GB"/>
              <a:t>Insha: Attrition.</a:t>
            </a:r>
          </a:p>
          <a:p>
            <a:r>
              <a:rPr lang="en-GB"/>
              <a:t>Miss Lowes: Well done for sticking with me Insha, good work. I’ll be coming back to ask you again in a minute.</a:t>
            </a:r>
          </a:p>
        </p:txBody>
      </p:sp>
      <p:cxnSp>
        <p:nvCxnSpPr>
          <p:cNvPr id="24" name="Straight Connector 23">
            <a:extLst>
              <a:ext uri="{FF2B5EF4-FFF2-40B4-BE49-F238E27FC236}">
                <a16:creationId xmlns:a16="http://schemas.microsoft.com/office/drawing/2014/main" id="{A020038E-B91E-88E4-1745-50EB802A0837}"/>
              </a:ext>
              <a:ext uri="{C183D7F6-B498-43B3-948B-1728B52AA6E4}">
                <adec:decorative xmlns:adec="http://schemas.microsoft.com/office/drawing/2017/decorative" val="1"/>
              </a:ext>
            </a:extLst>
          </p:cNvPr>
          <p:cNvCxnSpPr>
            <a:cxnSpLocks/>
          </p:cNvCxnSpPr>
          <p:nvPr/>
        </p:nvCxnSpPr>
        <p:spPr>
          <a:xfrm>
            <a:off x="8283271" y="485624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B113DE7E-3F23-9E8B-6C1A-44C945790F7B}"/>
              </a:ext>
              <a:ext uri="{C183D7F6-B498-43B3-948B-1728B52AA6E4}">
                <adec:decorative xmlns:adec="http://schemas.microsoft.com/office/drawing/2017/decorative" val="1"/>
              </a:ext>
            </a:extLst>
          </p:cNvPr>
          <p:cNvSpPr/>
          <p:nvPr/>
        </p:nvSpPr>
        <p:spPr>
          <a:xfrm>
            <a:off x="8132545" y="477842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6" name="Straight Connector 25">
            <a:extLst>
              <a:ext uri="{FF2B5EF4-FFF2-40B4-BE49-F238E27FC236}">
                <a16:creationId xmlns:a16="http://schemas.microsoft.com/office/drawing/2014/main" id="{97137FF8-94AB-201E-E5E3-8BB6662D2683}"/>
              </a:ext>
              <a:ext uri="{C183D7F6-B498-43B3-948B-1728B52AA6E4}">
                <adec:decorative xmlns:adec="http://schemas.microsoft.com/office/drawing/2017/decorative" val="1"/>
              </a:ext>
            </a:extLst>
          </p:cNvPr>
          <p:cNvCxnSpPr>
            <a:cxnSpLocks/>
          </p:cNvCxnSpPr>
          <p:nvPr/>
        </p:nvCxnSpPr>
        <p:spPr>
          <a:xfrm>
            <a:off x="8283271" y="3201576"/>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7" name="Oval 26">
            <a:extLst>
              <a:ext uri="{FF2B5EF4-FFF2-40B4-BE49-F238E27FC236}">
                <a16:creationId xmlns:a16="http://schemas.microsoft.com/office/drawing/2014/main" id="{6F086739-1948-3D1D-155A-AF42A8C64FEB}"/>
              </a:ext>
              <a:ext uri="{C183D7F6-B498-43B3-948B-1728B52AA6E4}">
                <adec:decorative xmlns:adec="http://schemas.microsoft.com/office/drawing/2017/decorative" val="1"/>
              </a:ext>
            </a:extLst>
          </p:cNvPr>
          <p:cNvSpPr/>
          <p:nvPr/>
        </p:nvSpPr>
        <p:spPr>
          <a:xfrm>
            <a:off x="8132545" y="312375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9" name="Straight Connector 28">
            <a:extLst>
              <a:ext uri="{FF2B5EF4-FFF2-40B4-BE49-F238E27FC236}">
                <a16:creationId xmlns:a16="http://schemas.microsoft.com/office/drawing/2014/main" id="{FA69FADD-A46A-8B67-5231-9A08B30C8268}"/>
              </a:ext>
              <a:ext uri="{C183D7F6-B498-43B3-948B-1728B52AA6E4}">
                <adec:decorative xmlns:adec="http://schemas.microsoft.com/office/drawing/2017/decorative" val="1"/>
              </a:ext>
            </a:extLst>
          </p:cNvPr>
          <p:cNvCxnSpPr>
            <a:cxnSpLocks/>
          </p:cNvCxnSpPr>
          <p:nvPr/>
        </p:nvCxnSpPr>
        <p:spPr>
          <a:xfrm>
            <a:off x="8283271" y="4045827"/>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9BE4B1F7-362A-A8D5-D427-BF46015F81EF}"/>
              </a:ext>
              <a:ext uri="{C183D7F6-B498-43B3-948B-1728B52AA6E4}">
                <adec:decorative xmlns:adec="http://schemas.microsoft.com/office/drawing/2017/decorative" val="1"/>
              </a:ext>
            </a:extLst>
          </p:cNvPr>
          <p:cNvSpPr/>
          <p:nvPr/>
        </p:nvSpPr>
        <p:spPr>
          <a:xfrm>
            <a:off x="8132545" y="3968009"/>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93278609-13A1-9F84-F0E2-7C4D3F0BA89D}"/>
              </a:ext>
            </a:extLst>
          </p:cNvPr>
          <p:cNvSpPr/>
          <p:nvPr/>
        </p:nvSpPr>
        <p:spPr>
          <a:xfrm>
            <a:off x="8797691" y="1905000"/>
            <a:ext cx="2708510" cy="13858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Rephrases or ‘flips’ questions to check understanding of key terms.</a:t>
            </a:r>
            <a:endParaRPr lang="en-GB">
              <a:solidFill>
                <a:schemeClr val="tx1"/>
              </a:solidFill>
              <a:cs typeface="Arial" panose="020B0604020202020204" pitchFamily="34" charset="0"/>
            </a:endParaRPr>
          </a:p>
        </p:txBody>
      </p:sp>
      <p:sp>
        <p:nvSpPr>
          <p:cNvPr id="33" name="Rectangle 32">
            <a:extLst>
              <a:ext uri="{FF2B5EF4-FFF2-40B4-BE49-F238E27FC236}">
                <a16:creationId xmlns:a16="http://schemas.microsoft.com/office/drawing/2014/main" id="{2D0BD6B7-B535-8D99-6D5E-6EF33FC330F3}"/>
              </a:ext>
            </a:extLst>
          </p:cNvPr>
          <p:cNvSpPr/>
          <p:nvPr/>
        </p:nvSpPr>
        <p:spPr>
          <a:xfrm>
            <a:off x="8797690" y="3429000"/>
            <a:ext cx="2708511" cy="79016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Simple, clear language and sentence structures.</a:t>
            </a:r>
            <a:endParaRPr lang="en-GB">
              <a:solidFill>
                <a:schemeClr val="tx1"/>
              </a:solidFill>
              <a:cs typeface="Arial" panose="020B0604020202020204" pitchFamily="34" charset="0"/>
            </a:endParaRPr>
          </a:p>
        </p:txBody>
      </p:sp>
      <p:sp>
        <p:nvSpPr>
          <p:cNvPr id="31" name="Rectangle 30">
            <a:extLst>
              <a:ext uri="{FF2B5EF4-FFF2-40B4-BE49-F238E27FC236}">
                <a16:creationId xmlns:a16="http://schemas.microsoft.com/office/drawing/2014/main" id="{284FE405-34DF-D36A-4442-F43DA7B8D54F}"/>
              </a:ext>
            </a:extLst>
          </p:cNvPr>
          <p:cNvSpPr/>
          <p:nvPr/>
        </p:nvSpPr>
        <p:spPr>
          <a:xfrm>
            <a:off x="8797690" y="4450310"/>
            <a:ext cx="2708511" cy="63097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a:solidFill>
                  <a:schemeClr val="tx1"/>
                </a:solidFill>
              </a:rPr>
              <a:t>Additional processing time</a:t>
            </a:r>
          </a:p>
        </p:txBody>
      </p:sp>
      <p:sp>
        <p:nvSpPr>
          <p:cNvPr id="5" name="Slide Number Placeholder 4">
            <a:extLst>
              <a:ext uri="{FF2B5EF4-FFF2-40B4-BE49-F238E27FC236}">
                <a16:creationId xmlns:a16="http://schemas.microsoft.com/office/drawing/2014/main" id="{1904CB98-DA50-FAA4-D895-7BAAC3A53D2F}"/>
              </a:ext>
            </a:extLst>
          </p:cNvPr>
          <p:cNvSpPr>
            <a:spLocks noGrp="1"/>
          </p:cNvSpPr>
          <p:nvPr>
            <p:ph type="sldNum" sz="quarter" idx="12"/>
          </p:nvPr>
        </p:nvSpPr>
        <p:spPr/>
        <p:txBody>
          <a:bodyPr/>
          <a:lstStyle/>
          <a:p>
            <a:fld id="{BA634521-C80F-DA4F-BE98-7119B7CE3C87}" type="slidenum">
              <a:rPr lang="en-US" smtClean="0"/>
              <a:pPr/>
              <a:t>54</a:t>
            </a:fld>
            <a:endParaRPr lang="en-US"/>
          </a:p>
        </p:txBody>
      </p:sp>
    </p:spTree>
    <p:extLst>
      <p:ext uri="{BB962C8B-B14F-4D97-AF65-F5344CB8AC3E}">
        <p14:creationId xmlns:p14="http://schemas.microsoft.com/office/powerpoint/2010/main" val="2438087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7D7B0B-F746-5B29-C973-0C226FDE2286}"/>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93C10C33-0575-1EE0-D47F-4F5A2BEA92BC}"/>
              </a:ext>
            </a:extLst>
          </p:cNvPr>
          <p:cNvSpPr>
            <a:spLocks noGrp="1"/>
          </p:cNvSpPr>
          <p:nvPr>
            <p:ph type="title"/>
          </p:nvPr>
        </p:nvSpPr>
        <p:spPr>
          <a:xfrm>
            <a:off x="1716828" y="-914884"/>
            <a:ext cx="10197668" cy="1026000"/>
          </a:xfrm>
          <a:ln>
            <a:noFill/>
          </a:ln>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3 (secondary</a:t>
            </a:r>
            <a:r>
              <a:rPr lang="en-GB" sz="4000" b="1" i="0" kern="1200" baseline="0">
                <a:solidFill>
                  <a:schemeClr val="accent2"/>
                </a:solidFill>
                <a:effectLst/>
                <a:latin typeface="+mn-lt"/>
                <a:ea typeface="+mj-ea"/>
                <a:cs typeface="Arial" panose="020B0604020202020204" pitchFamily="34" charset="0"/>
              </a:rPr>
              <a:t> geography</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B0AB3C21-A388-C441-AEF0-32FFBCE7D9E3}"/>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E6CF156B-15DA-FCEF-63EE-E47E995002AE}"/>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1">
            <a:extLst>
              <a:ext uri="{FF2B5EF4-FFF2-40B4-BE49-F238E27FC236}">
                <a16:creationId xmlns:a16="http://schemas.microsoft.com/office/drawing/2014/main" id="{A4EC23AC-F5B7-FD70-6640-D974EF5F43CC}"/>
              </a:ext>
            </a:extLst>
          </p:cNvPr>
          <p:cNvSpPr>
            <a:spLocks noGrp="1"/>
          </p:cNvSpPr>
          <p:nvPr>
            <p:ph type="body" sz="quarter" idx="10"/>
          </p:nvPr>
        </p:nvSpPr>
        <p:spPr>
          <a:xfrm>
            <a:off x="709613" y="2314575"/>
            <a:ext cx="9671515" cy="3257550"/>
          </a:xfrm>
        </p:spPr>
        <p:txBody>
          <a:bodyPr/>
          <a:lstStyle/>
          <a:p>
            <a:pPr marL="637200" lvl="1" indent="-457200">
              <a:buClr>
                <a:schemeClr val="accent1"/>
              </a:buClr>
              <a:buFont typeface="+mj-lt"/>
              <a:buAutoNum type="alphaLcParenR" startAt="3"/>
            </a:pPr>
            <a:r>
              <a:rPr lang="en-GB"/>
              <a:t>What strategies did the teacher use to support their pupils to develop their SLC in the longer term?</a:t>
            </a:r>
          </a:p>
          <a:p>
            <a:pPr lvl="1" indent="0">
              <a:buClr>
                <a:schemeClr val="accent1"/>
              </a:buClr>
              <a:buNone/>
            </a:pPr>
            <a:endParaRPr lang="en-GB"/>
          </a:p>
        </p:txBody>
      </p:sp>
      <p:sp>
        <p:nvSpPr>
          <p:cNvPr id="6" name="Slide Number Placeholder 5">
            <a:extLst>
              <a:ext uri="{FF2B5EF4-FFF2-40B4-BE49-F238E27FC236}">
                <a16:creationId xmlns:a16="http://schemas.microsoft.com/office/drawing/2014/main" id="{0FA6B1D7-D038-FB9E-81C4-6FB67697195A}"/>
              </a:ext>
            </a:extLst>
          </p:cNvPr>
          <p:cNvSpPr>
            <a:spLocks noGrp="1"/>
          </p:cNvSpPr>
          <p:nvPr>
            <p:ph type="sldNum" sz="quarter" idx="12"/>
          </p:nvPr>
        </p:nvSpPr>
        <p:spPr/>
        <p:txBody>
          <a:bodyPr/>
          <a:lstStyle/>
          <a:p>
            <a:fld id="{BA634521-C80F-DA4F-BE98-7119B7CE3C87}" type="slidenum">
              <a:rPr lang="en-US" smtClean="0"/>
              <a:pPr/>
              <a:t>55</a:t>
            </a:fld>
            <a:endParaRPr lang="en-US"/>
          </a:p>
        </p:txBody>
      </p:sp>
    </p:spTree>
    <p:extLst>
      <p:ext uri="{BB962C8B-B14F-4D97-AF65-F5344CB8AC3E}">
        <p14:creationId xmlns:p14="http://schemas.microsoft.com/office/powerpoint/2010/main" val="113036363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477D0-CE97-D102-1887-3F6A2DFDCA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E783201-A651-2B2C-E214-278F198528C1}"/>
              </a:ext>
            </a:extLst>
          </p:cNvPr>
          <p:cNvSpPr>
            <a:spLocks noGrp="1"/>
          </p:cNvSpPr>
          <p:nvPr>
            <p:ph type="title"/>
          </p:nvPr>
        </p:nvSpPr>
        <p:spPr>
          <a:xfrm>
            <a:off x="712827" y="-1203912"/>
            <a:ext cx="10800000" cy="1027112"/>
          </a:xfrm>
        </p:spPr>
        <p:txBody>
          <a:bodyPr/>
          <a:lstStyle/>
          <a:p>
            <a:r>
              <a:rPr lang="en-GB" sz="4000" b="1" i="0" kern="1200">
                <a:solidFill>
                  <a:srgbClr val="003764"/>
                </a:solidFill>
                <a:effectLst/>
                <a:latin typeface="Arial" panose="020B0604020202020204" pitchFamily="34" charset="0"/>
                <a:ea typeface="+mj-ea"/>
                <a:cs typeface="Arial" panose="020B0604020202020204" pitchFamily="34" charset="0"/>
              </a:rPr>
              <a:t>Example analysis</a:t>
            </a:r>
            <a:r>
              <a:rPr lang="en-GB" sz="4000" b="1" i="0" kern="1200" baseline="0">
                <a:solidFill>
                  <a:srgbClr val="003764"/>
                </a:solidFill>
                <a:effectLst/>
                <a:latin typeface="Arial" panose="020B0604020202020204" pitchFamily="34" charset="0"/>
                <a:ea typeface="+mj-ea"/>
                <a:cs typeface="Arial" panose="020B0604020202020204" pitchFamily="34" charset="0"/>
              </a:rPr>
              <a:t> part 4 (secondary geography)</a:t>
            </a:r>
            <a:endParaRPr lang="en-GB"/>
          </a:p>
        </p:txBody>
      </p:sp>
      <p:sp>
        <p:nvSpPr>
          <p:cNvPr id="20" name="Rectangle 19">
            <a:extLst>
              <a:ext uri="{FF2B5EF4-FFF2-40B4-BE49-F238E27FC236}">
                <a16:creationId xmlns:a16="http://schemas.microsoft.com/office/drawing/2014/main" id="{23C2C9CF-B263-D89D-7444-79039824C884}"/>
              </a:ext>
            </a:extLst>
          </p:cNvPr>
          <p:cNvSpPr/>
          <p:nvPr/>
        </p:nvSpPr>
        <p:spPr>
          <a:xfrm>
            <a:off x="685800" y="1273176"/>
            <a:ext cx="2452959" cy="14547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Opportunities are provided for oracy and use of specialist vocabulary.</a:t>
            </a:r>
          </a:p>
        </p:txBody>
      </p:sp>
      <p:sp>
        <p:nvSpPr>
          <p:cNvPr id="14" name="Rectangle 13">
            <a:extLst>
              <a:ext uri="{FF2B5EF4-FFF2-40B4-BE49-F238E27FC236}">
                <a16:creationId xmlns:a16="http://schemas.microsoft.com/office/drawing/2014/main" id="{CADEFF5D-74D0-130A-7D80-382929928425}"/>
              </a:ext>
            </a:extLst>
          </p:cNvPr>
          <p:cNvSpPr/>
          <p:nvPr/>
        </p:nvSpPr>
        <p:spPr>
          <a:xfrm>
            <a:off x="685800" y="3262950"/>
            <a:ext cx="2452959" cy="785175"/>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Builds language acquisition</a:t>
            </a:r>
          </a:p>
        </p:txBody>
      </p:sp>
      <p:grpSp>
        <p:nvGrpSpPr>
          <p:cNvPr id="2" name="Group 1">
            <a:extLst>
              <a:ext uri="{FF2B5EF4-FFF2-40B4-BE49-F238E27FC236}">
                <a16:creationId xmlns:a16="http://schemas.microsoft.com/office/drawing/2014/main" id="{9A50C145-5E31-129B-7999-15A8BB2B4BB6}"/>
              </a:ext>
              <a:ext uri="{C183D7F6-B498-43B3-948B-1728B52AA6E4}">
                <adec:decorative xmlns:adec="http://schemas.microsoft.com/office/drawing/2017/decorative" val="1"/>
              </a:ext>
            </a:extLst>
          </p:cNvPr>
          <p:cNvGrpSpPr/>
          <p:nvPr/>
        </p:nvGrpSpPr>
        <p:grpSpPr>
          <a:xfrm>
            <a:off x="3138759" y="1739860"/>
            <a:ext cx="564281" cy="150726"/>
            <a:chOff x="3138759" y="1739860"/>
            <a:chExt cx="564281" cy="150726"/>
          </a:xfrm>
        </p:grpSpPr>
        <p:cxnSp>
          <p:nvCxnSpPr>
            <p:cNvPr id="16" name="Straight Connector 15">
              <a:extLst>
                <a:ext uri="{FF2B5EF4-FFF2-40B4-BE49-F238E27FC236}">
                  <a16:creationId xmlns:a16="http://schemas.microsoft.com/office/drawing/2014/main" id="{8B889D79-931C-37A5-57A5-AA163B2B82AC}"/>
                </a:ext>
                <a:ext uri="{C183D7F6-B498-43B3-948B-1728B52AA6E4}">
                  <adec:decorative xmlns:adec="http://schemas.microsoft.com/office/drawing/2017/decorative" val="1"/>
                </a:ext>
              </a:extLst>
            </p:cNvPr>
            <p:cNvCxnSpPr>
              <a:cxnSpLocks/>
            </p:cNvCxnSpPr>
            <p:nvPr/>
          </p:nvCxnSpPr>
          <p:spPr>
            <a:xfrm>
              <a:off x="3138759" y="181297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6531D865-C517-B525-4781-A83E42C97F2D}"/>
                </a:ext>
                <a:ext uri="{C183D7F6-B498-43B3-948B-1728B52AA6E4}">
                  <adec:decorative xmlns:adec="http://schemas.microsoft.com/office/drawing/2017/decorative" val="1"/>
                </a:ext>
              </a:extLst>
            </p:cNvPr>
            <p:cNvSpPr/>
            <p:nvPr/>
          </p:nvSpPr>
          <p:spPr>
            <a:xfrm rot="16037349">
              <a:off x="3559602" y="174714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 name="Group 2">
            <a:extLst>
              <a:ext uri="{FF2B5EF4-FFF2-40B4-BE49-F238E27FC236}">
                <a16:creationId xmlns:a16="http://schemas.microsoft.com/office/drawing/2014/main" id="{59241EB0-7CD3-9DB1-8171-E739F7E95A19}"/>
              </a:ext>
              <a:ext uri="{C183D7F6-B498-43B3-948B-1728B52AA6E4}">
                <adec:decorative xmlns:adec="http://schemas.microsoft.com/office/drawing/2017/decorative" val="1"/>
              </a:ext>
            </a:extLst>
          </p:cNvPr>
          <p:cNvGrpSpPr/>
          <p:nvPr/>
        </p:nvGrpSpPr>
        <p:grpSpPr>
          <a:xfrm>
            <a:off x="1843644" y="2727965"/>
            <a:ext cx="136150" cy="617053"/>
            <a:chOff x="1843644" y="2727965"/>
            <a:chExt cx="136150" cy="617053"/>
          </a:xfrm>
        </p:grpSpPr>
        <p:cxnSp>
          <p:nvCxnSpPr>
            <p:cNvPr id="17" name="Straight Connector 16">
              <a:extLst>
                <a:ext uri="{FF2B5EF4-FFF2-40B4-BE49-F238E27FC236}">
                  <a16:creationId xmlns:a16="http://schemas.microsoft.com/office/drawing/2014/main" id="{5CD68FEB-BA2E-FD3F-2B15-2489F6D4BC4A}"/>
                </a:ext>
                <a:ext uri="{C183D7F6-B498-43B3-948B-1728B52AA6E4}">
                  <adec:decorative xmlns:adec="http://schemas.microsoft.com/office/drawing/2017/decorative" val="1"/>
                </a:ext>
              </a:extLst>
            </p:cNvPr>
            <p:cNvCxnSpPr>
              <a:cxnSpLocks/>
              <a:stCxn id="14" idx="0"/>
              <a:endCxn id="20" idx="2"/>
            </p:cNvCxnSpPr>
            <p:nvPr/>
          </p:nvCxnSpPr>
          <p:spPr>
            <a:xfrm flipV="1">
              <a:off x="1912280" y="2727965"/>
              <a:ext cx="0" cy="534985"/>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4245965E-F83F-0AFD-2E50-6ADF91B04035}"/>
                </a:ext>
                <a:ext uri="{C183D7F6-B498-43B3-948B-1728B52AA6E4}">
                  <adec:decorative xmlns:adec="http://schemas.microsoft.com/office/drawing/2017/decorative" val="1"/>
                </a:ext>
              </a:extLst>
            </p:cNvPr>
            <p:cNvSpPr/>
            <p:nvPr/>
          </p:nvSpPr>
          <p:spPr>
            <a:xfrm rot="16037349">
              <a:off x="1836356" y="32015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5" name="TextBox 14">
            <a:extLst>
              <a:ext uri="{FF2B5EF4-FFF2-40B4-BE49-F238E27FC236}">
                <a16:creationId xmlns:a16="http://schemas.microsoft.com/office/drawing/2014/main" id="{D865FA6F-423E-B755-E163-FA6D6B68B096}"/>
              </a:ext>
            </a:extLst>
          </p:cNvPr>
          <p:cNvSpPr txBox="1"/>
          <p:nvPr/>
        </p:nvSpPr>
        <p:spPr>
          <a:xfrm>
            <a:off x="3634965" y="1273176"/>
            <a:ext cx="7877862" cy="469625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r>
              <a:rPr lang="en-GB"/>
              <a:t>Later in the questioning sequence she asks Insha this same question: What is attrition?</a:t>
            </a:r>
          </a:p>
          <a:p>
            <a:r>
              <a:rPr lang="en-GB"/>
              <a:t>Insha: Rocks</a:t>
            </a:r>
          </a:p>
          <a:p>
            <a:r>
              <a:rPr lang="en-GB"/>
              <a:t>Miss Lowes: Attrition is when rocks hit together and break down in the water, Insha, what is attrition?</a:t>
            </a:r>
          </a:p>
          <a:p>
            <a:r>
              <a:rPr lang="en-GB"/>
              <a:t>Insha: Rocks hit together and break down.</a:t>
            </a:r>
          </a:p>
          <a:p>
            <a:r>
              <a:rPr lang="en-GB"/>
              <a:t>Miss Lowes: Great, what do we call it when rocks hit together and break down?</a:t>
            </a:r>
          </a:p>
          <a:p>
            <a:r>
              <a:rPr lang="en-GB"/>
              <a:t>Insha: I don’t know.</a:t>
            </a:r>
          </a:p>
          <a:p>
            <a:r>
              <a:rPr lang="en-GB"/>
              <a:t>Miss Lowes:  Attrition is when rocks hit together and break down [pause]. What is it called when rocks hit together and break down?’</a:t>
            </a:r>
          </a:p>
          <a:p>
            <a:r>
              <a:rPr lang="en-GB"/>
              <a:t>Insha: A-</a:t>
            </a:r>
          </a:p>
          <a:p>
            <a:r>
              <a:rPr lang="en-GB"/>
              <a:t>Miss Lowes: *waits for around six seconds, nods in encouragement* </a:t>
            </a:r>
          </a:p>
          <a:p>
            <a:r>
              <a:rPr lang="en-GB"/>
              <a:t>Insha: Attrition.</a:t>
            </a:r>
          </a:p>
          <a:p>
            <a:r>
              <a:rPr lang="en-GB"/>
              <a:t>Miss Lowes: Well done for sticking with me Insha, good work. I’ll be coming back to ask you again in a minute.</a:t>
            </a:r>
          </a:p>
        </p:txBody>
      </p:sp>
      <p:sp>
        <p:nvSpPr>
          <p:cNvPr id="5" name="Slide Number Placeholder 4">
            <a:extLst>
              <a:ext uri="{FF2B5EF4-FFF2-40B4-BE49-F238E27FC236}">
                <a16:creationId xmlns:a16="http://schemas.microsoft.com/office/drawing/2014/main" id="{20899B51-57CA-8B4A-ADFF-223770A84220}"/>
              </a:ext>
            </a:extLst>
          </p:cNvPr>
          <p:cNvSpPr>
            <a:spLocks noGrp="1"/>
          </p:cNvSpPr>
          <p:nvPr>
            <p:ph type="sldNum" sz="quarter" idx="12"/>
          </p:nvPr>
        </p:nvSpPr>
        <p:spPr/>
        <p:txBody>
          <a:bodyPr/>
          <a:lstStyle/>
          <a:p>
            <a:fld id="{BA634521-C80F-DA4F-BE98-7119B7CE3C87}" type="slidenum">
              <a:rPr lang="en-US" smtClean="0"/>
              <a:pPr/>
              <a:t>56</a:t>
            </a:fld>
            <a:endParaRPr lang="en-US"/>
          </a:p>
        </p:txBody>
      </p:sp>
    </p:spTree>
    <p:extLst>
      <p:ext uri="{BB962C8B-B14F-4D97-AF65-F5344CB8AC3E}">
        <p14:creationId xmlns:p14="http://schemas.microsoft.com/office/powerpoint/2010/main" val="35506148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A11107F-D26A-8D78-7E9F-B6FCEA02067F}"/>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AA555A61-455D-1545-DFFB-399E9CFD8948}"/>
              </a:ext>
            </a:extLst>
          </p:cNvPr>
          <p:cNvSpPr>
            <a:spLocks noGrp="1"/>
          </p:cNvSpPr>
          <p:nvPr>
            <p:ph type="title"/>
          </p:nvPr>
        </p:nvSpPr>
        <p:spPr>
          <a:xfrm>
            <a:off x="1621294" y="-932198"/>
            <a:ext cx="10570706"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4 (secondary</a:t>
            </a:r>
            <a:r>
              <a:rPr lang="en-GB" sz="4000" b="1" i="0" kern="1200" baseline="0">
                <a:solidFill>
                  <a:schemeClr val="accent2"/>
                </a:solidFill>
                <a:effectLst/>
                <a:latin typeface="+mn-lt"/>
                <a:ea typeface="+mj-ea"/>
                <a:cs typeface="Arial" panose="020B0604020202020204" pitchFamily="34" charset="0"/>
              </a:rPr>
              <a:t> geography</a:t>
            </a:r>
            <a:r>
              <a:rPr lang="en-GB" sz="4000" b="1" i="0" kern="1200">
                <a:solidFill>
                  <a:schemeClr val="accent2"/>
                </a:solidFill>
                <a:effectLst/>
                <a:latin typeface="+mn-lt"/>
                <a:ea typeface="+mj-ea"/>
                <a:cs typeface="Arial" panose="020B0604020202020204" pitchFamily="34" charset="0"/>
              </a:rPr>
              <a:t>)</a:t>
            </a:r>
            <a:endParaRPr lang="en-GB"/>
          </a:p>
        </p:txBody>
      </p:sp>
      <p:sp>
        <p:nvSpPr>
          <p:cNvPr id="2" name="Title 3">
            <a:extLst>
              <a:ext uri="{FF2B5EF4-FFF2-40B4-BE49-F238E27FC236}">
                <a16:creationId xmlns:a16="http://schemas.microsoft.com/office/drawing/2014/main" id="{9767D024-D8A0-D5B4-C4F2-41CD25B185EA}"/>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CE909AED-6D11-1852-8A3A-2A9220AC14DA}"/>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3" name="TextBox 2">
            <a:extLst>
              <a:ext uri="{FF2B5EF4-FFF2-40B4-BE49-F238E27FC236}">
                <a16:creationId xmlns:a16="http://schemas.microsoft.com/office/drawing/2014/main" id="{C806C60A-9950-0450-AD73-8C0EF25D65D5}"/>
              </a:ext>
            </a:extLst>
          </p:cNvPr>
          <p:cNvSpPr txBox="1"/>
          <p:nvPr/>
        </p:nvSpPr>
        <p:spPr>
          <a:xfrm>
            <a:off x="539906" y="2137829"/>
            <a:ext cx="10821916" cy="2000548"/>
          </a:xfrm>
          <a:prstGeom prst="rect">
            <a:avLst/>
          </a:prstGeom>
          <a:noFill/>
        </p:spPr>
        <p:txBody>
          <a:bodyPr wrap="square">
            <a:spAutoFit/>
          </a:bodyPr>
          <a:lstStyle/>
          <a:p>
            <a:pPr>
              <a:spcAft>
                <a:spcPts val="600"/>
              </a:spcAft>
            </a:pPr>
            <a:r>
              <a:rPr lang="en-GB" sz="2000"/>
              <a:t>How could the teacher further reduce language demand while maintaining high expectations?</a:t>
            </a:r>
          </a:p>
          <a:p>
            <a:pPr marL="457200" indent="-457200">
              <a:lnSpc>
                <a:spcPct val="100000"/>
              </a:lnSpc>
              <a:spcAft>
                <a:spcPts val="600"/>
              </a:spcAft>
              <a:buClr>
                <a:schemeClr val="tx2"/>
              </a:buClr>
              <a:buAutoNum type="arabicPeriod"/>
            </a:pPr>
            <a:r>
              <a:rPr lang="en-GB" sz="2000">
                <a:ea typeface="Calibri"/>
                <a:cs typeface="Arial" panose="020B0604020202020204" pitchFamily="34" charset="0"/>
              </a:rPr>
              <a:t>Take a couple of minutes individually to think about this and make a note if you like. </a:t>
            </a:r>
          </a:p>
          <a:p>
            <a:pPr marL="457200" indent="-457200">
              <a:lnSpc>
                <a:spcPct val="100000"/>
              </a:lnSpc>
              <a:spcAft>
                <a:spcPts val="600"/>
              </a:spcAft>
              <a:buClr>
                <a:schemeClr val="tx2"/>
              </a:buClr>
              <a:buAutoNum type="arabicPeriod"/>
            </a:pPr>
            <a:r>
              <a:rPr lang="en-GB" sz="2000">
                <a:ea typeface="Calibri"/>
                <a:cs typeface="Arial" panose="020B0604020202020204" pitchFamily="34" charset="0"/>
              </a:rPr>
              <a:t>Discuss in pairs. </a:t>
            </a:r>
          </a:p>
          <a:p>
            <a:pPr marL="457200" indent="-457200">
              <a:lnSpc>
                <a:spcPct val="100000"/>
              </a:lnSpc>
              <a:spcAft>
                <a:spcPts val="600"/>
              </a:spcAft>
              <a:buClr>
                <a:schemeClr val="tx2"/>
              </a:buClr>
              <a:buAutoNum type="arabicPeriod"/>
            </a:pPr>
            <a:r>
              <a:rPr lang="en-GB" sz="2000">
                <a:ea typeface="Calibri"/>
                <a:cs typeface="Arial" panose="020B0604020202020204" pitchFamily="34" charset="0"/>
              </a:rPr>
              <a:t>Swap speaker after three minutes. </a:t>
            </a:r>
          </a:p>
          <a:p>
            <a:pPr>
              <a:spcAft>
                <a:spcPts val="600"/>
              </a:spcAft>
            </a:pPr>
            <a:endParaRPr lang="en-GB" sz="2400"/>
          </a:p>
        </p:txBody>
      </p:sp>
      <p:sp>
        <p:nvSpPr>
          <p:cNvPr id="6" name="Slide Number Placeholder 5">
            <a:extLst>
              <a:ext uri="{FF2B5EF4-FFF2-40B4-BE49-F238E27FC236}">
                <a16:creationId xmlns:a16="http://schemas.microsoft.com/office/drawing/2014/main" id="{B9904385-3181-3A9E-22DA-80964F0E9102}"/>
              </a:ext>
            </a:extLst>
          </p:cNvPr>
          <p:cNvSpPr>
            <a:spLocks noGrp="1"/>
          </p:cNvSpPr>
          <p:nvPr>
            <p:ph type="sldNum" sz="quarter" idx="12"/>
          </p:nvPr>
        </p:nvSpPr>
        <p:spPr/>
        <p:txBody>
          <a:bodyPr/>
          <a:lstStyle/>
          <a:p>
            <a:fld id="{BA634521-C80F-DA4F-BE98-7119B7CE3C87}" type="slidenum">
              <a:rPr lang="en-US" smtClean="0"/>
              <a:pPr/>
              <a:t>57</a:t>
            </a:fld>
            <a:endParaRPr lang="en-US"/>
          </a:p>
        </p:txBody>
      </p:sp>
    </p:spTree>
    <p:extLst>
      <p:ext uri="{BB962C8B-B14F-4D97-AF65-F5344CB8AC3E}">
        <p14:creationId xmlns:p14="http://schemas.microsoft.com/office/powerpoint/2010/main" val="142658244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90A49C-DE29-5C4C-C25F-758619382642}"/>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2E745DF3-EE26-1403-8CEF-C6001B75E470}"/>
              </a:ext>
            </a:extLst>
          </p:cNvPr>
          <p:cNvSpPr>
            <a:spLocks noGrp="1"/>
          </p:cNvSpPr>
          <p:nvPr>
            <p:ph type="title"/>
          </p:nvPr>
        </p:nvSpPr>
        <p:spPr>
          <a:xfrm>
            <a:off x="1748387" y="-702381"/>
            <a:ext cx="9757814" cy="1027112"/>
          </a:xfrm>
        </p:spPr>
        <p:txBody>
          <a:bodyPr/>
          <a:lstStyle/>
          <a:p>
            <a:r>
              <a:rPr lang="en-GB"/>
              <a:t>Reflection (secondary geography)</a:t>
            </a:r>
            <a:endParaRPr lang="en-US"/>
          </a:p>
        </p:txBody>
      </p:sp>
      <p:sp>
        <p:nvSpPr>
          <p:cNvPr id="2" name="Title 4">
            <a:extLst>
              <a:ext uri="{FF2B5EF4-FFF2-40B4-BE49-F238E27FC236}">
                <a16:creationId xmlns:a16="http://schemas.microsoft.com/office/drawing/2014/main" id="{6B2EB1BA-008C-4210-8BC4-7279EBF5ECA8}"/>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
        <p:nvSpPr>
          <p:cNvPr id="8" name="Text Placeholder 7">
            <a:extLst>
              <a:ext uri="{FF2B5EF4-FFF2-40B4-BE49-F238E27FC236}">
                <a16:creationId xmlns:a16="http://schemas.microsoft.com/office/drawing/2014/main" id="{2D11E1BF-D2CE-2286-A448-231502A4B389}"/>
              </a:ext>
            </a:extLst>
          </p:cNvPr>
          <p:cNvSpPr>
            <a:spLocks noGrp="1"/>
          </p:cNvSpPr>
          <p:nvPr>
            <p:ph type="body" sz="quarter" idx="10"/>
          </p:nvPr>
        </p:nvSpPr>
        <p:spPr>
          <a:xfrm>
            <a:off x="709614" y="2071770"/>
            <a:ext cx="10308007" cy="3846357"/>
          </a:xfrm>
        </p:spPr>
        <p:txBody>
          <a:bodyPr vert="horz" lIns="0" tIns="0" rIns="0" bIns="0" rtlCol="0" anchor="t">
            <a:noAutofit/>
          </a:bodyPr>
          <a:lstStyle/>
          <a:p>
            <a:pPr fontAlgn="t">
              <a:lnSpc>
                <a:spcPct val="150000"/>
              </a:lnSpc>
            </a:pPr>
            <a:r>
              <a:rPr lang="en-GB"/>
              <a:t>Think about a recent lesson where pupils were expected to explain their thinking or use specialist vocabulary.</a:t>
            </a:r>
          </a:p>
          <a:p>
            <a:pPr marL="359410" lvl="2" indent="-179705" fontAlgn="t">
              <a:lnSpc>
                <a:spcPct val="100000"/>
              </a:lnSpc>
              <a:buFont typeface="+mj-lt"/>
              <a:buAutoNum type="arabicPeriod"/>
            </a:pPr>
            <a:r>
              <a:rPr lang="en-GB"/>
              <a:t> </a:t>
            </a:r>
            <a:r>
              <a:rPr lang="en-GB" b="1"/>
              <a:t>Reflect on your practice</a:t>
            </a:r>
            <a:r>
              <a:rPr lang="en-GB"/>
              <a:t>: which strategies did you use to support them and reduce language demand? (e.g. how did you formulate and build questions, model, use prompts or wait-time) Were there any pupils who still needed more support?</a:t>
            </a:r>
          </a:p>
          <a:p>
            <a:pPr marL="359410" lvl="2" indent="-179705" fontAlgn="t">
              <a:lnSpc>
                <a:spcPct val="100000"/>
              </a:lnSpc>
              <a:buFont typeface="+mj-lt"/>
              <a:buAutoNum type="arabicPeriod"/>
            </a:pPr>
            <a:r>
              <a:rPr lang="en-GB"/>
              <a:t> </a:t>
            </a:r>
            <a:r>
              <a:rPr lang="en-GB" b="1"/>
              <a:t>Identify one adaptation for your next lesson. </a:t>
            </a:r>
            <a:r>
              <a:rPr lang="en-GB"/>
              <a:t>What will you look or listen for to know it has improved access and learning?</a:t>
            </a:r>
          </a:p>
          <a:p>
            <a:pPr fontAlgn="t">
              <a:lnSpc>
                <a:spcPct val="150000"/>
              </a:lnSpc>
            </a:pPr>
            <a:endParaRPr lang="en-GB"/>
          </a:p>
        </p:txBody>
      </p:sp>
      <p:pic>
        <p:nvPicPr>
          <p:cNvPr id="10" name="Picture 9">
            <a:extLst>
              <a:ext uri="{FF2B5EF4-FFF2-40B4-BE49-F238E27FC236}">
                <a16:creationId xmlns:a16="http://schemas.microsoft.com/office/drawing/2014/main" id="{51B31E60-88EE-0880-DC01-3905481FBD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7E679800-EAEF-BA21-394C-31DE1E623D8B}"/>
              </a:ext>
            </a:extLst>
          </p:cNvPr>
          <p:cNvSpPr>
            <a:spLocks noGrp="1"/>
          </p:cNvSpPr>
          <p:nvPr>
            <p:ph type="sldNum" sz="quarter" idx="12"/>
          </p:nvPr>
        </p:nvSpPr>
        <p:spPr/>
        <p:txBody>
          <a:bodyPr/>
          <a:lstStyle/>
          <a:p>
            <a:fld id="{BA634521-C80F-DA4F-BE98-7119B7CE3C87}" type="slidenum">
              <a:rPr lang="en-US" smtClean="0"/>
              <a:pPr/>
              <a:t>58</a:t>
            </a:fld>
            <a:endParaRPr lang="en-US"/>
          </a:p>
        </p:txBody>
      </p:sp>
    </p:spTree>
    <p:extLst>
      <p:ext uri="{BB962C8B-B14F-4D97-AF65-F5344CB8AC3E}">
        <p14:creationId xmlns:p14="http://schemas.microsoft.com/office/powerpoint/2010/main" val="2139271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1679D5F3-D7B4-EEDC-476A-FE349ADBF31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B046352-9EFE-BFF0-67D3-2FF7BDE4936E}"/>
              </a:ext>
            </a:extLst>
          </p:cNvPr>
          <p:cNvSpPr>
            <a:spLocks noGrp="1"/>
          </p:cNvSpPr>
          <p:nvPr>
            <p:ph type="title"/>
          </p:nvPr>
        </p:nvSpPr>
        <p:spPr>
          <a:xfrm>
            <a:off x="706201" y="721043"/>
            <a:ext cx="10800000" cy="1027112"/>
          </a:xfrm>
        </p:spPr>
        <p:txBody>
          <a:bodyPr/>
          <a:lstStyle/>
          <a:p>
            <a:r>
              <a:rPr lang="en-GB"/>
              <a:t>Facilitator guidance: analyse and reflect (secondary PE)</a:t>
            </a:r>
          </a:p>
        </p:txBody>
      </p:sp>
      <p:sp>
        <p:nvSpPr>
          <p:cNvPr id="6" name="TextBox 5">
            <a:extLst>
              <a:ext uri="{FF2B5EF4-FFF2-40B4-BE49-F238E27FC236}">
                <a16:creationId xmlns:a16="http://schemas.microsoft.com/office/drawing/2014/main" id="{5E4A8316-AFDD-64F5-D8BC-04AA7D2CA592}"/>
              </a:ext>
            </a:extLst>
          </p:cNvPr>
          <p:cNvSpPr txBox="1"/>
          <p:nvPr/>
        </p:nvSpPr>
        <p:spPr>
          <a:xfrm>
            <a:off x="678862" y="1888207"/>
            <a:ext cx="10800000" cy="3170099"/>
          </a:xfrm>
          <a:prstGeom prst="rect">
            <a:avLst/>
          </a:prstGeom>
          <a:noFill/>
        </p:spPr>
        <p:txBody>
          <a:bodyPr wrap="square">
            <a:spAutoFit/>
          </a:bodyPr>
          <a:lstStyle/>
          <a:p>
            <a:pPr>
              <a:buNone/>
            </a:pPr>
            <a:r>
              <a:rPr lang="en-GB" sz="2000" b="1"/>
              <a:t>Before you begin this section, please note that there are three versions available:</a:t>
            </a:r>
          </a:p>
          <a:p>
            <a:pPr marL="342900" lvl="0" indent="-342900">
              <a:buClr>
                <a:schemeClr val="tx2"/>
              </a:buClr>
              <a:buFont typeface="Arial" panose="020B0604020202020204" pitchFamily="34" charset="0"/>
              <a:buChar char="&gt;"/>
            </a:pPr>
            <a:r>
              <a:rPr lang="en-GB" sz="2000"/>
              <a:t>Primary</a:t>
            </a:r>
          </a:p>
          <a:p>
            <a:pPr marL="342900" lvl="0" indent="-342900">
              <a:buClr>
                <a:schemeClr val="tx2"/>
              </a:buClr>
              <a:buFont typeface="Arial" panose="020B0604020202020204" pitchFamily="34" charset="0"/>
              <a:buChar char="&gt;"/>
            </a:pPr>
            <a:r>
              <a:rPr lang="en-GB" sz="2000"/>
              <a:t>Secondary geography</a:t>
            </a:r>
          </a:p>
          <a:p>
            <a:pPr marL="342900" lvl="0" indent="-342900">
              <a:buClr>
                <a:schemeClr val="tx2"/>
              </a:buClr>
              <a:buFont typeface="Arial" panose="020B0604020202020204" pitchFamily="34" charset="0"/>
              <a:buChar char="&gt;"/>
            </a:pPr>
            <a:r>
              <a:rPr lang="en-GB" sz="2000"/>
              <a:t>Secondary PE</a:t>
            </a:r>
          </a:p>
          <a:p>
            <a:pPr lvl="0"/>
            <a:endParaRPr lang="en-GB" sz="2000"/>
          </a:p>
          <a:p>
            <a:pPr>
              <a:buNone/>
            </a:pPr>
            <a:r>
              <a:rPr lang="en-GB" sz="2000"/>
              <a:t>Each version is tailored to the specific context and needs of these subjects. You can select the version that best matches your staff’s focus and priorities. The different versions are clearly labelled in the slide deck, scroll to the relevant section as needed.</a:t>
            </a:r>
          </a:p>
          <a:p>
            <a:pPr>
              <a:buNone/>
            </a:pPr>
            <a:endParaRPr lang="en-GB" sz="2000"/>
          </a:p>
          <a:p>
            <a:pPr>
              <a:buNone/>
            </a:pPr>
            <a:r>
              <a:rPr lang="en-GB" sz="2000"/>
              <a:t>This approach allows you to deliver content that is most relevant and useful for your team.</a:t>
            </a:r>
          </a:p>
        </p:txBody>
      </p:sp>
      <p:sp>
        <p:nvSpPr>
          <p:cNvPr id="8" name="TextBox 7">
            <a:extLst>
              <a:ext uri="{FF2B5EF4-FFF2-40B4-BE49-F238E27FC236}">
                <a16:creationId xmlns:a16="http://schemas.microsoft.com/office/drawing/2014/main" id="{CE85C66F-DD1E-0C99-3E13-FC25CDC2BE16}"/>
              </a:ext>
            </a:extLst>
          </p:cNvPr>
          <p:cNvSpPr txBox="1"/>
          <p:nvPr/>
        </p:nvSpPr>
        <p:spPr>
          <a:xfrm>
            <a:off x="678862" y="5324262"/>
            <a:ext cx="10800000" cy="707886"/>
          </a:xfrm>
          <a:prstGeom prst="rect">
            <a:avLst/>
          </a:prstGeom>
        </p:spPr>
        <p:style>
          <a:lnRef idx="2">
            <a:schemeClr val="accent1"/>
          </a:lnRef>
          <a:fillRef idx="1">
            <a:schemeClr val="lt1"/>
          </a:fillRef>
          <a:effectRef idx="0">
            <a:schemeClr val="accent1"/>
          </a:effectRef>
          <a:fontRef idx="minor">
            <a:schemeClr val="dk1"/>
          </a:fontRef>
        </p:style>
        <p:txBody>
          <a:bodyPr wrap="square">
            <a:spAutoFit/>
          </a:bodyPr>
          <a:lstStyle/>
          <a:p>
            <a:r>
              <a:rPr lang="en-GB" sz="2000"/>
              <a:t>The example in this part is </a:t>
            </a:r>
            <a:r>
              <a:rPr lang="en-GB" sz="2000" b="1"/>
              <a:t>secondary PE</a:t>
            </a:r>
            <a:r>
              <a:rPr lang="en-GB" sz="2000"/>
              <a:t>. If this is not the most relevant context to your own, please select from two other phase and subject examples found in later slides.</a:t>
            </a:r>
          </a:p>
        </p:txBody>
      </p:sp>
      <p:sp>
        <p:nvSpPr>
          <p:cNvPr id="5" name="Slide Number Placeholder 4">
            <a:extLst>
              <a:ext uri="{FF2B5EF4-FFF2-40B4-BE49-F238E27FC236}">
                <a16:creationId xmlns:a16="http://schemas.microsoft.com/office/drawing/2014/main" id="{9508C8A0-C399-3DB3-2ADD-673945D6F1ED}"/>
              </a:ext>
            </a:extLst>
          </p:cNvPr>
          <p:cNvSpPr>
            <a:spLocks noGrp="1"/>
          </p:cNvSpPr>
          <p:nvPr>
            <p:ph type="sldNum" sz="quarter" idx="12"/>
          </p:nvPr>
        </p:nvSpPr>
        <p:spPr/>
        <p:txBody>
          <a:bodyPr/>
          <a:lstStyle/>
          <a:p>
            <a:fld id="{BA634521-C80F-DA4F-BE98-7119B7CE3C87}" type="slidenum">
              <a:rPr lang="en-US" smtClean="0"/>
              <a:pPr/>
              <a:t>59</a:t>
            </a:fld>
            <a:endParaRPr lang="en-US"/>
          </a:p>
        </p:txBody>
      </p:sp>
    </p:spTree>
    <p:extLst>
      <p:ext uri="{BB962C8B-B14F-4D97-AF65-F5344CB8AC3E}">
        <p14:creationId xmlns:p14="http://schemas.microsoft.com/office/powerpoint/2010/main" val="38395212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2478E6-E9DB-23AC-F5FB-520901EB5E1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1BD1B61-10EF-1CF3-66DC-52895B6E58B1}"/>
              </a:ext>
            </a:extLst>
          </p:cNvPr>
          <p:cNvSpPr>
            <a:spLocks noGrp="1"/>
          </p:cNvSpPr>
          <p:nvPr>
            <p:ph type="title"/>
          </p:nvPr>
        </p:nvSpPr>
        <p:spPr>
          <a:xfrm>
            <a:off x="706201" y="721043"/>
            <a:ext cx="11126408" cy="1027112"/>
          </a:xfrm>
        </p:spPr>
        <p:txBody>
          <a:bodyPr/>
          <a:lstStyle/>
          <a:p>
            <a:r>
              <a:rPr lang="en-GB"/>
              <a:t>Facilitator guidance: secondary PE example</a:t>
            </a:r>
          </a:p>
        </p:txBody>
      </p:sp>
      <p:sp>
        <p:nvSpPr>
          <p:cNvPr id="31" name="TextBox 30">
            <a:extLst>
              <a:ext uri="{FF2B5EF4-FFF2-40B4-BE49-F238E27FC236}">
                <a16:creationId xmlns:a16="http://schemas.microsoft.com/office/drawing/2014/main" id="{7256873F-28F2-693C-4A26-1DA598245268}"/>
              </a:ext>
            </a:extLst>
          </p:cNvPr>
          <p:cNvSpPr txBox="1"/>
          <p:nvPr/>
        </p:nvSpPr>
        <p:spPr>
          <a:xfrm>
            <a:off x="706201" y="1460232"/>
            <a:ext cx="10779598" cy="923330"/>
          </a:xfrm>
          <a:prstGeom prst="rect">
            <a:avLst/>
          </a:prstGeom>
          <a:noFill/>
        </p:spPr>
        <p:txBody>
          <a:bodyPr wrap="square" rtlCol="0">
            <a:spAutoFit/>
          </a:bodyPr>
          <a:lstStyle/>
          <a:p>
            <a:r>
              <a:rPr lang="en-GB"/>
              <a:t>This section supports educators to analyse and reflect on a classroom example.</a:t>
            </a:r>
          </a:p>
          <a:p>
            <a:r>
              <a:rPr lang="en-GB"/>
              <a:t>The example in this part is </a:t>
            </a:r>
            <a:r>
              <a:rPr lang="en-GB" b="1"/>
              <a:t>secondary PE</a:t>
            </a:r>
            <a:r>
              <a:rPr lang="en-GB"/>
              <a:t>. If this is not the most relevant context to your own, please select from two other phase and subject examples found in later slides.</a:t>
            </a:r>
          </a:p>
        </p:txBody>
      </p:sp>
      <p:sp>
        <p:nvSpPr>
          <p:cNvPr id="26" name="Text Placeholder 2">
            <a:extLst>
              <a:ext uri="{FF2B5EF4-FFF2-40B4-BE49-F238E27FC236}">
                <a16:creationId xmlns:a16="http://schemas.microsoft.com/office/drawing/2014/main" id="{5AD3FD6E-ECAD-33EF-90AD-0CF3C3099D90}"/>
              </a:ext>
            </a:extLst>
          </p:cNvPr>
          <p:cNvSpPr txBox="1">
            <a:spLocks/>
          </p:cNvSpPr>
          <p:nvPr/>
        </p:nvSpPr>
        <p:spPr>
          <a:xfrm>
            <a:off x="995355" y="2519221"/>
            <a:ext cx="8115985"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Consolidate understanding </a:t>
            </a:r>
            <a:br>
              <a:rPr lang="en-GB" sz="2200" b="1"/>
            </a:br>
            <a:r>
              <a:rPr lang="en-GB" sz="2200"/>
              <a:t>Speech, language and communication development</a:t>
            </a:r>
          </a:p>
        </p:txBody>
      </p:sp>
      <p:sp>
        <p:nvSpPr>
          <p:cNvPr id="33" name="Text Placeholder 2">
            <a:extLst>
              <a:ext uri="{FF2B5EF4-FFF2-40B4-BE49-F238E27FC236}">
                <a16:creationId xmlns:a16="http://schemas.microsoft.com/office/drawing/2014/main" id="{3984EBBA-F697-7F0D-0F66-18FE1A31F022}"/>
              </a:ext>
            </a:extLst>
          </p:cNvPr>
          <p:cNvSpPr txBox="1">
            <a:spLocks/>
          </p:cNvSpPr>
          <p:nvPr/>
        </p:nvSpPr>
        <p:spPr>
          <a:xfrm>
            <a:off x="9119505" y="2511163"/>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28" name="Text Placeholder 2">
            <a:extLst>
              <a:ext uri="{FF2B5EF4-FFF2-40B4-BE49-F238E27FC236}">
                <a16:creationId xmlns:a16="http://schemas.microsoft.com/office/drawing/2014/main" id="{F876116C-E141-0BA4-AB3E-E175B92966B2}"/>
              </a:ext>
            </a:extLst>
          </p:cNvPr>
          <p:cNvSpPr txBox="1">
            <a:spLocks/>
          </p:cNvSpPr>
          <p:nvPr/>
        </p:nvSpPr>
        <p:spPr>
          <a:xfrm>
            <a:off x="987190" y="3803334"/>
            <a:ext cx="8124150" cy="1154708"/>
          </a:xfrm>
          <a:prstGeom prst="rect">
            <a:avLst/>
          </a:prstGeom>
          <a:solidFill>
            <a:schemeClr val="tx2">
              <a:lumMod val="10000"/>
              <a:lumOff val="9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t>Build understanding </a:t>
            </a:r>
            <a:br>
              <a:rPr lang="en-GB" sz="2200" b="1"/>
            </a:br>
            <a:r>
              <a:rPr lang="en-GB" sz="2200"/>
              <a:t> Inclusive teaching strategies relating to speech, language and communication development </a:t>
            </a:r>
          </a:p>
        </p:txBody>
      </p:sp>
      <p:sp>
        <p:nvSpPr>
          <p:cNvPr id="35" name="Text Placeholder 2">
            <a:extLst>
              <a:ext uri="{FF2B5EF4-FFF2-40B4-BE49-F238E27FC236}">
                <a16:creationId xmlns:a16="http://schemas.microsoft.com/office/drawing/2014/main" id="{028EB1FF-9479-3520-F379-B1D9663A06C8}"/>
              </a:ext>
            </a:extLst>
          </p:cNvPr>
          <p:cNvSpPr txBox="1">
            <a:spLocks/>
          </p:cNvSpPr>
          <p:nvPr/>
        </p:nvSpPr>
        <p:spPr>
          <a:xfrm>
            <a:off x="9119505" y="380333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30" name="Text Placeholder 2">
            <a:extLst>
              <a:ext uri="{FF2B5EF4-FFF2-40B4-BE49-F238E27FC236}">
                <a16:creationId xmlns:a16="http://schemas.microsoft.com/office/drawing/2014/main" id="{4DEA253C-EC62-71B9-8022-1393486D4A10}"/>
              </a:ext>
            </a:extLst>
          </p:cNvPr>
          <p:cNvSpPr txBox="1">
            <a:spLocks/>
          </p:cNvSpPr>
          <p:nvPr/>
        </p:nvSpPr>
        <p:spPr>
          <a:xfrm>
            <a:off x="995355" y="5095504"/>
            <a:ext cx="8124150" cy="1154708"/>
          </a:xfrm>
          <a:prstGeom prst="rect">
            <a:avLst/>
          </a:prstGeom>
          <a:solidFill>
            <a:schemeClr val="accent6"/>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b="1">
                <a:cs typeface="Arial" panose="020B0604020202020204" pitchFamily="34" charset="0"/>
              </a:rPr>
              <a:t>Analyse and reflect </a:t>
            </a:r>
            <a:br>
              <a:rPr lang="en-GB" sz="2200" b="1">
                <a:cs typeface="Arial" panose="020B0604020202020204" pitchFamily="34" charset="0"/>
              </a:rPr>
            </a:br>
            <a:r>
              <a:rPr lang="en-GB" sz="2200">
                <a:cs typeface="Arial" panose="020B0604020202020204" pitchFamily="34" charset="0"/>
              </a:rPr>
              <a:t>Classroom examples that show inclusive teaching strategies in practice (primary and secondary examples available)</a:t>
            </a:r>
            <a:endParaRPr lang="en-GB" sz="2200"/>
          </a:p>
        </p:txBody>
      </p:sp>
      <p:sp>
        <p:nvSpPr>
          <p:cNvPr id="37" name="Text Placeholder 2">
            <a:extLst>
              <a:ext uri="{FF2B5EF4-FFF2-40B4-BE49-F238E27FC236}">
                <a16:creationId xmlns:a16="http://schemas.microsoft.com/office/drawing/2014/main" id="{E343C981-DD00-2E45-9D56-E9CA6698AF48}"/>
              </a:ext>
            </a:extLst>
          </p:cNvPr>
          <p:cNvSpPr txBox="1">
            <a:spLocks/>
          </p:cNvSpPr>
          <p:nvPr/>
        </p:nvSpPr>
        <p:spPr>
          <a:xfrm>
            <a:off x="9119505" y="5095504"/>
            <a:ext cx="2043793" cy="1154708"/>
          </a:xfrm>
          <a:prstGeom prst="rect">
            <a:avLst/>
          </a:prstGeom>
          <a:solidFill>
            <a:schemeClr val="accent5">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2200"/>
              <a:t>~ 30 mins</a:t>
            </a:r>
          </a:p>
        </p:txBody>
      </p:sp>
      <p:sp>
        <p:nvSpPr>
          <p:cNvPr id="5" name="Slide Number Placeholder 4">
            <a:extLst>
              <a:ext uri="{FF2B5EF4-FFF2-40B4-BE49-F238E27FC236}">
                <a16:creationId xmlns:a16="http://schemas.microsoft.com/office/drawing/2014/main" id="{D5609AD1-555D-0D8D-DAAC-B332498C1F3A}"/>
              </a:ext>
            </a:extLst>
          </p:cNvPr>
          <p:cNvSpPr>
            <a:spLocks noGrp="1"/>
          </p:cNvSpPr>
          <p:nvPr>
            <p:ph type="sldNum" sz="quarter" idx="12"/>
          </p:nvPr>
        </p:nvSpPr>
        <p:spPr/>
        <p:txBody>
          <a:bodyPr/>
          <a:lstStyle/>
          <a:p>
            <a:fld id="{BA634521-C80F-DA4F-BE98-7119B7CE3C87}" type="slidenum">
              <a:rPr lang="en-US" smtClean="0"/>
              <a:pPr/>
              <a:t>60</a:t>
            </a:fld>
            <a:endParaRPr lang="en-US"/>
          </a:p>
        </p:txBody>
      </p:sp>
    </p:spTree>
    <p:extLst>
      <p:ext uri="{BB962C8B-B14F-4D97-AF65-F5344CB8AC3E}">
        <p14:creationId xmlns:p14="http://schemas.microsoft.com/office/powerpoint/2010/main" val="96475323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5F93FF3-AC29-A7CF-BBB2-B0037571C633}"/>
              </a:ext>
            </a:extLst>
          </p:cNvPr>
          <p:cNvSpPr>
            <a:spLocks noGrp="1"/>
          </p:cNvSpPr>
          <p:nvPr>
            <p:ph type="title"/>
          </p:nvPr>
        </p:nvSpPr>
        <p:spPr>
          <a:xfrm>
            <a:off x="706201" y="-787712"/>
            <a:ext cx="10800000" cy="1027112"/>
          </a:xfrm>
        </p:spPr>
        <p:txBody>
          <a:bodyPr/>
          <a:lstStyle/>
          <a:p>
            <a:r>
              <a:rPr lang="en-GB"/>
              <a:t>Example (secondary PE)</a:t>
            </a:r>
          </a:p>
        </p:txBody>
      </p:sp>
      <p:sp>
        <p:nvSpPr>
          <p:cNvPr id="2" name="Title 3">
            <a:extLst>
              <a:ext uri="{FF2B5EF4-FFF2-40B4-BE49-F238E27FC236}">
                <a16:creationId xmlns:a16="http://schemas.microsoft.com/office/drawing/2014/main" id="{8CAF8F0E-BAD3-6CCA-C5D4-F909EB0FFDE8}"/>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Example</a:t>
            </a:r>
          </a:p>
        </p:txBody>
      </p:sp>
      <p:sp>
        <p:nvSpPr>
          <p:cNvPr id="3" name="Text Placeholder 2">
            <a:extLst>
              <a:ext uri="{FF2B5EF4-FFF2-40B4-BE49-F238E27FC236}">
                <a16:creationId xmlns:a16="http://schemas.microsoft.com/office/drawing/2014/main" id="{6761D13B-F6DC-0ABE-E603-73A3CF927C4F}"/>
              </a:ext>
            </a:extLst>
          </p:cNvPr>
          <p:cNvSpPr>
            <a:spLocks noGrp="1"/>
          </p:cNvSpPr>
          <p:nvPr>
            <p:ph type="body" sz="quarter" idx="10"/>
          </p:nvPr>
        </p:nvSpPr>
        <p:spPr>
          <a:xfrm>
            <a:off x="682388" y="1736725"/>
            <a:ext cx="10538938" cy="3257550"/>
          </a:xfrm>
        </p:spPr>
        <p:txBody>
          <a:bodyPr/>
          <a:lstStyle/>
          <a:p>
            <a:pPr marL="457200" indent="-457200">
              <a:buClr>
                <a:schemeClr val="accent1"/>
              </a:buClr>
              <a:buFont typeface="+mj-lt"/>
              <a:buAutoNum type="arabicPeriod"/>
            </a:pPr>
            <a:r>
              <a:rPr lang="en-GB"/>
              <a:t>Read the example of a teacher using questioning in their classroom.</a:t>
            </a:r>
          </a:p>
          <a:p>
            <a:pPr marL="457200" indent="-457200">
              <a:buClr>
                <a:schemeClr val="accent1"/>
              </a:buClr>
              <a:buFont typeface="+mj-lt"/>
              <a:buAutoNum type="arabicPeriod"/>
            </a:pPr>
            <a:r>
              <a:rPr lang="en-GB"/>
              <a:t>Consider the following questions:</a:t>
            </a:r>
          </a:p>
          <a:p>
            <a:pPr marL="637200" lvl="1" indent="-457200">
              <a:buClr>
                <a:schemeClr val="accent1"/>
              </a:buClr>
              <a:buFont typeface="+mj-lt"/>
              <a:buAutoNum type="alphaLcParenR"/>
            </a:pPr>
            <a:r>
              <a:rPr lang="en-GB"/>
              <a:t>What do the pupil’s responses suggest about SLC difficulties they might be experiencing? Consider factors such as expressive/receptive language, working memory, recall.</a:t>
            </a:r>
          </a:p>
          <a:p>
            <a:pPr marL="637200" lvl="1" indent="-457200">
              <a:buClr>
                <a:schemeClr val="accent1"/>
              </a:buClr>
              <a:buFont typeface="+mj-lt"/>
              <a:buAutoNum type="alphaLcParenR"/>
            </a:pPr>
            <a:r>
              <a:rPr lang="en-GB"/>
              <a:t>Which strategies did the teacher use to support their pupils to access and engage with their questioning? </a:t>
            </a:r>
          </a:p>
          <a:p>
            <a:pPr marL="637200" lvl="1" indent="-457200">
              <a:buClr>
                <a:schemeClr val="accent1"/>
              </a:buClr>
              <a:buFont typeface="+mj-lt"/>
              <a:buAutoNum type="alphaLcParenR"/>
            </a:pPr>
            <a:r>
              <a:rPr lang="en-GB"/>
              <a:t>What strategies did the teacher use to support their pupils to develop their SLC in the longer term?</a:t>
            </a:r>
          </a:p>
          <a:p>
            <a:pPr marL="637200" lvl="1" indent="-457200">
              <a:buFont typeface="+mj-lt"/>
              <a:buAutoNum type="alphaLcParenR"/>
            </a:pPr>
            <a:endParaRPr lang="en-GB"/>
          </a:p>
          <a:p>
            <a:endParaRPr lang="en-GB"/>
          </a:p>
        </p:txBody>
      </p:sp>
      <p:sp>
        <p:nvSpPr>
          <p:cNvPr id="5" name="Slide Number Placeholder 4">
            <a:extLst>
              <a:ext uri="{FF2B5EF4-FFF2-40B4-BE49-F238E27FC236}">
                <a16:creationId xmlns:a16="http://schemas.microsoft.com/office/drawing/2014/main" id="{679E9BC6-5415-7990-DAEA-FA7FC8349CC5}"/>
              </a:ext>
            </a:extLst>
          </p:cNvPr>
          <p:cNvSpPr>
            <a:spLocks noGrp="1"/>
          </p:cNvSpPr>
          <p:nvPr>
            <p:ph type="sldNum" sz="quarter" idx="12"/>
          </p:nvPr>
        </p:nvSpPr>
        <p:spPr/>
        <p:txBody>
          <a:bodyPr/>
          <a:lstStyle/>
          <a:p>
            <a:fld id="{BA634521-C80F-DA4F-BE98-7119B7CE3C87}" type="slidenum">
              <a:rPr lang="en-US" smtClean="0"/>
              <a:pPr/>
              <a:t>61</a:t>
            </a:fld>
            <a:endParaRPr lang="en-US"/>
          </a:p>
        </p:txBody>
      </p:sp>
    </p:spTree>
    <p:extLst>
      <p:ext uri="{BB962C8B-B14F-4D97-AF65-F5344CB8AC3E}">
        <p14:creationId xmlns:p14="http://schemas.microsoft.com/office/powerpoint/2010/main" val="12113943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7C466E7-BFA6-EEB9-736C-065D0E905CA5}"/>
              </a:ext>
            </a:extLst>
          </p:cNvPr>
          <p:cNvSpPr>
            <a:spLocks noGrp="1"/>
          </p:cNvSpPr>
          <p:nvPr>
            <p:ph type="title"/>
          </p:nvPr>
        </p:nvSpPr>
        <p:spPr>
          <a:xfrm>
            <a:off x="696000" y="-673575"/>
            <a:ext cx="10800000" cy="1027112"/>
          </a:xfrm>
        </p:spPr>
        <p:txBody>
          <a:bodyPr/>
          <a:lstStyle/>
          <a:p>
            <a:r>
              <a:rPr lang="en-GB" sz="3000"/>
              <a:t>Secondary PE example (to print out)</a:t>
            </a:r>
          </a:p>
        </p:txBody>
      </p:sp>
      <p:sp>
        <p:nvSpPr>
          <p:cNvPr id="3" name="Text Placeholder 2">
            <a:extLst>
              <a:ext uri="{FF2B5EF4-FFF2-40B4-BE49-F238E27FC236}">
                <a16:creationId xmlns:a16="http://schemas.microsoft.com/office/drawing/2014/main" id="{92D076C1-0296-FF16-BB6B-A6A69DADC5F9}"/>
              </a:ext>
            </a:extLst>
          </p:cNvPr>
          <p:cNvSpPr>
            <a:spLocks noGrp="1"/>
          </p:cNvSpPr>
          <p:nvPr>
            <p:ph type="body" sz="quarter" idx="10"/>
          </p:nvPr>
        </p:nvSpPr>
        <p:spPr>
          <a:xfrm>
            <a:off x="706200" y="1284288"/>
            <a:ext cx="10820400" cy="5573712"/>
          </a:xfrm>
        </p:spPr>
        <p:txBody>
          <a:bodyPr/>
          <a:lstStyle/>
          <a:p>
            <a:pPr>
              <a:lnSpc>
                <a:spcPct val="100000"/>
              </a:lnSpc>
            </a:pPr>
            <a:r>
              <a:rPr lang="en-GB" sz="1500"/>
              <a:t>Mr Miller’s year 7 class are learning the forehand technique in tennis. The pupils are set up in their routine position for a model; a semicircle with their backs to the sun, so all pupils can see and hear and Mr Miller has sufficient safe space to model. All pupils have placed their equipment on the floor to limit distraction. Mr Miller demonstrates the technique several times and then uses questioning to check for pupil understanding. Mr Miller is targeting his questions at pupils he knows have struggled to remember more complex techniques, this includes a pupil called Evan. He has already asked one pupil “What is the first part of the forehand technique”, they have correctly responded “racket back, side on, watching the ball”. Later in the questioning sequence, he asks Evan the same question: “What do we do in the first part of the forehand technique?”</a:t>
            </a:r>
          </a:p>
          <a:p>
            <a:pPr>
              <a:lnSpc>
                <a:spcPct val="100000"/>
              </a:lnSpc>
              <a:spcAft>
                <a:spcPts val="300"/>
              </a:spcAft>
            </a:pPr>
            <a:r>
              <a:rPr lang="en-GB" sz="1500"/>
              <a:t>Evan: Watch the ball</a:t>
            </a:r>
          </a:p>
          <a:p>
            <a:pPr>
              <a:lnSpc>
                <a:spcPct val="100000"/>
              </a:lnSpc>
              <a:spcAft>
                <a:spcPts val="300"/>
              </a:spcAft>
            </a:pPr>
            <a:r>
              <a:rPr lang="en-GB" sz="1500"/>
              <a:t>Mr Miller: That's one of the three things we need to do, you’re right. We need to bring the racket back, we need to be standing side on, and to be watching the ball. What are the three things we need to do?</a:t>
            </a:r>
          </a:p>
          <a:p>
            <a:pPr>
              <a:lnSpc>
                <a:spcPct val="100000"/>
              </a:lnSpc>
              <a:spcAft>
                <a:spcPts val="300"/>
              </a:spcAft>
            </a:pPr>
            <a:r>
              <a:rPr lang="en-GB" sz="1500"/>
              <a:t>Evan: Racket back, stand side on, watch the ball</a:t>
            </a:r>
          </a:p>
          <a:p>
            <a:pPr>
              <a:lnSpc>
                <a:spcPct val="100000"/>
              </a:lnSpc>
              <a:spcAft>
                <a:spcPts val="300"/>
              </a:spcAft>
            </a:pPr>
            <a:r>
              <a:rPr lang="en-GB" sz="1500"/>
              <a:t>Mr Miller: Great, remind me how we should be standing?</a:t>
            </a:r>
          </a:p>
          <a:p>
            <a:pPr>
              <a:lnSpc>
                <a:spcPct val="100000"/>
              </a:lnSpc>
              <a:spcAft>
                <a:spcPts val="300"/>
              </a:spcAft>
            </a:pPr>
            <a:r>
              <a:rPr lang="en-GB" sz="1500"/>
              <a:t>Evan: Don’t know</a:t>
            </a:r>
          </a:p>
          <a:p>
            <a:pPr>
              <a:lnSpc>
                <a:spcPct val="100000"/>
              </a:lnSpc>
              <a:spcAft>
                <a:spcPts val="300"/>
              </a:spcAft>
            </a:pPr>
            <a:r>
              <a:rPr lang="en-GB" sz="1500"/>
              <a:t>Mr Miller: We stand side on, have the racket back, and we watch the ball. Where should our racket be?</a:t>
            </a:r>
          </a:p>
          <a:p>
            <a:pPr>
              <a:lnSpc>
                <a:spcPct val="100000"/>
              </a:lnSpc>
              <a:spcAft>
                <a:spcPts val="300"/>
              </a:spcAft>
            </a:pPr>
            <a:r>
              <a:rPr lang="en-GB" sz="1500"/>
              <a:t>Evan: Back</a:t>
            </a:r>
          </a:p>
          <a:p>
            <a:pPr>
              <a:lnSpc>
                <a:spcPct val="100000"/>
              </a:lnSpc>
              <a:spcAft>
                <a:spcPts val="300"/>
              </a:spcAft>
            </a:pPr>
            <a:r>
              <a:rPr lang="en-GB" sz="1500"/>
              <a:t>Mr Miller: Great. Now let’s put it together. What are the three things we need to do in the first part of the forehand technique?</a:t>
            </a:r>
          </a:p>
          <a:p>
            <a:pPr>
              <a:lnSpc>
                <a:spcPct val="100000"/>
              </a:lnSpc>
              <a:spcAft>
                <a:spcPts val="300"/>
              </a:spcAft>
            </a:pPr>
            <a:r>
              <a:rPr lang="en-GB" sz="1500"/>
              <a:t>Evan: Racket back….</a:t>
            </a:r>
            <a:r>
              <a:rPr lang="en-GB" sz="1500" err="1"/>
              <a:t>errr</a:t>
            </a:r>
            <a:endParaRPr lang="en-GB" sz="1500"/>
          </a:p>
          <a:p>
            <a:pPr>
              <a:lnSpc>
                <a:spcPct val="100000"/>
              </a:lnSpc>
              <a:spcAft>
                <a:spcPts val="300"/>
              </a:spcAft>
            </a:pPr>
            <a:r>
              <a:rPr lang="en-GB" sz="1500"/>
              <a:t>*Waits a few seconds, changes foot position, pointing to his feet then his eyes*</a:t>
            </a:r>
          </a:p>
          <a:p>
            <a:pPr>
              <a:lnSpc>
                <a:spcPct val="100000"/>
              </a:lnSpc>
              <a:spcAft>
                <a:spcPts val="300"/>
              </a:spcAft>
            </a:pPr>
            <a:r>
              <a:rPr lang="en-GB" sz="1500"/>
              <a:t>Evan: Racket back, stand side on, watch the ball</a:t>
            </a:r>
          </a:p>
          <a:p>
            <a:pPr>
              <a:lnSpc>
                <a:spcPct val="100000"/>
              </a:lnSpc>
              <a:spcAft>
                <a:spcPts val="300"/>
              </a:spcAft>
            </a:pPr>
            <a:r>
              <a:rPr lang="en-GB" sz="1500"/>
              <a:t>Mr Miller: Well done Evan. *Mr Miller models the position again for the pupils*</a:t>
            </a:r>
          </a:p>
          <a:p>
            <a:pPr>
              <a:lnSpc>
                <a:spcPct val="100000"/>
              </a:lnSpc>
            </a:pPr>
            <a:endParaRPr lang="en-GB" sz="1400"/>
          </a:p>
        </p:txBody>
      </p:sp>
      <p:sp>
        <p:nvSpPr>
          <p:cNvPr id="2" name="Title 3">
            <a:extLst>
              <a:ext uri="{FF2B5EF4-FFF2-40B4-BE49-F238E27FC236}">
                <a16:creationId xmlns:a16="http://schemas.microsoft.com/office/drawing/2014/main" id="{3996C495-EEBB-BEE9-3A8C-0CA82879647A}"/>
              </a:ext>
            </a:extLst>
          </p:cNvPr>
          <p:cNvSpPr txBox="1">
            <a:spLocks/>
          </p:cNvSpPr>
          <p:nvPr/>
        </p:nvSpPr>
        <p:spPr>
          <a:xfrm>
            <a:off x="706200" y="704850"/>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sz="3000"/>
              <a:t>Example (to print out)</a:t>
            </a:r>
          </a:p>
        </p:txBody>
      </p:sp>
    </p:spTree>
    <p:extLst>
      <p:ext uri="{BB962C8B-B14F-4D97-AF65-F5344CB8AC3E}">
        <p14:creationId xmlns:p14="http://schemas.microsoft.com/office/powerpoint/2010/main" val="31117353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3">
            <a:extLst>
              <a:ext uri="{FF2B5EF4-FFF2-40B4-BE49-F238E27FC236}">
                <a16:creationId xmlns:a16="http://schemas.microsoft.com/office/drawing/2014/main" id="{7E9E83C9-1F80-42EE-36B8-5A91D7C80F6B}"/>
              </a:ext>
            </a:extLst>
          </p:cNvPr>
          <p:cNvSpPr>
            <a:spLocks noGrp="1"/>
          </p:cNvSpPr>
          <p:nvPr>
            <p:ph type="title"/>
          </p:nvPr>
        </p:nvSpPr>
        <p:spPr>
          <a:xfrm>
            <a:off x="1825390" y="-787712"/>
            <a:ext cx="9680811" cy="1027112"/>
          </a:xfrm>
        </p:spPr>
        <p:txBody>
          <a:bodyPr/>
          <a:lstStyle/>
          <a:p>
            <a:r>
              <a:rPr lang="en-GB"/>
              <a:t>Discussion</a:t>
            </a:r>
            <a:r>
              <a:rPr lang="en-GB" baseline="0"/>
              <a:t> </a:t>
            </a:r>
            <a:r>
              <a:rPr lang="en-GB" sz="4000" b="1" i="0" kern="1200">
                <a:solidFill>
                  <a:schemeClr val="accent2"/>
                </a:solidFill>
                <a:effectLst/>
                <a:latin typeface="+mn-lt"/>
                <a:ea typeface="+mj-ea"/>
                <a:cs typeface="Arial" panose="020B0604020202020204" pitchFamily="34" charset="0"/>
              </a:rPr>
              <a:t>part 1 (secondary</a:t>
            </a:r>
            <a:r>
              <a:rPr lang="en-GB" sz="4000" b="1" i="0" kern="1200" baseline="0">
                <a:solidFill>
                  <a:schemeClr val="accent2"/>
                </a:solidFill>
                <a:effectLst/>
                <a:latin typeface="+mn-lt"/>
                <a:ea typeface="+mj-ea"/>
                <a:cs typeface="Arial" panose="020B0604020202020204" pitchFamily="34" charset="0"/>
              </a:rPr>
              <a:t> PE</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A46B9E1C-2199-83B5-A47A-D2CD41724C3E}"/>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sp>
        <p:nvSpPr>
          <p:cNvPr id="2" name="Text Placeholder 1">
            <a:extLst>
              <a:ext uri="{FF2B5EF4-FFF2-40B4-BE49-F238E27FC236}">
                <a16:creationId xmlns:a16="http://schemas.microsoft.com/office/drawing/2014/main" id="{30E9FB34-ADC0-0434-6DB4-D0D119D95273}"/>
              </a:ext>
            </a:extLst>
          </p:cNvPr>
          <p:cNvSpPr>
            <a:spLocks noGrp="1"/>
          </p:cNvSpPr>
          <p:nvPr>
            <p:ph type="body" sz="quarter" idx="10"/>
          </p:nvPr>
        </p:nvSpPr>
        <p:spPr>
          <a:xfrm>
            <a:off x="709613" y="2314575"/>
            <a:ext cx="10451445" cy="3257550"/>
          </a:xfrm>
        </p:spPr>
        <p:txBody>
          <a:bodyPr/>
          <a:lstStyle/>
          <a:p>
            <a:pPr marL="637200" lvl="1" indent="-457200">
              <a:buFont typeface="+mj-lt"/>
              <a:buAutoNum type="alphaLcParenR"/>
            </a:pPr>
            <a:r>
              <a:rPr lang="en-GB"/>
              <a:t>What do the pupil’s responses suggest about SLC difficulties they might be experiencing? Consider expressive/receptive language, working memory, recall.</a:t>
            </a:r>
          </a:p>
          <a:p>
            <a:endParaRPr lang="en-GB"/>
          </a:p>
          <a:p>
            <a:endParaRPr lang="en-GB"/>
          </a:p>
        </p:txBody>
      </p:sp>
      <p:pic>
        <p:nvPicPr>
          <p:cNvPr id="24" name="Picture 23">
            <a:extLst>
              <a:ext uri="{FF2B5EF4-FFF2-40B4-BE49-F238E27FC236}">
                <a16:creationId xmlns:a16="http://schemas.microsoft.com/office/drawing/2014/main" id="{58215BB1-8B1E-40AF-9A2F-C2B4484D2C73}"/>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6" name="Slide Number Placeholder 5">
            <a:extLst>
              <a:ext uri="{FF2B5EF4-FFF2-40B4-BE49-F238E27FC236}">
                <a16:creationId xmlns:a16="http://schemas.microsoft.com/office/drawing/2014/main" id="{F4A02E55-8CE4-38C4-7511-B58ECA437FFA}"/>
              </a:ext>
            </a:extLst>
          </p:cNvPr>
          <p:cNvSpPr>
            <a:spLocks noGrp="1"/>
          </p:cNvSpPr>
          <p:nvPr>
            <p:ph type="sldNum" sz="quarter" idx="12"/>
          </p:nvPr>
        </p:nvSpPr>
        <p:spPr/>
        <p:txBody>
          <a:bodyPr/>
          <a:lstStyle/>
          <a:p>
            <a:fld id="{BA634521-C80F-DA4F-BE98-7119B7CE3C87}" type="slidenum">
              <a:rPr lang="en-US" smtClean="0"/>
              <a:pPr/>
              <a:t>63</a:t>
            </a:fld>
            <a:endParaRPr lang="en-US"/>
          </a:p>
        </p:txBody>
      </p:sp>
    </p:spTree>
    <p:extLst>
      <p:ext uri="{BB962C8B-B14F-4D97-AF65-F5344CB8AC3E}">
        <p14:creationId xmlns:p14="http://schemas.microsoft.com/office/powerpoint/2010/main" val="14844724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4CC91-7ABB-FE30-DBD1-E387A3F2EE45}"/>
              </a:ext>
            </a:extLst>
          </p:cNvPr>
          <p:cNvSpPr>
            <a:spLocks noGrp="1"/>
          </p:cNvSpPr>
          <p:nvPr>
            <p:ph type="title"/>
          </p:nvPr>
        </p:nvSpPr>
        <p:spPr>
          <a:xfrm>
            <a:off x="685800" y="-702769"/>
            <a:ext cx="10800000" cy="1027112"/>
          </a:xfrm>
        </p:spPr>
        <p:txBody>
          <a:bodyPr/>
          <a:lstStyle/>
          <a:p>
            <a:r>
              <a:rPr lang="en-GB"/>
              <a:t>Example analysis part 1 (secondary PE)</a:t>
            </a:r>
          </a:p>
        </p:txBody>
      </p:sp>
      <p:sp>
        <p:nvSpPr>
          <p:cNvPr id="4" name="Rectangle 3">
            <a:extLst>
              <a:ext uri="{FF2B5EF4-FFF2-40B4-BE49-F238E27FC236}">
                <a16:creationId xmlns:a16="http://schemas.microsoft.com/office/drawing/2014/main" id="{072F87CC-5F67-3161-439C-53EC378DA194}"/>
              </a:ext>
            </a:extLst>
          </p:cNvPr>
          <p:cNvSpPr/>
          <p:nvPr/>
        </p:nvSpPr>
        <p:spPr>
          <a:xfrm>
            <a:off x="685800" y="1562682"/>
            <a:ext cx="2697163" cy="134429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Pupil struggles to recall the correct response after hearing it verbally. </a:t>
            </a:r>
          </a:p>
        </p:txBody>
      </p:sp>
      <p:cxnSp>
        <p:nvCxnSpPr>
          <p:cNvPr id="8" name="Straight Connector 7">
            <a:extLst>
              <a:ext uri="{FF2B5EF4-FFF2-40B4-BE49-F238E27FC236}">
                <a16:creationId xmlns:a16="http://schemas.microsoft.com/office/drawing/2014/main" id="{4010D5BB-7623-6158-0123-4B3810AF605F}"/>
              </a:ext>
              <a:ext uri="{C183D7F6-B498-43B3-948B-1728B52AA6E4}">
                <adec:decorative xmlns:adec="http://schemas.microsoft.com/office/drawing/2017/decorative" val="1"/>
              </a:ext>
            </a:extLst>
          </p:cNvPr>
          <p:cNvCxnSpPr>
            <a:cxnSpLocks/>
          </p:cNvCxnSpPr>
          <p:nvPr/>
        </p:nvCxnSpPr>
        <p:spPr>
          <a:xfrm>
            <a:off x="3401176" y="2391788"/>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3D6CA525-D934-40AD-F1D7-9BE2455852BC}"/>
              </a:ext>
              <a:ext uri="{C183D7F6-B498-43B3-948B-1728B52AA6E4}">
                <adec:decorative xmlns:adec="http://schemas.microsoft.com/office/drawing/2017/decorative" val="1"/>
              </a:ext>
            </a:extLst>
          </p:cNvPr>
          <p:cNvSpPr/>
          <p:nvPr/>
        </p:nvSpPr>
        <p:spPr>
          <a:xfrm>
            <a:off x="3783082" y="231457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4D45CD58-3403-6CF3-47F0-453CEB12AFB6}"/>
              </a:ext>
              <a:ext uri="{C183D7F6-B498-43B3-948B-1728B52AA6E4}">
                <adec:decorative xmlns:adec="http://schemas.microsoft.com/office/drawing/2017/decorative" val="1"/>
              </a:ext>
            </a:extLst>
          </p:cNvPr>
          <p:cNvSpPr/>
          <p:nvPr/>
        </p:nvSpPr>
        <p:spPr>
          <a:xfrm>
            <a:off x="3769356" y="5058744"/>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Connector: Elbow 11">
            <a:extLst>
              <a:ext uri="{FF2B5EF4-FFF2-40B4-BE49-F238E27FC236}">
                <a16:creationId xmlns:a16="http://schemas.microsoft.com/office/drawing/2014/main" id="{083CDE61-DDAB-3AD9-5274-9C44F33F5497}"/>
              </a:ext>
              <a:ext uri="{C183D7F6-B498-43B3-948B-1728B52AA6E4}">
                <adec:decorative xmlns:adec="http://schemas.microsoft.com/office/drawing/2017/decorative" val="1"/>
              </a:ext>
            </a:extLst>
          </p:cNvPr>
          <p:cNvCxnSpPr>
            <a:cxnSpLocks/>
            <a:stCxn id="4" idx="2"/>
            <a:endCxn id="10" idx="2"/>
          </p:cNvCxnSpPr>
          <p:nvPr/>
        </p:nvCxnSpPr>
        <p:spPr>
          <a:xfrm rot="16200000" flipH="1">
            <a:off x="1791946" y="3149408"/>
            <a:ext cx="2219847" cy="1734974"/>
          </a:xfrm>
          <a:prstGeom prst="bentConnector2">
            <a:avLst/>
          </a:prstGeom>
          <a:ln w="38100"/>
        </p:spPr>
        <p:style>
          <a:lnRef idx="1">
            <a:schemeClr val="accent6"/>
          </a:lnRef>
          <a:fillRef idx="0">
            <a:schemeClr val="accent6"/>
          </a:fillRef>
          <a:effectRef idx="0">
            <a:schemeClr val="accent6"/>
          </a:effectRef>
          <a:fontRef idx="minor">
            <a:schemeClr val="tx1"/>
          </a:fontRef>
        </p:style>
      </p:cxnSp>
      <p:sp>
        <p:nvSpPr>
          <p:cNvPr id="3" name="TextBox 2">
            <a:extLst>
              <a:ext uri="{FF2B5EF4-FFF2-40B4-BE49-F238E27FC236}">
                <a16:creationId xmlns:a16="http://schemas.microsoft.com/office/drawing/2014/main" id="{451C6A67-2A7E-0A3F-E153-1A3D02FD8FB3}"/>
              </a:ext>
            </a:extLst>
          </p:cNvPr>
          <p:cNvSpPr txBox="1"/>
          <p:nvPr/>
        </p:nvSpPr>
        <p:spPr>
          <a:xfrm>
            <a:off x="3844719" y="1330124"/>
            <a:ext cx="7123527" cy="4033206"/>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108000" rIns="252000">
            <a:spAutoFit/>
          </a:bodyPr>
          <a:lstStyle/>
          <a:p>
            <a:r>
              <a:rPr lang="en-GB"/>
              <a:t>Later in the questioning sequence, he asks Evan the same question: </a:t>
            </a:r>
          </a:p>
          <a:p>
            <a:endParaRPr lang="en-GB"/>
          </a:p>
          <a:p>
            <a:r>
              <a:rPr lang="en-GB"/>
              <a:t>Mr Miller: What do we do in the first part of the forehand technique?”</a:t>
            </a:r>
          </a:p>
          <a:p>
            <a:r>
              <a:rPr lang="en-GB"/>
              <a:t>Evan: Watch the ball</a:t>
            </a:r>
          </a:p>
          <a:p>
            <a:r>
              <a:rPr lang="en-GB"/>
              <a:t>Mr Miller: That’s great, we do need to watch the ball. We also need to take our racket back and open up our body so we are side on. What do we need to do with our racket in the first part of the technique Evan?</a:t>
            </a:r>
          </a:p>
          <a:p>
            <a:r>
              <a:rPr lang="en-GB"/>
              <a:t>Evan: Bring our racket back. </a:t>
            </a:r>
          </a:p>
          <a:p>
            <a:r>
              <a:rPr lang="en-GB"/>
              <a:t>Mr Miller: Spot on. Can you tell me what we do with our racket, body and eyes during the first part of the forehand technique?</a:t>
            </a:r>
          </a:p>
          <a:p>
            <a:r>
              <a:rPr lang="en-GB"/>
              <a:t>Evan: Racket back….</a:t>
            </a:r>
            <a:r>
              <a:rPr lang="en-GB" err="1"/>
              <a:t>errr</a:t>
            </a:r>
            <a:endParaRPr lang="en-GB"/>
          </a:p>
        </p:txBody>
      </p:sp>
      <p:sp>
        <p:nvSpPr>
          <p:cNvPr id="5" name="Slide Number Placeholder 4">
            <a:extLst>
              <a:ext uri="{FF2B5EF4-FFF2-40B4-BE49-F238E27FC236}">
                <a16:creationId xmlns:a16="http://schemas.microsoft.com/office/drawing/2014/main" id="{EF2D07C4-38D3-D5E7-2607-72409E758ABC}"/>
              </a:ext>
            </a:extLst>
          </p:cNvPr>
          <p:cNvSpPr>
            <a:spLocks noGrp="1"/>
          </p:cNvSpPr>
          <p:nvPr>
            <p:ph type="sldNum" sz="quarter" idx="12"/>
          </p:nvPr>
        </p:nvSpPr>
        <p:spPr/>
        <p:txBody>
          <a:bodyPr/>
          <a:lstStyle/>
          <a:p>
            <a:fld id="{BA634521-C80F-DA4F-BE98-7119B7CE3C87}" type="slidenum">
              <a:rPr lang="en-US" smtClean="0"/>
              <a:pPr/>
              <a:t>64</a:t>
            </a:fld>
            <a:endParaRPr lang="en-US"/>
          </a:p>
        </p:txBody>
      </p:sp>
    </p:spTree>
    <p:extLst>
      <p:ext uri="{BB962C8B-B14F-4D97-AF65-F5344CB8AC3E}">
        <p14:creationId xmlns:p14="http://schemas.microsoft.com/office/powerpoint/2010/main" val="212441272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4CDB75-A994-F632-CF25-B3AAA2977DC0}"/>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505AF187-0B30-1ECE-F637-C402B49A8A5D}"/>
              </a:ext>
            </a:extLst>
          </p:cNvPr>
          <p:cNvSpPr>
            <a:spLocks noGrp="1"/>
          </p:cNvSpPr>
          <p:nvPr>
            <p:ph type="title"/>
          </p:nvPr>
        </p:nvSpPr>
        <p:spPr>
          <a:xfrm>
            <a:off x="1655673" y="-914884"/>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2 (secondary</a:t>
            </a:r>
            <a:r>
              <a:rPr lang="en-GB" sz="4000" b="1" i="0" kern="1200" baseline="0">
                <a:solidFill>
                  <a:schemeClr val="accent2"/>
                </a:solidFill>
                <a:effectLst/>
                <a:latin typeface="+mn-lt"/>
                <a:ea typeface="+mj-ea"/>
                <a:cs typeface="Arial" panose="020B0604020202020204" pitchFamily="34" charset="0"/>
              </a:rPr>
              <a:t> PE</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BA76F9A0-09FB-C124-7C35-D645E2C8D513}"/>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E2D379D6-2217-5EB0-8B41-0B5E49B34A29}"/>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1">
            <a:extLst>
              <a:ext uri="{FF2B5EF4-FFF2-40B4-BE49-F238E27FC236}">
                <a16:creationId xmlns:a16="http://schemas.microsoft.com/office/drawing/2014/main" id="{D47C9071-66FD-A01C-E7DB-41E52B47D5CD}"/>
              </a:ext>
            </a:extLst>
          </p:cNvPr>
          <p:cNvSpPr>
            <a:spLocks noGrp="1"/>
          </p:cNvSpPr>
          <p:nvPr>
            <p:ph type="body" sz="quarter" idx="10"/>
          </p:nvPr>
        </p:nvSpPr>
        <p:spPr>
          <a:xfrm>
            <a:off x="709614" y="2314575"/>
            <a:ext cx="10115268" cy="3257550"/>
          </a:xfrm>
        </p:spPr>
        <p:txBody>
          <a:bodyPr/>
          <a:lstStyle/>
          <a:p>
            <a:pPr marL="637200" lvl="1" indent="-457200">
              <a:buFont typeface="+mj-lt"/>
              <a:buAutoNum type="alphaLcParenR" startAt="2"/>
            </a:pPr>
            <a:r>
              <a:rPr lang="en-GB"/>
              <a:t>What strategies did the teacher use to support their pupils to access and engage with their questioning? </a:t>
            </a:r>
          </a:p>
          <a:p>
            <a:pPr lvl="1" indent="0">
              <a:buNone/>
            </a:pPr>
            <a:endParaRPr lang="en-GB"/>
          </a:p>
        </p:txBody>
      </p:sp>
      <p:sp>
        <p:nvSpPr>
          <p:cNvPr id="6" name="Slide Number Placeholder 5">
            <a:extLst>
              <a:ext uri="{FF2B5EF4-FFF2-40B4-BE49-F238E27FC236}">
                <a16:creationId xmlns:a16="http://schemas.microsoft.com/office/drawing/2014/main" id="{9A8F23D4-114C-CFF7-2F14-45B2E1D44828}"/>
              </a:ext>
            </a:extLst>
          </p:cNvPr>
          <p:cNvSpPr>
            <a:spLocks noGrp="1"/>
          </p:cNvSpPr>
          <p:nvPr>
            <p:ph type="sldNum" sz="quarter" idx="12"/>
          </p:nvPr>
        </p:nvSpPr>
        <p:spPr/>
        <p:txBody>
          <a:bodyPr/>
          <a:lstStyle/>
          <a:p>
            <a:fld id="{BA634521-C80F-DA4F-BE98-7119B7CE3C87}" type="slidenum">
              <a:rPr lang="en-US" smtClean="0"/>
              <a:pPr/>
              <a:t>65</a:t>
            </a:fld>
            <a:endParaRPr lang="en-US"/>
          </a:p>
        </p:txBody>
      </p:sp>
    </p:spTree>
    <p:extLst>
      <p:ext uri="{BB962C8B-B14F-4D97-AF65-F5344CB8AC3E}">
        <p14:creationId xmlns:p14="http://schemas.microsoft.com/office/powerpoint/2010/main" val="14710024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4B67ABE-9B79-B584-1363-C3F5F2274C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71B17D-6C5A-53B2-83B6-E7AD8815629C}"/>
              </a:ext>
            </a:extLst>
          </p:cNvPr>
          <p:cNvSpPr>
            <a:spLocks noGrp="1"/>
          </p:cNvSpPr>
          <p:nvPr>
            <p:ph type="title"/>
          </p:nvPr>
        </p:nvSpPr>
        <p:spPr>
          <a:xfrm>
            <a:off x="706201" y="-710391"/>
            <a:ext cx="10800000" cy="1027112"/>
          </a:xfrm>
        </p:spPr>
        <p:txBody>
          <a:bodyPr/>
          <a:lstStyle/>
          <a:p>
            <a:r>
              <a:rPr lang="en-GB"/>
              <a:t>Example analysis part 2 </a:t>
            </a:r>
            <a:r>
              <a:rPr lang="en-GB" sz="4000" b="1" i="0" kern="1200">
                <a:solidFill>
                  <a:schemeClr val="accent2"/>
                </a:solidFill>
                <a:effectLst/>
                <a:latin typeface="+mn-lt"/>
                <a:ea typeface="+mj-ea"/>
                <a:cs typeface="Arial" panose="020B0604020202020204" pitchFamily="34" charset="0"/>
              </a:rPr>
              <a:t>(secondary PE)</a:t>
            </a:r>
            <a:endParaRPr lang="en-GB"/>
          </a:p>
        </p:txBody>
      </p:sp>
      <p:sp>
        <p:nvSpPr>
          <p:cNvPr id="19" name="Rectangle 18">
            <a:extLst>
              <a:ext uri="{FF2B5EF4-FFF2-40B4-BE49-F238E27FC236}">
                <a16:creationId xmlns:a16="http://schemas.microsoft.com/office/drawing/2014/main" id="{1847C5B3-8F63-084F-4729-6E9130ADF078}"/>
              </a:ext>
            </a:extLst>
          </p:cNvPr>
          <p:cNvSpPr/>
          <p:nvPr/>
        </p:nvSpPr>
        <p:spPr>
          <a:xfrm>
            <a:off x="685800" y="1972918"/>
            <a:ext cx="2457449" cy="66697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Routines and familiarity </a:t>
            </a:r>
          </a:p>
        </p:txBody>
      </p:sp>
      <p:cxnSp>
        <p:nvCxnSpPr>
          <p:cNvPr id="8" name="Straight Connector 7">
            <a:extLst>
              <a:ext uri="{FF2B5EF4-FFF2-40B4-BE49-F238E27FC236}">
                <a16:creationId xmlns:a16="http://schemas.microsoft.com/office/drawing/2014/main" id="{B300E7CC-65C3-7434-8334-31587916728F}"/>
              </a:ext>
              <a:ext uri="{C183D7F6-B498-43B3-948B-1728B52AA6E4}">
                <adec:decorative xmlns:adec="http://schemas.microsoft.com/office/drawing/2017/decorative" val="1"/>
              </a:ext>
            </a:extLst>
          </p:cNvPr>
          <p:cNvCxnSpPr>
            <a:cxnSpLocks/>
          </p:cNvCxnSpPr>
          <p:nvPr/>
        </p:nvCxnSpPr>
        <p:spPr>
          <a:xfrm>
            <a:off x="3143248" y="2386008"/>
            <a:ext cx="369061"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9" name="Oval 8">
            <a:extLst>
              <a:ext uri="{FF2B5EF4-FFF2-40B4-BE49-F238E27FC236}">
                <a16:creationId xmlns:a16="http://schemas.microsoft.com/office/drawing/2014/main" id="{794F26D1-0675-21F8-C17C-2216161578D7}"/>
              </a:ext>
              <a:ext uri="{C183D7F6-B498-43B3-948B-1728B52AA6E4}">
                <adec:decorative xmlns:adec="http://schemas.microsoft.com/office/drawing/2017/decorative" val="1"/>
              </a:ext>
            </a:extLst>
          </p:cNvPr>
          <p:cNvSpPr/>
          <p:nvPr/>
        </p:nvSpPr>
        <p:spPr>
          <a:xfrm>
            <a:off x="3436946" y="2308795"/>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1EB17A2-3AD4-28BB-CE7B-028B052B460D}"/>
              </a:ext>
            </a:extLst>
          </p:cNvPr>
          <p:cNvSpPr/>
          <p:nvPr/>
        </p:nvSpPr>
        <p:spPr>
          <a:xfrm>
            <a:off x="685799" y="2875000"/>
            <a:ext cx="2457449"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Positive relationships and calm classroom environment </a:t>
            </a:r>
          </a:p>
        </p:txBody>
      </p:sp>
      <p:cxnSp>
        <p:nvCxnSpPr>
          <p:cNvPr id="14" name="Straight Connector 13">
            <a:extLst>
              <a:ext uri="{FF2B5EF4-FFF2-40B4-BE49-F238E27FC236}">
                <a16:creationId xmlns:a16="http://schemas.microsoft.com/office/drawing/2014/main" id="{DFB268A4-623E-6DE2-30F3-33981AF389EB}"/>
              </a:ext>
              <a:ext uri="{C183D7F6-B498-43B3-948B-1728B52AA6E4}">
                <adec:decorative xmlns:adec="http://schemas.microsoft.com/office/drawing/2017/decorative" val="1"/>
              </a:ext>
            </a:extLst>
          </p:cNvPr>
          <p:cNvCxnSpPr>
            <a:cxnSpLocks/>
          </p:cNvCxnSpPr>
          <p:nvPr/>
        </p:nvCxnSpPr>
        <p:spPr>
          <a:xfrm>
            <a:off x="3135219" y="3401650"/>
            <a:ext cx="408580" cy="8667"/>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6" name="Oval 15">
            <a:extLst>
              <a:ext uri="{FF2B5EF4-FFF2-40B4-BE49-F238E27FC236}">
                <a16:creationId xmlns:a16="http://schemas.microsoft.com/office/drawing/2014/main" id="{508D4B88-B38F-ABB1-9E96-CAE0D13F5A27}"/>
              </a:ext>
              <a:ext uri="{C183D7F6-B498-43B3-948B-1728B52AA6E4}">
                <adec:decorative xmlns:adec="http://schemas.microsoft.com/office/drawing/2017/decorative" val="1"/>
              </a:ext>
            </a:extLst>
          </p:cNvPr>
          <p:cNvSpPr/>
          <p:nvPr/>
        </p:nvSpPr>
        <p:spPr>
          <a:xfrm>
            <a:off x="3423175" y="332984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BD29F5E-B959-F28B-35D6-3DDDD577AC79}"/>
              </a:ext>
            </a:extLst>
          </p:cNvPr>
          <p:cNvSpPr/>
          <p:nvPr/>
        </p:nvSpPr>
        <p:spPr>
          <a:xfrm>
            <a:off x="685798" y="4234889"/>
            <a:ext cx="2457450" cy="112478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Assessment to inform decisions about questioning approach </a:t>
            </a:r>
          </a:p>
        </p:txBody>
      </p:sp>
      <p:cxnSp>
        <p:nvCxnSpPr>
          <p:cNvPr id="17" name="Straight Connector 16">
            <a:extLst>
              <a:ext uri="{FF2B5EF4-FFF2-40B4-BE49-F238E27FC236}">
                <a16:creationId xmlns:a16="http://schemas.microsoft.com/office/drawing/2014/main" id="{5CB6D7AB-FAE4-A69D-3A5C-03D75D80AE4A}"/>
              </a:ext>
              <a:ext uri="{C183D7F6-B498-43B3-948B-1728B52AA6E4}">
                <adec:decorative xmlns:adec="http://schemas.microsoft.com/office/drawing/2017/decorative" val="1"/>
              </a:ext>
            </a:extLst>
          </p:cNvPr>
          <p:cNvCxnSpPr>
            <a:cxnSpLocks/>
          </p:cNvCxnSpPr>
          <p:nvPr/>
        </p:nvCxnSpPr>
        <p:spPr>
          <a:xfrm>
            <a:off x="2990276" y="4836563"/>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F5A17EF6-F931-637C-6B8E-F4E9FE9EC399}"/>
              </a:ext>
              <a:ext uri="{C183D7F6-B498-43B3-948B-1728B52AA6E4}">
                <adec:decorative xmlns:adec="http://schemas.microsoft.com/office/drawing/2017/decorative" val="1"/>
              </a:ext>
            </a:extLst>
          </p:cNvPr>
          <p:cNvSpPr/>
          <p:nvPr/>
        </p:nvSpPr>
        <p:spPr>
          <a:xfrm>
            <a:off x="3429332" y="475935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745E2A90-F265-432B-92EB-E94BADA37E02}"/>
              </a:ext>
            </a:extLst>
          </p:cNvPr>
          <p:cNvSpPr txBox="1"/>
          <p:nvPr/>
        </p:nvSpPr>
        <p:spPr>
          <a:xfrm>
            <a:off x="3511484" y="1361874"/>
            <a:ext cx="6518341" cy="3970318"/>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rIns="252000">
            <a:spAutoFit/>
          </a:bodyPr>
          <a:lstStyle/>
          <a:p>
            <a:r>
              <a:rPr lang="en-GB"/>
              <a:t>Mr Miller’s Year 7 class are learning about the forehand technique in tennis. </a:t>
            </a:r>
          </a:p>
          <a:p>
            <a:endParaRPr lang="en-GB"/>
          </a:p>
          <a:p>
            <a:r>
              <a:rPr lang="en-GB"/>
              <a:t>The pupils are set up in their routine position for a model; a semicircle with their backs to the sun, so all pupils can see and hear, and Mr Miller has sufficient safe space to model. </a:t>
            </a:r>
          </a:p>
          <a:p>
            <a:endParaRPr lang="en-GB"/>
          </a:p>
          <a:p>
            <a:r>
              <a:rPr lang="en-GB"/>
              <a:t>All the pupils have placed their equipment on the floor to limit distraction.   </a:t>
            </a:r>
          </a:p>
          <a:p>
            <a:endParaRPr lang="en-GB"/>
          </a:p>
          <a:p>
            <a:endParaRPr lang="en-GB"/>
          </a:p>
          <a:p>
            <a:r>
              <a:rPr lang="en-GB"/>
              <a:t>Mr Miller is targeting his questions at pupils he knows have struggled to remember more complex techniques, this includes a pupil called Evan.</a:t>
            </a:r>
          </a:p>
        </p:txBody>
      </p:sp>
      <p:sp>
        <p:nvSpPr>
          <p:cNvPr id="5" name="Slide Number Placeholder 4">
            <a:extLst>
              <a:ext uri="{FF2B5EF4-FFF2-40B4-BE49-F238E27FC236}">
                <a16:creationId xmlns:a16="http://schemas.microsoft.com/office/drawing/2014/main" id="{5CF51BD9-3E7C-66F7-7960-3A38676A0564}"/>
              </a:ext>
            </a:extLst>
          </p:cNvPr>
          <p:cNvSpPr>
            <a:spLocks noGrp="1"/>
          </p:cNvSpPr>
          <p:nvPr>
            <p:ph type="sldNum" sz="quarter" idx="12"/>
          </p:nvPr>
        </p:nvSpPr>
        <p:spPr/>
        <p:txBody>
          <a:bodyPr/>
          <a:lstStyle/>
          <a:p>
            <a:fld id="{BA634521-C80F-DA4F-BE98-7119B7CE3C87}" type="slidenum">
              <a:rPr lang="en-US" smtClean="0"/>
              <a:pPr/>
              <a:t>66</a:t>
            </a:fld>
            <a:endParaRPr lang="en-US"/>
          </a:p>
        </p:txBody>
      </p:sp>
    </p:spTree>
    <p:extLst>
      <p:ext uri="{BB962C8B-B14F-4D97-AF65-F5344CB8AC3E}">
        <p14:creationId xmlns:p14="http://schemas.microsoft.com/office/powerpoint/2010/main" val="387687289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7B8E1-816B-7AE7-38FC-83860B32DF2D}"/>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BD229788-9633-3866-23BA-7BAB2469FC05}"/>
              </a:ext>
            </a:extLst>
          </p:cNvPr>
          <p:cNvSpPr>
            <a:spLocks noGrp="1"/>
          </p:cNvSpPr>
          <p:nvPr>
            <p:ph type="title"/>
          </p:nvPr>
        </p:nvSpPr>
        <p:spPr>
          <a:xfrm>
            <a:off x="1785067" y="-1022556"/>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3 (secondary</a:t>
            </a:r>
            <a:r>
              <a:rPr lang="en-GB" sz="4000" b="1" i="0" kern="1200" baseline="0">
                <a:solidFill>
                  <a:schemeClr val="accent2"/>
                </a:solidFill>
                <a:effectLst/>
                <a:latin typeface="+mn-lt"/>
                <a:ea typeface="+mj-ea"/>
                <a:cs typeface="Arial" panose="020B0604020202020204" pitchFamily="34" charset="0"/>
              </a:rPr>
              <a:t> PE</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BA2F4F93-C21E-7E0E-9AA0-7F6E65F98D30}"/>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0B5A2EE6-BF1C-0228-E93F-E42A08B69F0F}"/>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1">
            <a:extLst>
              <a:ext uri="{FF2B5EF4-FFF2-40B4-BE49-F238E27FC236}">
                <a16:creationId xmlns:a16="http://schemas.microsoft.com/office/drawing/2014/main" id="{947561C2-D94D-54DC-2027-3C52B0F29460}"/>
              </a:ext>
            </a:extLst>
          </p:cNvPr>
          <p:cNvSpPr>
            <a:spLocks noGrp="1"/>
          </p:cNvSpPr>
          <p:nvPr>
            <p:ph type="body" sz="quarter" idx="10"/>
          </p:nvPr>
        </p:nvSpPr>
        <p:spPr>
          <a:xfrm>
            <a:off x="709614" y="2314575"/>
            <a:ext cx="9496704" cy="3257550"/>
          </a:xfrm>
        </p:spPr>
        <p:txBody>
          <a:bodyPr/>
          <a:lstStyle/>
          <a:p>
            <a:pPr marL="637200" lvl="1" indent="-457200">
              <a:buFont typeface="+mj-lt"/>
              <a:buAutoNum type="alphaLcParenR" startAt="3"/>
            </a:pPr>
            <a:r>
              <a:rPr lang="en-GB"/>
              <a:t>What strategies did the teacher use to support their pupils to develop their SLC in the longer term?</a:t>
            </a:r>
          </a:p>
          <a:p>
            <a:pPr marL="637200" lvl="1" indent="-457200">
              <a:buFont typeface="+mj-lt"/>
              <a:buAutoNum type="alphaLcParenR" startAt="3"/>
            </a:pPr>
            <a:endParaRPr lang="en-GB"/>
          </a:p>
          <a:p>
            <a:pPr marL="457200" indent="-457200">
              <a:buFont typeface="+mj-lt"/>
              <a:buAutoNum type="alphaLcParenR" startAt="3"/>
            </a:pPr>
            <a:endParaRPr lang="en-GB"/>
          </a:p>
        </p:txBody>
      </p:sp>
      <p:sp>
        <p:nvSpPr>
          <p:cNvPr id="6" name="Slide Number Placeholder 5">
            <a:extLst>
              <a:ext uri="{FF2B5EF4-FFF2-40B4-BE49-F238E27FC236}">
                <a16:creationId xmlns:a16="http://schemas.microsoft.com/office/drawing/2014/main" id="{0CE015B2-F93C-C256-2398-D22AC0144031}"/>
              </a:ext>
            </a:extLst>
          </p:cNvPr>
          <p:cNvSpPr>
            <a:spLocks noGrp="1"/>
          </p:cNvSpPr>
          <p:nvPr>
            <p:ph type="sldNum" sz="quarter" idx="12"/>
          </p:nvPr>
        </p:nvSpPr>
        <p:spPr/>
        <p:txBody>
          <a:bodyPr/>
          <a:lstStyle/>
          <a:p>
            <a:fld id="{BA634521-C80F-DA4F-BE98-7119B7CE3C87}" type="slidenum">
              <a:rPr lang="en-US" smtClean="0"/>
              <a:pPr/>
              <a:t>67</a:t>
            </a:fld>
            <a:endParaRPr lang="en-US"/>
          </a:p>
        </p:txBody>
      </p:sp>
    </p:spTree>
    <p:extLst>
      <p:ext uri="{BB962C8B-B14F-4D97-AF65-F5344CB8AC3E}">
        <p14:creationId xmlns:p14="http://schemas.microsoft.com/office/powerpoint/2010/main" val="96594326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87144-EC5D-4294-6897-633F39D2CD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CC62CA-4F5E-1F03-3AB0-E210397D7FDE}"/>
              </a:ext>
            </a:extLst>
          </p:cNvPr>
          <p:cNvSpPr>
            <a:spLocks noGrp="1"/>
          </p:cNvSpPr>
          <p:nvPr>
            <p:ph type="title"/>
          </p:nvPr>
        </p:nvSpPr>
        <p:spPr>
          <a:xfrm>
            <a:off x="718345" y="-684915"/>
            <a:ext cx="10800000" cy="1027112"/>
          </a:xfrm>
        </p:spPr>
        <p:txBody>
          <a:bodyPr/>
          <a:lstStyle/>
          <a:p>
            <a:r>
              <a:rPr lang="en-GB"/>
              <a:t>Example</a:t>
            </a:r>
            <a:r>
              <a:rPr lang="en-GB" baseline="0"/>
              <a:t> analysis part 3 </a:t>
            </a:r>
            <a:r>
              <a:rPr lang="en-GB" sz="4000" b="1" i="0" kern="1200">
                <a:solidFill>
                  <a:schemeClr val="accent2"/>
                </a:solidFill>
                <a:effectLst/>
                <a:latin typeface="+mn-lt"/>
                <a:ea typeface="+mj-ea"/>
                <a:cs typeface="Arial" panose="020B0604020202020204" pitchFamily="34" charset="0"/>
              </a:rPr>
              <a:t>(secondary PE)</a:t>
            </a:r>
            <a:endParaRPr lang="en-GB"/>
          </a:p>
        </p:txBody>
      </p:sp>
      <p:sp>
        <p:nvSpPr>
          <p:cNvPr id="38" name="TextBox 37">
            <a:extLst>
              <a:ext uri="{FF2B5EF4-FFF2-40B4-BE49-F238E27FC236}">
                <a16:creationId xmlns:a16="http://schemas.microsoft.com/office/drawing/2014/main" id="{C238E533-251E-D27F-33EC-BB7F32402CB0}"/>
              </a:ext>
            </a:extLst>
          </p:cNvPr>
          <p:cNvSpPr txBox="1"/>
          <p:nvPr/>
        </p:nvSpPr>
        <p:spPr>
          <a:xfrm>
            <a:off x="673655" y="695966"/>
            <a:ext cx="7679770" cy="5527255"/>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pPr>
              <a:lnSpc>
                <a:spcPct val="100000"/>
              </a:lnSpc>
            </a:pPr>
            <a:r>
              <a:rPr lang="en-GB"/>
              <a:t>Later in the questioning sequence, he asks Evan the same question: “What do we do in the first part of the forehand technique?”</a:t>
            </a:r>
          </a:p>
          <a:p>
            <a:pPr>
              <a:lnSpc>
                <a:spcPct val="100000"/>
              </a:lnSpc>
            </a:pPr>
            <a:r>
              <a:rPr lang="en-GB"/>
              <a:t>Evan: Watch the ball</a:t>
            </a:r>
          </a:p>
          <a:p>
            <a:pPr>
              <a:lnSpc>
                <a:spcPct val="100000"/>
              </a:lnSpc>
            </a:pPr>
            <a:r>
              <a:rPr lang="en-GB"/>
              <a:t>Mr Miller: That's one of the three things we need to do, you’re right. We need to bring the racket back, we need to be standing side on, and to be watching the ball. What are the three things we need to do?</a:t>
            </a:r>
          </a:p>
          <a:p>
            <a:pPr>
              <a:lnSpc>
                <a:spcPct val="100000"/>
              </a:lnSpc>
            </a:pPr>
            <a:r>
              <a:rPr lang="en-GB"/>
              <a:t>Evan: Racket back, stand side on, watch the ball</a:t>
            </a:r>
          </a:p>
          <a:p>
            <a:pPr>
              <a:lnSpc>
                <a:spcPct val="100000"/>
              </a:lnSpc>
            </a:pPr>
            <a:r>
              <a:rPr lang="en-GB"/>
              <a:t>Mr Miller: Great, remind me how we should be standing?</a:t>
            </a:r>
          </a:p>
          <a:p>
            <a:pPr>
              <a:lnSpc>
                <a:spcPct val="100000"/>
              </a:lnSpc>
            </a:pPr>
            <a:r>
              <a:rPr lang="en-GB"/>
              <a:t>Evan: Don’t know</a:t>
            </a:r>
          </a:p>
          <a:p>
            <a:pPr>
              <a:lnSpc>
                <a:spcPct val="100000"/>
              </a:lnSpc>
            </a:pPr>
            <a:r>
              <a:rPr lang="en-GB"/>
              <a:t>Mr Miller: We stand side on, have the racket back, and we watch the ball. Where should our racket be?</a:t>
            </a:r>
          </a:p>
          <a:p>
            <a:pPr>
              <a:lnSpc>
                <a:spcPct val="100000"/>
              </a:lnSpc>
            </a:pPr>
            <a:r>
              <a:rPr lang="en-GB"/>
              <a:t>Evan: Back</a:t>
            </a:r>
          </a:p>
          <a:p>
            <a:pPr>
              <a:lnSpc>
                <a:spcPct val="100000"/>
              </a:lnSpc>
            </a:pPr>
            <a:r>
              <a:rPr lang="en-GB"/>
              <a:t>Mr Miller: Great. Now let’s put it together. What are the three things we need to do in the first part of the forehand technique?</a:t>
            </a:r>
          </a:p>
          <a:p>
            <a:pPr>
              <a:lnSpc>
                <a:spcPct val="100000"/>
              </a:lnSpc>
            </a:pPr>
            <a:r>
              <a:rPr lang="en-GB"/>
              <a:t>Evan: Racket back….</a:t>
            </a:r>
            <a:r>
              <a:rPr lang="en-GB" err="1"/>
              <a:t>errr</a:t>
            </a:r>
            <a:endParaRPr lang="en-GB"/>
          </a:p>
          <a:p>
            <a:pPr>
              <a:lnSpc>
                <a:spcPct val="100000"/>
              </a:lnSpc>
            </a:pPr>
            <a:r>
              <a:rPr lang="en-GB"/>
              <a:t>*Waits a few seconds, changes foot position, pointing to his feet then his eyes*</a:t>
            </a:r>
          </a:p>
          <a:p>
            <a:pPr>
              <a:lnSpc>
                <a:spcPct val="100000"/>
              </a:lnSpc>
            </a:pPr>
            <a:r>
              <a:rPr lang="en-GB"/>
              <a:t>Evan: Racket back, stand side on, watch the ball</a:t>
            </a:r>
          </a:p>
          <a:p>
            <a:pPr>
              <a:lnSpc>
                <a:spcPct val="100000"/>
              </a:lnSpc>
            </a:pPr>
            <a:r>
              <a:rPr lang="en-GB"/>
              <a:t>Mr Miller: Well done Evan. </a:t>
            </a:r>
          </a:p>
        </p:txBody>
      </p:sp>
      <p:cxnSp>
        <p:nvCxnSpPr>
          <p:cNvPr id="39" name="Straight Connector 38">
            <a:extLst>
              <a:ext uri="{FF2B5EF4-FFF2-40B4-BE49-F238E27FC236}">
                <a16:creationId xmlns:a16="http://schemas.microsoft.com/office/drawing/2014/main" id="{515BDC8D-E94A-5F64-8150-60144E55C682}"/>
              </a:ext>
              <a:ext uri="{C183D7F6-B498-43B3-948B-1728B52AA6E4}">
                <adec:decorative xmlns:adec="http://schemas.microsoft.com/office/drawing/2017/decorative" val="1"/>
              </a:ext>
            </a:extLst>
          </p:cNvPr>
          <p:cNvCxnSpPr>
            <a:cxnSpLocks/>
          </p:cNvCxnSpPr>
          <p:nvPr/>
        </p:nvCxnSpPr>
        <p:spPr>
          <a:xfrm>
            <a:off x="8435671" y="5211720"/>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D0EC07DB-7EA6-809E-B713-5C9227A7B496}"/>
              </a:ext>
              <a:ext uri="{C183D7F6-B498-43B3-948B-1728B52AA6E4}">
                <adec:decorative xmlns:adec="http://schemas.microsoft.com/office/drawing/2017/decorative" val="1"/>
              </a:ext>
            </a:extLst>
          </p:cNvPr>
          <p:cNvSpPr/>
          <p:nvPr/>
        </p:nvSpPr>
        <p:spPr>
          <a:xfrm>
            <a:off x="8284945" y="5133902"/>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a:extLst>
              <a:ext uri="{FF2B5EF4-FFF2-40B4-BE49-F238E27FC236}">
                <a16:creationId xmlns:a16="http://schemas.microsoft.com/office/drawing/2014/main" id="{99960F5C-0C43-6793-3848-714452854BAD}"/>
              </a:ext>
              <a:ext uri="{C183D7F6-B498-43B3-948B-1728B52AA6E4}">
                <adec:decorative xmlns:adec="http://schemas.microsoft.com/office/drawing/2017/decorative" val="1"/>
              </a:ext>
            </a:extLst>
          </p:cNvPr>
          <p:cNvCxnSpPr>
            <a:cxnSpLocks/>
          </p:cNvCxnSpPr>
          <p:nvPr/>
        </p:nvCxnSpPr>
        <p:spPr>
          <a:xfrm>
            <a:off x="8426146" y="3020470"/>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2" name="Oval 41">
            <a:extLst>
              <a:ext uri="{FF2B5EF4-FFF2-40B4-BE49-F238E27FC236}">
                <a16:creationId xmlns:a16="http://schemas.microsoft.com/office/drawing/2014/main" id="{359D3AE6-AA9B-1F4D-1DB8-84ED9E594AAA}"/>
              </a:ext>
              <a:ext uri="{C183D7F6-B498-43B3-948B-1728B52AA6E4}">
                <adec:decorative xmlns:adec="http://schemas.microsoft.com/office/drawing/2017/decorative" val="1"/>
              </a:ext>
            </a:extLst>
          </p:cNvPr>
          <p:cNvSpPr/>
          <p:nvPr/>
        </p:nvSpPr>
        <p:spPr>
          <a:xfrm>
            <a:off x="8275420" y="2942652"/>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a:extLst>
              <a:ext uri="{FF2B5EF4-FFF2-40B4-BE49-F238E27FC236}">
                <a16:creationId xmlns:a16="http://schemas.microsoft.com/office/drawing/2014/main" id="{4DE83646-604D-ACC1-041C-31BB3B9A04EF}"/>
              </a:ext>
              <a:ext uri="{C183D7F6-B498-43B3-948B-1728B52AA6E4}">
                <adec:decorative xmlns:adec="http://schemas.microsoft.com/office/drawing/2017/decorative" val="1"/>
              </a:ext>
            </a:extLst>
          </p:cNvPr>
          <p:cNvCxnSpPr>
            <a:cxnSpLocks/>
          </p:cNvCxnSpPr>
          <p:nvPr/>
        </p:nvCxnSpPr>
        <p:spPr>
          <a:xfrm>
            <a:off x="8426146" y="1639588"/>
            <a:ext cx="514419"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47" name="Oval 46">
            <a:extLst>
              <a:ext uri="{FF2B5EF4-FFF2-40B4-BE49-F238E27FC236}">
                <a16:creationId xmlns:a16="http://schemas.microsoft.com/office/drawing/2014/main" id="{ABE03154-8605-8341-561F-234C621A836C}"/>
              </a:ext>
              <a:ext uri="{C183D7F6-B498-43B3-948B-1728B52AA6E4}">
                <adec:decorative xmlns:adec="http://schemas.microsoft.com/office/drawing/2017/decorative" val="1"/>
              </a:ext>
            </a:extLst>
          </p:cNvPr>
          <p:cNvSpPr/>
          <p:nvPr/>
        </p:nvSpPr>
        <p:spPr>
          <a:xfrm>
            <a:off x="8275420" y="156177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C62FD11D-E23D-9416-6AD1-58F2113F4423}"/>
              </a:ext>
            </a:extLst>
          </p:cNvPr>
          <p:cNvSpPr/>
          <p:nvPr/>
        </p:nvSpPr>
        <p:spPr>
          <a:xfrm>
            <a:off x="8797690" y="946561"/>
            <a:ext cx="2708511" cy="790164"/>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Simple, clear language and sentence structures.</a:t>
            </a:r>
            <a:endParaRPr lang="en-GB">
              <a:solidFill>
                <a:schemeClr val="tx1"/>
              </a:solidFill>
              <a:cs typeface="Arial" panose="020B0604020202020204" pitchFamily="34" charset="0"/>
            </a:endParaRPr>
          </a:p>
        </p:txBody>
      </p:sp>
      <p:sp>
        <p:nvSpPr>
          <p:cNvPr id="44" name="Rectangle 43">
            <a:extLst>
              <a:ext uri="{FF2B5EF4-FFF2-40B4-BE49-F238E27FC236}">
                <a16:creationId xmlns:a16="http://schemas.microsoft.com/office/drawing/2014/main" id="{9510053D-3408-ADB2-DF5D-BDD15C48FB8C}"/>
              </a:ext>
            </a:extLst>
          </p:cNvPr>
          <p:cNvSpPr/>
          <p:nvPr/>
        </p:nvSpPr>
        <p:spPr>
          <a:xfrm>
            <a:off x="8797691" y="1905000"/>
            <a:ext cx="2708510" cy="13858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07000"/>
              </a:lnSpc>
              <a:spcAft>
                <a:spcPts val="800"/>
              </a:spcAft>
            </a:pPr>
            <a:r>
              <a:rPr lang="en-GB">
                <a:solidFill>
                  <a:schemeClr val="tx1"/>
                </a:solidFill>
              </a:rPr>
              <a:t>Rephrases or ‘flips’ questions to check understanding of key terms.</a:t>
            </a:r>
            <a:endParaRPr lang="en-GB">
              <a:solidFill>
                <a:schemeClr val="tx1"/>
              </a:solidFill>
              <a:cs typeface="Arial" panose="020B0604020202020204" pitchFamily="34" charset="0"/>
            </a:endParaRPr>
          </a:p>
        </p:txBody>
      </p:sp>
      <p:sp>
        <p:nvSpPr>
          <p:cNvPr id="43" name="Rectangle 42">
            <a:extLst>
              <a:ext uri="{FF2B5EF4-FFF2-40B4-BE49-F238E27FC236}">
                <a16:creationId xmlns:a16="http://schemas.microsoft.com/office/drawing/2014/main" id="{1232B47D-31D3-B6A5-9A6F-F15D096EEFCB}"/>
              </a:ext>
            </a:extLst>
          </p:cNvPr>
          <p:cNvSpPr/>
          <p:nvPr/>
        </p:nvSpPr>
        <p:spPr>
          <a:xfrm>
            <a:off x="8797690" y="4805787"/>
            <a:ext cx="2708511" cy="630978"/>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a:solidFill>
                  <a:schemeClr val="tx1"/>
                </a:solidFill>
              </a:rPr>
              <a:t>Additional processing time</a:t>
            </a:r>
          </a:p>
        </p:txBody>
      </p:sp>
      <p:sp>
        <p:nvSpPr>
          <p:cNvPr id="49" name="Rectangle 48">
            <a:extLst>
              <a:ext uri="{FF2B5EF4-FFF2-40B4-BE49-F238E27FC236}">
                <a16:creationId xmlns:a16="http://schemas.microsoft.com/office/drawing/2014/main" id="{0F3F3F4E-0D2A-066F-D9BD-3D5597AF4449}"/>
              </a:ext>
            </a:extLst>
          </p:cNvPr>
          <p:cNvSpPr/>
          <p:nvPr/>
        </p:nvSpPr>
        <p:spPr>
          <a:xfrm>
            <a:off x="8797690" y="5581282"/>
            <a:ext cx="2720655" cy="446400"/>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r>
              <a:rPr lang="en-GB">
                <a:solidFill>
                  <a:schemeClr val="tx1"/>
                </a:solidFill>
              </a:rPr>
              <a:t>Visual cue</a:t>
            </a:r>
          </a:p>
        </p:txBody>
      </p:sp>
      <p:cxnSp>
        <p:nvCxnSpPr>
          <p:cNvPr id="50" name="Connector: Elbow 49">
            <a:extLst>
              <a:ext uri="{FF2B5EF4-FFF2-40B4-BE49-F238E27FC236}">
                <a16:creationId xmlns:a16="http://schemas.microsoft.com/office/drawing/2014/main" id="{8C3F657C-3E59-0F72-25CA-6BCE5D9DA6F4}"/>
              </a:ext>
              <a:ext uri="{C183D7F6-B498-43B3-948B-1728B52AA6E4}">
                <adec:decorative xmlns:adec="http://schemas.microsoft.com/office/drawing/2017/decorative" val="1"/>
              </a:ext>
            </a:extLst>
          </p:cNvPr>
          <p:cNvCxnSpPr>
            <a:stCxn id="49" idx="1"/>
          </p:cNvCxnSpPr>
          <p:nvPr/>
        </p:nvCxnSpPr>
        <p:spPr>
          <a:xfrm rot="10800000">
            <a:off x="8562976" y="5211720"/>
            <a:ext cx="234715" cy="592762"/>
          </a:xfrm>
          <a:prstGeom prst="bentConnector2">
            <a:avLst/>
          </a:prstGeom>
          <a:ln w="38100"/>
        </p:spPr>
        <p:style>
          <a:lnRef idx="1">
            <a:schemeClr val="accent6"/>
          </a:lnRef>
          <a:fillRef idx="0">
            <a:schemeClr val="accent6"/>
          </a:fillRef>
          <a:effectRef idx="0">
            <a:schemeClr val="accent6"/>
          </a:effectRef>
          <a:fontRef idx="minor">
            <a:schemeClr val="tx1"/>
          </a:fontRef>
        </p:style>
      </p:cxnSp>
      <p:sp>
        <p:nvSpPr>
          <p:cNvPr id="5" name="Slide Number Placeholder 4">
            <a:extLst>
              <a:ext uri="{FF2B5EF4-FFF2-40B4-BE49-F238E27FC236}">
                <a16:creationId xmlns:a16="http://schemas.microsoft.com/office/drawing/2014/main" id="{8240DEF3-FE98-5496-3B19-BBDBDA5E7A0B}"/>
              </a:ext>
            </a:extLst>
          </p:cNvPr>
          <p:cNvSpPr>
            <a:spLocks noGrp="1"/>
          </p:cNvSpPr>
          <p:nvPr>
            <p:ph type="sldNum" sz="quarter" idx="12"/>
          </p:nvPr>
        </p:nvSpPr>
        <p:spPr/>
        <p:txBody>
          <a:bodyPr/>
          <a:lstStyle/>
          <a:p>
            <a:fld id="{BA634521-C80F-DA4F-BE98-7119B7CE3C87}" type="slidenum">
              <a:rPr lang="en-US" smtClean="0"/>
              <a:pPr/>
              <a:t>68</a:t>
            </a:fld>
            <a:endParaRPr lang="en-US"/>
          </a:p>
        </p:txBody>
      </p:sp>
    </p:spTree>
    <p:extLst>
      <p:ext uri="{BB962C8B-B14F-4D97-AF65-F5344CB8AC3E}">
        <p14:creationId xmlns:p14="http://schemas.microsoft.com/office/powerpoint/2010/main" val="319179130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7B8E1-816B-7AE7-38FC-83860B32DF2D}"/>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BD229788-9633-3866-23BA-7BAB2469FC05}"/>
              </a:ext>
            </a:extLst>
          </p:cNvPr>
          <p:cNvSpPr>
            <a:spLocks noGrp="1"/>
          </p:cNvSpPr>
          <p:nvPr>
            <p:ph type="title"/>
          </p:nvPr>
        </p:nvSpPr>
        <p:spPr>
          <a:xfrm>
            <a:off x="1689532" y="-1026000"/>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4 (secondary</a:t>
            </a:r>
            <a:r>
              <a:rPr lang="en-GB" sz="4000" b="1" i="0" kern="1200" baseline="0">
                <a:solidFill>
                  <a:schemeClr val="accent2"/>
                </a:solidFill>
                <a:effectLst/>
                <a:latin typeface="+mn-lt"/>
                <a:ea typeface="+mj-ea"/>
                <a:cs typeface="Arial" panose="020B0604020202020204" pitchFamily="34" charset="0"/>
              </a:rPr>
              <a:t> PE</a:t>
            </a:r>
            <a:r>
              <a:rPr lang="en-GB" sz="4000" b="1" i="0" kern="1200">
                <a:solidFill>
                  <a:schemeClr val="accent2"/>
                </a:solidFill>
                <a:effectLst/>
                <a:latin typeface="+mn-lt"/>
                <a:ea typeface="+mj-ea"/>
                <a:cs typeface="Arial" panose="020B0604020202020204" pitchFamily="34" charset="0"/>
              </a:rPr>
              <a:t>)</a:t>
            </a:r>
            <a:endParaRPr lang="en-GB"/>
          </a:p>
        </p:txBody>
      </p:sp>
      <p:sp>
        <p:nvSpPr>
          <p:cNvPr id="3" name="Title 3">
            <a:extLst>
              <a:ext uri="{FF2B5EF4-FFF2-40B4-BE49-F238E27FC236}">
                <a16:creationId xmlns:a16="http://schemas.microsoft.com/office/drawing/2014/main" id="{97EF7A5A-DB2F-69A2-7519-61018C070825}"/>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0B5A2EE6-BF1C-0228-E93F-E42A08B69F0F}"/>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2" name="Text Placeholder 1">
            <a:extLst>
              <a:ext uri="{FF2B5EF4-FFF2-40B4-BE49-F238E27FC236}">
                <a16:creationId xmlns:a16="http://schemas.microsoft.com/office/drawing/2014/main" id="{947561C2-D94D-54DC-2027-3C52B0F29460}"/>
              </a:ext>
            </a:extLst>
          </p:cNvPr>
          <p:cNvSpPr>
            <a:spLocks noGrp="1"/>
          </p:cNvSpPr>
          <p:nvPr>
            <p:ph type="body" sz="quarter" idx="10"/>
          </p:nvPr>
        </p:nvSpPr>
        <p:spPr>
          <a:xfrm>
            <a:off x="709614" y="2314575"/>
            <a:ext cx="9523598" cy="3257550"/>
          </a:xfrm>
        </p:spPr>
        <p:txBody>
          <a:bodyPr/>
          <a:lstStyle/>
          <a:p>
            <a:pPr marL="637200" lvl="1" indent="-457200">
              <a:buFont typeface="+mj-lt"/>
              <a:buAutoNum type="alphaLcParenR" startAt="3"/>
            </a:pPr>
            <a:r>
              <a:rPr lang="en-GB"/>
              <a:t>What strategies did the teacher use to support their pupils to develop their SLC in the longer term?</a:t>
            </a:r>
          </a:p>
          <a:p>
            <a:pPr marL="637200" lvl="1" indent="-457200">
              <a:buFont typeface="+mj-lt"/>
              <a:buAutoNum type="alphaLcParenR" startAt="3"/>
            </a:pPr>
            <a:endParaRPr lang="en-GB"/>
          </a:p>
          <a:p>
            <a:pPr marL="457200" indent="-457200">
              <a:buFont typeface="+mj-lt"/>
              <a:buAutoNum type="alphaLcParenR" startAt="3"/>
            </a:pPr>
            <a:endParaRPr lang="en-GB"/>
          </a:p>
        </p:txBody>
      </p:sp>
      <p:sp>
        <p:nvSpPr>
          <p:cNvPr id="6" name="Slide Number Placeholder 5">
            <a:extLst>
              <a:ext uri="{FF2B5EF4-FFF2-40B4-BE49-F238E27FC236}">
                <a16:creationId xmlns:a16="http://schemas.microsoft.com/office/drawing/2014/main" id="{0CE015B2-F93C-C256-2398-D22AC0144031}"/>
              </a:ext>
            </a:extLst>
          </p:cNvPr>
          <p:cNvSpPr>
            <a:spLocks noGrp="1"/>
          </p:cNvSpPr>
          <p:nvPr>
            <p:ph type="sldNum" sz="quarter" idx="12"/>
          </p:nvPr>
        </p:nvSpPr>
        <p:spPr/>
        <p:txBody>
          <a:bodyPr/>
          <a:lstStyle/>
          <a:p>
            <a:fld id="{BA634521-C80F-DA4F-BE98-7119B7CE3C87}" type="slidenum">
              <a:rPr lang="en-US" smtClean="0"/>
              <a:pPr/>
              <a:t>69</a:t>
            </a:fld>
            <a:endParaRPr lang="en-US"/>
          </a:p>
        </p:txBody>
      </p:sp>
    </p:spTree>
    <p:extLst>
      <p:ext uri="{BB962C8B-B14F-4D97-AF65-F5344CB8AC3E}">
        <p14:creationId xmlns:p14="http://schemas.microsoft.com/office/powerpoint/2010/main" val="40804968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9D7F2-AB19-1F65-999A-187B649FD9C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0828DF9-04D0-DA20-A532-D9077D139352}"/>
              </a:ext>
            </a:extLst>
          </p:cNvPr>
          <p:cNvSpPr>
            <a:spLocks noGrp="1"/>
          </p:cNvSpPr>
          <p:nvPr>
            <p:ph type="title"/>
          </p:nvPr>
        </p:nvSpPr>
        <p:spPr>
          <a:xfrm>
            <a:off x="685800" y="-787712"/>
            <a:ext cx="10800000" cy="1027112"/>
          </a:xfrm>
        </p:spPr>
        <p:txBody>
          <a:bodyPr/>
          <a:lstStyle/>
          <a:p>
            <a:r>
              <a:rPr lang="en-GB"/>
              <a:t>Example analysis part 4 </a:t>
            </a:r>
            <a:r>
              <a:rPr lang="en-GB" sz="4000" b="1" i="0" kern="1200">
                <a:solidFill>
                  <a:schemeClr val="accent2"/>
                </a:solidFill>
                <a:effectLst/>
                <a:latin typeface="+mn-lt"/>
                <a:ea typeface="+mj-ea"/>
                <a:cs typeface="Arial" panose="020B0604020202020204" pitchFamily="34" charset="0"/>
              </a:rPr>
              <a:t>(secondary PE)</a:t>
            </a:r>
            <a:endParaRPr lang="en-GB"/>
          </a:p>
        </p:txBody>
      </p:sp>
      <p:grpSp>
        <p:nvGrpSpPr>
          <p:cNvPr id="2" name="Group 1">
            <a:extLst>
              <a:ext uri="{FF2B5EF4-FFF2-40B4-BE49-F238E27FC236}">
                <a16:creationId xmlns:a16="http://schemas.microsoft.com/office/drawing/2014/main" id="{36004D3D-F413-9E16-80B2-9C85C4654E4E}"/>
              </a:ext>
              <a:ext uri="{C183D7F6-B498-43B3-948B-1728B52AA6E4}">
                <adec:decorative xmlns:adec="http://schemas.microsoft.com/office/drawing/2017/decorative" val="1"/>
              </a:ext>
            </a:extLst>
          </p:cNvPr>
          <p:cNvGrpSpPr/>
          <p:nvPr/>
        </p:nvGrpSpPr>
        <p:grpSpPr>
          <a:xfrm>
            <a:off x="2695575" y="1739860"/>
            <a:ext cx="1007465" cy="150726"/>
            <a:chOff x="2695575" y="1739860"/>
            <a:chExt cx="1007465" cy="150726"/>
          </a:xfrm>
        </p:grpSpPr>
        <p:cxnSp>
          <p:nvCxnSpPr>
            <p:cNvPr id="14" name="Straight Connector 13">
              <a:extLst>
                <a:ext uri="{FF2B5EF4-FFF2-40B4-BE49-F238E27FC236}">
                  <a16:creationId xmlns:a16="http://schemas.microsoft.com/office/drawing/2014/main" id="{FE95FC44-7F3A-1336-DA5D-8DF3F1DD6C57}"/>
                </a:ext>
                <a:ext uri="{C183D7F6-B498-43B3-948B-1728B52AA6E4}">
                  <adec:decorative xmlns:adec="http://schemas.microsoft.com/office/drawing/2017/decorative" val="1"/>
                </a:ext>
              </a:extLst>
            </p:cNvPr>
            <p:cNvCxnSpPr>
              <a:cxnSpLocks/>
            </p:cNvCxnSpPr>
            <p:nvPr/>
          </p:nvCxnSpPr>
          <p:spPr>
            <a:xfrm>
              <a:off x="2695575" y="1812973"/>
              <a:ext cx="957603" cy="0"/>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20" name="Oval 19">
              <a:extLst>
                <a:ext uri="{FF2B5EF4-FFF2-40B4-BE49-F238E27FC236}">
                  <a16:creationId xmlns:a16="http://schemas.microsoft.com/office/drawing/2014/main" id="{C82B0215-F2F8-6D44-FEC1-7E8FBAAEA927}"/>
                </a:ext>
                <a:ext uri="{C183D7F6-B498-43B3-948B-1728B52AA6E4}">
                  <adec:decorative xmlns:adec="http://schemas.microsoft.com/office/drawing/2017/decorative" val="1"/>
                </a:ext>
              </a:extLst>
            </p:cNvPr>
            <p:cNvSpPr/>
            <p:nvPr/>
          </p:nvSpPr>
          <p:spPr>
            <a:xfrm rot="16037349">
              <a:off x="3559602" y="1747148"/>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Rectangle 23">
            <a:extLst>
              <a:ext uri="{FF2B5EF4-FFF2-40B4-BE49-F238E27FC236}">
                <a16:creationId xmlns:a16="http://schemas.microsoft.com/office/drawing/2014/main" id="{9B1B555D-8FBD-F6DD-8820-6CCB8C79DFBF}"/>
              </a:ext>
            </a:extLst>
          </p:cNvPr>
          <p:cNvSpPr/>
          <p:nvPr/>
        </p:nvSpPr>
        <p:spPr>
          <a:xfrm>
            <a:off x="685800" y="1273176"/>
            <a:ext cx="2452959" cy="1454789"/>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Opportunities are provided for oracy and use of specialist vocabulary.</a:t>
            </a:r>
          </a:p>
        </p:txBody>
      </p:sp>
      <p:sp>
        <p:nvSpPr>
          <p:cNvPr id="10" name="Rectangle 9">
            <a:extLst>
              <a:ext uri="{FF2B5EF4-FFF2-40B4-BE49-F238E27FC236}">
                <a16:creationId xmlns:a16="http://schemas.microsoft.com/office/drawing/2014/main" id="{BCC5CDF3-711A-B92D-F455-6A0D71E81283}"/>
              </a:ext>
            </a:extLst>
          </p:cNvPr>
          <p:cNvSpPr/>
          <p:nvPr/>
        </p:nvSpPr>
        <p:spPr>
          <a:xfrm>
            <a:off x="685800" y="3262950"/>
            <a:ext cx="2452959" cy="785175"/>
          </a:xfrm>
          <a:prstGeom prst="rect">
            <a:avLst/>
          </a:prstGeom>
          <a:solidFill>
            <a:schemeClr val="bg1"/>
          </a:solidFill>
          <a:ln w="38100">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a:solidFill>
                  <a:schemeClr val="tx1"/>
                </a:solidFill>
              </a:rPr>
              <a:t>Builds language acquisition</a:t>
            </a:r>
          </a:p>
        </p:txBody>
      </p:sp>
      <p:grpSp>
        <p:nvGrpSpPr>
          <p:cNvPr id="3" name="Group 2">
            <a:extLst>
              <a:ext uri="{FF2B5EF4-FFF2-40B4-BE49-F238E27FC236}">
                <a16:creationId xmlns:a16="http://schemas.microsoft.com/office/drawing/2014/main" id="{F08D7C31-ECE3-115A-03DC-91949FF8F815}"/>
              </a:ext>
              <a:ext uri="{C183D7F6-B498-43B3-948B-1728B52AA6E4}">
                <adec:decorative xmlns:adec="http://schemas.microsoft.com/office/drawing/2017/decorative" val="1"/>
              </a:ext>
            </a:extLst>
          </p:cNvPr>
          <p:cNvGrpSpPr/>
          <p:nvPr/>
        </p:nvGrpSpPr>
        <p:grpSpPr>
          <a:xfrm>
            <a:off x="1843644" y="2727965"/>
            <a:ext cx="136150" cy="617053"/>
            <a:chOff x="1843644" y="2727965"/>
            <a:chExt cx="136150" cy="617053"/>
          </a:xfrm>
        </p:grpSpPr>
        <p:cxnSp>
          <p:nvCxnSpPr>
            <p:cNvPr id="16" name="Straight Connector 15">
              <a:extLst>
                <a:ext uri="{FF2B5EF4-FFF2-40B4-BE49-F238E27FC236}">
                  <a16:creationId xmlns:a16="http://schemas.microsoft.com/office/drawing/2014/main" id="{8B27AEC9-1BAA-3C49-054D-CD5268C0142B}"/>
                </a:ext>
                <a:ext uri="{C183D7F6-B498-43B3-948B-1728B52AA6E4}">
                  <adec:decorative xmlns:adec="http://schemas.microsoft.com/office/drawing/2017/decorative" val="1"/>
                </a:ext>
              </a:extLst>
            </p:cNvPr>
            <p:cNvCxnSpPr>
              <a:cxnSpLocks/>
            </p:cNvCxnSpPr>
            <p:nvPr/>
          </p:nvCxnSpPr>
          <p:spPr>
            <a:xfrm flipV="1">
              <a:off x="1912280" y="2727965"/>
              <a:ext cx="0" cy="534985"/>
            </a:xfrm>
            <a:prstGeom prst="line">
              <a:avLst/>
            </a:prstGeom>
            <a:ln w="38100">
              <a:solidFill>
                <a:srgbClr val="FFCC00"/>
              </a:solidFill>
            </a:ln>
          </p:spPr>
          <p:style>
            <a:lnRef idx="1">
              <a:schemeClr val="accent1"/>
            </a:lnRef>
            <a:fillRef idx="0">
              <a:schemeClr val="accent1"/>
            </a:fillRef>
            <a:effectRef idx="0">
              <a:schemeClr val="accent1"/>
            </a:effectRef>
            <a:fontRef idx="minor">
              <a:schemeClr val="tx1"/>
            </a:fontRef>
          </p:style>
        </p:cxnSp>
        <p:sp>
          <p:nvSpPr>
            <p:cNvPr id="18" name="Oval 17">
              <a:extLst>
                <a:ext uri="{FF2B5EF4-FFF2-40B4-BE49-F238E27FC236}">
                  <a16:creationId xmlns:a16="http://schemas.microsoft.com/office/drawing/2014/main" id="{B9EE1A19-7B3A-9B37-BFDA-184B84161941}"/>
                </a:ext>
                <a:ext uri="{C183D7F6-B498-43B3-948B-1728B52AA6E4}">
                  <adec:decorative xmlns:adec="http://schemas.microsoft.com/office/drawing/2017/decorative" val="1"/>
                </a:ext>
              </a:extLst>
            </p:cNvPr>
            <p:cNvSpPr/>
            <p:nvPr/>
          </p:nvSpPr>
          <p:spPr>
            <a:xfrm rot="16037349">
              <a:off x="1836356" y="3201580"/>
              <a:ext cx="150726" cy="136150"/>
            </a:xfrm>
            <a:prstGeom prst="ellipse">
              <a:avLst/>
            </a:prstGeom>
            <a:solidFill>
              <a:srgbClr val="FFCC00"/>
            </a:solidFill>
            <a:ln>
              <a:solidFill>
                <a:srgbClr val="FFCC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TextBox 11">
            <a:extLst>
              <a:ext uri="{FF2B5EF4-FFF2-40B4-BE49-F238E27FC236}">
                <a16:creationId xmlns:a16="http://schemas.microsoft.com/office/drawing/2014/main" id="{E812AA0C-75EC-AF66-521B-659AFE3935C2}"/>
              </a:ext>
            </a:extLst>
          </p:cNvPr>
          <p:cNvSpPr txBox="1"/>
          <p:nvPr/>
        </p:nvSpPr>
        <p:spPr>
          <a:xfrm>
            <a:off x="3628338" y="1126275"/>
            <a:ext cx="7877862" cy="5034813"/>
          </a:xfrm>
          <a:prstGeom prst="rect">
            <a:avLst/>
          </a:prstGeom>
          <a:ln w="28575"/>
        </p:spPr>
        <p:style>
          <a:lnRef idx="2">
            <a:schemeClr val="accent1"/>
          </a:lnRef>
          <a:fillRef idx="1">
            <a:schemeClr val="lt1"/>
          </a:fillRef>
          <a:effectRef idx="0">
            <a:schemeClr val="accent1"/>
          </a:effectRef>
          <a:fontRef idx="minor">
            <a:schemeClr val="dk1"/>
          </a:fontRef>
        </p:style>
        <p:txBody>
          <a:bodyPr wrap="square" lIns="252000" tIns="216000" rIns="252000" bIns="45720" anchor="t">
            <a:spAutoFit/>
          </a:bodyPr>
          <a:lstStyle/>
          <a:p>
            <a:pPr>
              <a:spcAft>
                <a:spcPts val="600"/>
              </a:spcAft>
            </a:pPr>
            <a:r>
              <a:rPr lang="en-GB"/>
              <a:t>Later in the questioning sequence, he asks Evan the same question: “What do we do in the first part of the forehand technique?”</a:t>
            </a:r>
            <a:endParaRPr lang="en-US">
              <a:cs typeface="Arial"/>
            </a:endParaRPr>
          </a:p>
          <a:p>
            <a:pPr>
              <a:spcAft>
                <a:spcPts val="600"/>
              </a:spcAft>
            </a:pPr>
            <a:r>
              <a:rPr lang="en-GB"/>
              <a:t>Evan: Watch the ball</a:t>
            </a:r>
            <a:endParaRPr lang="en-US">
              <a:cs typeface="Arial"/>
            </a:endParaRPr>
          </a:p>
          <a:p>
            <a:pPr>
              <a:spcAft>
                <a:spcPts val="600"/>
              </a:spcAft>
            </a:pPr>
            <a:r>
              <a:rPr lang="en-GB"/>
              <a:t>Mr Miller: That’s great, we do need to watch the ball. We also need to take our racket back and open up our bodies so we are side on. What do we need to do with our racket in the first part of the technique Evan?</a:t>
            </a:r>
            <a:endParaRPr lang="en-US">
              <a:cs typeface="Arial"/>
            </a:endParaRPr>
          </a:p>
          <a:p>
            <a:pPr>
              <a:spcAft>
                <a:spcPts val="600"/>
              </a:spcAft>
            </a:pPr>
            <a:r>
              <a:rPr lang="en-GB"/>
              <a:t>Evan: Bring our racket back. </a:t>
            </a:r>
            <a:endParaRPr lang="en-GB">
              <a:cs typeface="Arial"/>
            </a:endParaRPr>
          </a:p>
          <a:p>
            <a:pPr>
              <a:spcAft>
                <a:spcPts val="600"/>
              </a:spcAft>
            </a:pPr>
            <a:r>
              <a:rPr lang="en-GB"/>
              <a:t>Mr Miller: Spot on. Can you tell me what we do with our racket, body and eyes during the first part of the forehand technique?</a:t>
            </a:r>
            <a:endParaRPr lang="en-US">
              <a:cs typeface="Arial"/>
            </a:endParaRPr>
          </a:p>
          <a:p>
            <a:pPr>
              <a:spcAft>
                <a:spcPts val="600"/>
              </a:spcAft>
            </a:pPr>
            <a:r>
              <a:rPr lang="en-GB"/>
              <a:t>Evan: Racket back….</a:t>
            </a:r>
            <a:r>
              <a:rPr lang="en-GB" err="1"/>
              <a:t>errr</a:t>
            </a:r>
            <a:endParaRPr lang="en-GB">
              <a:cs typeface="Arial"/>
            </a:endParaRPr>
          </a:p>
          <a:p>
            <a:pPr>
              <a:spcAft>
                <a:spcPts val="600"/>
              </a:spcAft>
            </a:pPr>
            <a:r>
              <a:rPr lang="en-GB"/>
              <a:t>Mr Miller: *Waits a few seconds, changes foot position, pointing to his feet then his eyes*</a:t>
            </a:r>
            <a:endParaRPr lang="en-US">
              <a:cs typeface="Arial"/>
            </a:endParaRPr>
          </a:p>
          <a:p>
            <a:pPr>
              <a:spcAft>
                <a:spcPts val="600"/>
              </a:spcAft>
            </a:pPr>
            <a:r>
              <a:rPr lang="en-GB"/>
              <a:t>Evan: Side on and watch the ball.</a:t>
            </a:r>
            <a:endParaRPr lang="en-US">
              <a:cs typeface="Arial"/>
            </a:endParaRPr>
          </a:p>
          <a:p>
            <a:pPr>
              <a:spcAft>
                <a:spcPts val="600"/>
              </a:spcAft>
            </a:pPr>
            <a:r>
              <a:rPr lang="en-GB"/>
              <a:t>Mr Miller: Well done Evan. *Mr Miller models the position again for the pupils*</a:t>
            </a:r>
            <a:endParaRPr lang="en-US"/>
          </a:p>
        </p:txBody>
      </p:sp>
      <p:sp>
        <p:nvSpPr>
          <p:cNvPr id="5" name="Slide Number Placeholder 4">
            <a:extLst>
              <a:ext uri="{FF2B5EF4-FFF2-40B4-BE49-F238E27FC236}">
                <a16:creationId xmlns:a16="http://schemas.microsoft.com/office/drawing/2014/main" id="{FFBC4EA6-BEFE-29B9-5297-DEAB1274E0AA}"/>
              </a:ext>
            </a:extLst>
          </p:cNvPr>
          <p:cNvSpPr>
            <a:spLocks noGrp="1"/>
          </p:cNvSpPr>
          <p:nvPr>
            <p:ph type="sldNum" sz="quarter" idx="12"/>
          </p:nvPr>
        </p:nvSpPr>
        <p:spPr/>
        <p:txBody>
          <a:bodyPr/>
          <a:lstStyle/>
          <a:p>
            <a:fld id="{BA634521-C80F-DA4F-BE98-7119B7CE3C87}" type="slidenum">
              <a:rPr lang="en-US" smtClean="0"/>
              <a:pPr/>
              <a:t>70</a:t>
            </a:fld>
            <a:endParaRPr lang="en-US"/>
          </a:p>
        </p:txBody>
      </p:sp>
    </p:spTree>
    <p:extLst>
      <p:ext uri="{BB962C8B-B14F-4D97-AF65-F5344CB8AC3E}">
        <p14:creationId xmlns:p14="http://schemas.microsoft.com/office/powerpoint/2010/main" val="86757373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E39F488-461F-A6CB-9142-7273839C138F}"/>
            </a:ext>
          </a:extLst>
        </p:cNvPr>
        <p:cNvGrpSpPr/>
        <p:nvPr/>
      </p:nvGrpSpPr>
      <p:grpSpPr>
        <a:xfrm>
          <a:off x="0" y="0"/>
          <a:ext cx="0" cy="0"/>
          <a:chOff x="0" y="0"/>
          <a:chExt cx="0" cy="0"/>
        </a:xfrm>
      </p:grpSpPr>
      <p:sp>
        <p:nvSpPr>
          <p:cNvPr id="23" name="Title 3">
            <a:extLst>
              <a:ext uri="{FF2B5EF4-FFF2-40B4-BE49-F238E27FC236}">
                <a16:creationId xmlns:a16="http://schemas.microsoft.com/office/drawing/2014/main" id="{26276035-F897-59DE-CB27-FE5F8F952F91}"/>
              </a:ext>
            </a:extLst>
          </p:cNvPr>
          <p:cNvSpPr>
            <a:spLocks noGrp="1"/>
          </p:cNvSpPr>
          <p:nvPr>
            <p:ph type="title"/>
          </p:nvPr>
        </p:nvSpPr>
        <p:spPr>
          <a:xfrm>
            <a:off x="1785067" y="-860292"/>
            <a:ext cx="8223149" cy="1026000"/>
          </a:xfrm>
        </p:spPr>
        <p:txBody>
          <a:bodyPr/>
          <a:lstStyle/>
          <a:p>
            <a:r>
              <a:rPr lang="en-GB"/>
              <a:t>Discussion </a:t>
            </a:r>
            <a:r>
              <a:rPr lang="en-GB" sz="4000" b="1" i="0" kern="1200">
                <a:solidFill>
                  <a:schemeClr val="accent2"/>
                </a:solidFill>
                <a:effectLst/>
                <a:latin typeface="+mn-lt"/>
                <a:ea typeface="+mj-ea"/>
                <a:cs typeface="Arial" panose="020B0604020202020204" pitchFamily="34" charset="0"/>
              </a:rPr>
              <a:t>part 5 (secondary</a:t>
            </a:r>
            <a:r>
              <a:rPr lang="en-GB" sz="4000" b="1" i="0" kern="1200" baseline="0">
                <a:solidFill>
                  <a:schemeClr val="accent2"/>
                </a:solidFill>
                <a:effectLst/>
                <a:latin typeface="+mn-lt"/>
                <a:ea typeface="+mj-ea"/>
                <a:cs typeface="Arial" panose="020B0604020202020204" pitchFamily="34" charset="0"/>
              </a:rPr>
              <a:t> PE</a:t>
            </a:r>
            <a:r>
              <a:rPr lang="en-GB" sz="4000" b="1" i="0" kern="1200">
                <a:solidFill>
                  <a:schemeClr val="accent2"/>
                </a:solidFill>
                <a:effectLst/>
                <a:latin typeface="+mn-lt"/>
                <a:ea typeface="+mj-ea"/>
                <a:cs typeface="Arial" panose="020B0604020202020204" pitchFamily="34" charset="0"/>
              </a:rPr>
              <a:t>)</a:t>
            </a:r>
            <a:endParaRPr lang="en-GB"/>
          </a:p>
        </p:txBody>
      </p:sp>
      <p:sp>
        <p:nvSpPr>
          <p:cNvPr id="2" name="Title 3">
            <a:extLst>
              <a:ext uri="{FF2B5EF4-FFF2-40B4-BE49-F238E27FC236}">
                <a16:creationId xmlns:a16="http://schemas.microsoft.com/office/drawing/2014/main" id="{FBDAF71B-4DF7-915D-A470-52B88B98378F}"/>
              </a:ext>
            </a:extLst>
          </p:cNvPr>
          <p:cNvSpPr txBox="1">
            <a:spLocks/>
          </p:cNvSpPr>
          <p:nvPr/>
        </p:nvSpPr>
        <p:spPr>
          <a:xfrm>
            <a:off x="1740319" y="871502"/>
            <a:ext cx="9765882"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Discussion</a:t>
            </a:r>
          </a:p>
        </p:txBody>
      </p:sp>
      <p:pic>
        <p:nvPicPr>
          <p:cNvPr id="24" name="Picture 23">
            <a:extLst>
              <a:ext uri="{FF2B5EF4-FFF2-40B4-BE49-F238E27FC236}">
                <a16:creationId xmlns:a16="http://schemas.microsoft.com/office/drawing/2014/main" id="{92A14539-DCDC-FD8B-71B3-A74628F0A44F}"/>
              </a:ext>
              <a:ext uri="{C183D7F6-B498-43B3-948B-1728B52AA6E4}">
                <adec:decorative xmlns:adec="http://schemas.microsoft.com/office/drawing/2017/decorative" val="1"/>
              </a:ext>
            </a:extLst>
          </p:cNvPr>
          <p:cNvPicPr>
            <a:picLocks noChangeAspect="1"/>
          </p:cNvPicPr>
          <p:nvPr/>
        </p:nvPicPr>
        <p:blipFill>
          <a:blip r:embed="rId3"/>
          <a:srcRect/>
          <a:stretch/>
        </p:blipFill>
        <p:spPr>
          <a:xfrm>
            <a:off x="684285" y="685832"/>
            <a:ext cx="796821" cy="796821"/>
          </a:xfrm>
          <a:prstGeom prst="rect">
            <a:avLst/>
          </a:prstGeom>
        </p:spPr>
      </p:pic>
      <p:sp>
        <p:nvSpPr>
          <p:cNvPr id="3" name="TextBox 2">
            <a:extLst>
              <a:ext uri="{FF2B5EF4-FFF2-40B4-BE49-F238E27FC236}">
                <a16:creationId xmlns:a16="http://schemas.microsoft.com/office/drawing/2014/main" id="{D0892359-4727-EEC5-40CD-E4DEA5CBAC2E}"/>
              </a:ext>
            </a:extLst>
          </p:cNvPr>
          <p:cNvSpPr txBox="1"/>
          <p:nvPr/>
        </p:nvSpPr>
        <p:spPr>
          <a:xfrm>
            <a:off x="626492" y="1832589"/>
            <a:ext cx="10318438" cy="3016210"/>
          </a:xfrm>
          <a:prstGeom prst="rect">
            <a:avLst/>
          </a:prstGeom>
          <a:noFill/>
        </p:spPr>
        <p:txBody>
          <a:bodyPr wrap="square">
            <a:spAutoFit/>
          </a:bodyPr>
          <a:lstStyle/>
          <a:p>
            <a:pPr>
              <a:spcAft>
                <a:spcPts val="600"/>
              </a:spcAft>
            </a:pPr>
            <a:r>
              <a:rPr lang="en-GB" sz="2000"/>
              <a:t>How could the teacher further reduce language demand while maintaining high expectations?</a:t>
            </a:r>
          </a:p>
          <a:p>
            <a:pPr>
              <a:spcAft>
                <a:spcPts val="600"/>
              </a:spcAft>
            </a:pPr>
            <a:endParaRPr lang="en-GB" sz="2000"/>
          </a:p>
          <a:p>
            <a:pPr marL="457200" indent="-457200">
              <a:lnSpc>
                <a:spcPct val="100000"/>
              </a:lnSpc>
              <a:spcAft>
                <a:spcPts val="600"/>
              </a:spcAft>
              <a:buClr>
                <a:srgbClr val="006FB7"/>
              </a:buClr>
              <a:buAutoNum type="arabicPeriod"/>
            </a:pPr>
            <a:r>
              <a:rPr lang="en-GB" sz="2000">
                <a:ea typeface="Calibri"/>
                <a:cs typeface="Arial" panose="020B0604020202020204" pitchFamily="34" charset="0"/>
              </a:rPr>
              <a:t>Take a couple of minutes individually to think about this and make a note if you like. </a:t>
            </a:r>
          </a:p>
          <a:p>
            <a:pPr marL="457200" indent="-457200">
              <a:lnSpc>
                <a:spcPct val="100000"/>
              </a:lnSpc>
              <a:spcAft>
                <a:spcPts val="600"/>
              </a:spcAft>
              <a:buClr>
                <a:srgbClr val="006FB7"/>
              </a:buClr>
              <a:buAutoNum type="arabicPeriod"/>
            </a:pPr>
            <a:r>
              <a:rPr lang="en-GB" sz="2000">
                <a:ea typeface="Calibri"/>
                <a:cs typeface="Arial" panose="020B0604020202020204" pitchFamily="34" charset="0"/>
              </a:rPr>
              <a:t>Discuss in pairs. </a:t>
            </a:r>
          </a:p>
          <a:p>
            <a:pPr marL="457200" indent="-457200">
              <a:lnSpc>
                <a:spcPct val="100000"/>
              </a:lnSpc>
              <a:spcAft>
                <a:spcPts val="600"/>
              </a:spcAft>
              <a:buClr>
                <a:srgbClr val="006FB7"/>
              </a:buClr>
              <a:buAutoNum type="arabicPeriod"/>
            </a:pPr>
            <a:r>
              <a:rPr lang="en-GB" sz="2000">
                <a:ea typeface="Calibri"/>
                <a:cs typeface="Arial" panose="020B0604020202020204" pitchFamily="34" charset="0"/>
              </a:rPr>
              <a:t>Swap speaker after three minutes. </a:t>
            </a:r>
          </a:p>
          <a:p>
            <a:pPr>
              <a:spcAft>
                <a:spcPts val="600"/>
              </a:spcAft>
            </a:pPr>
            <a:endParaRPr lang="en-GB" sz="2000"/>
          </a:p>
          <a:p>
            <a:pPr>
              <a:spcAft>
                <a:spcPts val="600"/>
              </a:spcAft>
            </a:pPr>
            <a:endParaRPr lang="en-GB" sz="2000"/>
          </a:p>
        </p:txBody>
      </p:sp>
      <p:sp>
        <p:nvSpPr>
          <p:cNvPr id="6" name="Slide Number Placeholder 5">
            <a:extLst>
              <a:ext uri="{FF2B5EF4-FFF2-40B4-BE49-F238E27FC236}">
                <a16:creationId xmlns:a16="http://schemas.microsoft.com/office/drawing/2014/main" id="{CA51B90A-88A9-5EE2-AE27-E140916500C8}"/>
              </a:ext>
            </a:extLst>
          </p:cNvPr>
          <p:cNvSpPr>
            <a:spLocks noGrp="1"/>
          </p:cNvSpPr>
          <p:nvPr>
            <p:ph type="sldNum" sz="quarter" idx="12"/>
          </p:nvPr>
        </p:nvSpPr>
        <p:spPr/>
        <p:txBody>
          <a:bodyPr/>
          <a:lstStyle/>
          <a:p>
            <a:fld id="{BA634521-C80F-DA4F-BE98-7119B7CE3C87}" type="slidenum">
              <a:rPr lang="en-US" smtClean="0"/>
              <a:pPr/>
              <a:t>71</a:t>
            </a:fld>
            <a:endParaRPr lang="en-US"/>
          </a:p>
        </p:txBody>
      </p:sp>
    </p:spTree>
    <p:extLst>
      <p:ext uri="{BB962C8B-B14F-4D97-AF65-F5344CB8AC3E}">
        <p14:creationId xmlns:p14="http://schemas.microsoft.com/office/powerpoint/2010/main" val="1134935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EB5F8-4DB6-90C7-EE4D-2C4B2158520B}"/>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8F4E7D2-21A7-B82F-8946-A97E15A3D9AC}"/>
              </a:ext>
            </a:extLst>
          </p:cNvPr>
          <p:cNvSpPr>
            <a:spLocks noGrp="1"/>
          </p:cNvSpPr>
          <p:nvPr>
            <p:ph type="title"/>
          </p:nvPr>
        </p:nvSpPr>
        <p:spPr>
          <a:xfrm>
            <a:off x="1746609" y="-702381"/>
            <a:ext cx="9757814" cy="1027112"/>
          </a:xfrm>
        </p:spPr>
        <p:txBody>
          <a:bodyPr/>
          <a:lstStyle/>
          <a:p>
            <a:r>
              <a:rPr lang="en-GB"/>
              <a:t>Reflection (secondary PE)</a:t>
            </a:r>
            <a:endParaRPr lang="en-US"/>
          </a:p>
        </p:txBody>
      </p:sp>
      <p:sp>
        <p:nvSpPr>
          <p:cNvPr id="2" name="Title 4">
            <a:extLst>
              <a:ext uri="{FF2B5EF4-FFF2-40B4-BE49-F238E27FC236}">
                <a16:creationId xmlns:a16="http://schemas.microsoft.com/office/drawing/2014/main" id="{F5571416-C59C-0E98-7E1C-43F874911ABD}"/>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Reflection</a:t>
            </a:r>
            <a:endParaRPr lang="en-US"/>
          </a:p>
        </p:txBody>
      </p:sp>
      <p:sp>
        <p:nvSpPr>
          <p:cNvPr id="8" name="Text Placeholder 7">
            <a:extLst>
              <a:ext uri="{FF2B5EF4-FFF2-40B4-BE49-F238E27FC236}">
                <a16:creationId xmlns:a16="http://schemas.microsoft.com/office/drawing/2014/main" id="{EB66D067-1198-E0D9-35F2-E57AC8C4AF8B}"/>
              </a:ext>
            </a:extLst>
          </p:cNvPr>
          <p:cNvSpPr>
            <a:spLocks noGrp="1"/>
          </p:cNvSpPr>
          <p:nvPr>
            <p:ph type="body" sz="quarter" idx="10"/>
          </p:nvPr>
        </p:nvSpPr>
        <p:spPr>
          <a:xfrm>
            <a:off x="709614" y="2098675"/>
            <a:ext cx="10308007" cy="3819452"/>
          </a:xfrm>
        </p:spPr>
        <p:txBody>
          <a:bodyPr vert="horz" lIns="0" tIns="0" rIns="0" bIns="0" rtlCol="0" anchor="t">
            <a:noAutofit/>
          </a:bodyPr>
          <a:lstStyle/>
          <a:p>
            <a:pPr fontAlgn="t">
              <a:lnSpc>
                <a:spcPct val="150000"/>
              </a:lnSpc>
            </a:pPr>
            <a:r>
              <a:rPr lang="en-GB"/>
              <a:t>Think about a recent lesson where pupils were expected to explain their thinking or use specialist vocabulary.</a:t>
            </a:r>
          </a:p>
          <a:p>
            <a:pPr marL="359410" lvl="2" indent="-179705" fontAlgn="t">
              <a:lnSpc>
                <a:spcPct val="150000"/>
              </a:lnSpc>
              <a:buFont typeface="+mj-lt"/>
              <a:buAutoNum type="arabicPeriod"/>
            </a:pPr>
            <a:r>
              <a:rPr lang="en-GB"/>
              <a:t> </a:t>
            </a:r>
            <a:r>
              <a:rPr lang="en-GB" b="1"/>
              <a:t>Reflect on your practice</a:t>
            </a:r>
            <a:r>
              <a:rPr lang="en-GB"/>
              <a:t>: which strategies did you use to support them and reduce language demand? (e.g. how did you formulate and build questions, model, use prompts or wait-time) Were there any pupils who still needed more support?</a:t>
            </a:r>
          </a:p>
          <a:p>
            <a:pPr marL="359410" lvl="2" indent="-179705" fontAlgn="t">
              <a:lnSpc>
                <a:spcPct val="150000"/>
              </a:lnSpc>
              <a:buFont typeface="+mj-lt"/>
              <a:buAutoNum type="arabicPeriod"/>
            </a:pPr>
            <a:r>
              <a:rPr lang="en-GB"/>
              <a:t> </a:t>
            </a:r>
            <a:r>
              <a:rPr lang="en-GB" b="1"/>
              <a:t>Identify one adaptation for your next lesson. </a:t>
            </a:r>
            <a:r>
              <a:rPr lang="en-GB"/>
              <a:t>What will you look or listen for to know it has improved access and learning?</a:t>
            </a:r>
          </a:p>
          <a:p>
            <a:pPr fontAlgn="t">
              <a:lnSpc>
                <a:spcPct val="150000"/>
              </a:lnSpc>
            </a:pPr>
            <a:endParaRPr lang="en-GB"/>
          </a:p>
        </p:txBody>
      </p:sp>
      <p:pic>
        <p:nvPicPr>
          <p:cNvPr id="10" name="Picture 9">
            <a:extLst>
              <a:ext uri="{FF2B5EF4-FFF2-40B4-BE49-F238E27FC236}">
                <a16:creationId xmlns:a16="http://schemas.microsoft.com/office/drawing/2014/main" id="{0FC70713-EC2C-7BB0-E682-D0A59806840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1F45FD4E-E09C-43AA-FDCF-A163B3A9FFEA}"/>
              </a:ext>
            </a:extLst>
          </p:cNvPr>
          <p:cNvSpPr>
            <a:spLocks noGrp="1"/>
          </p:cNvSpPr>
          <p:nvPr>
            <p:ph type="sldNum" sz="quarter" idx="12"/>
          </p:nvPr>
        </p:nvSpPr>
        <p:spPr/>
        <p:txBody>
          <a:bodyPr/>
          <a:lstStyle/>
          <a:p>
            <a:fld id="{BA634521-C80F-DA4F-BE98-7119B7CE3C87}" type="slidenum">
              <a:rPr lang="en-US" smtClean="0"/>
              <a:pPr/>
              <a:t>72</a:t>
            </a:fld>
            <a:endParaRPr lang="en-US"/>
          </a:p>
        </p:txBody>
      </p:sp>
    </p:spTree>
    <p:extLst>
      <p:ext uri="{BB962C8B-B14F-4D97-AF65-F5344CB8AC3E}">
        <p14:creationId xmlns:p14="http://schemas.microsoft.com/office/powerpoint/2010/main" val="13202252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A9F13DC-D137-15D3-3A01-809B6E6E50E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6D5ABBC-737B-C358-D363-47D11A316C6A}"/>
              </a:ext>
            </a:extLst>
          </p:cNvPr>
          <p:cNvSpPr>
            <a:spLocks noGrp="1"/>
          </p:cNvSpPr>
          <p:nvPr>
            <p:ph type="title"/>
          </p:nvPr>
        </p:nvSpPr>
        <p:spPr>
          <a:xfrm>
            <a:off x="706201" y="721043"/>
            <a:ext cx="10800000" cy="1027112"/>
          </a:xfrm>
        </p:spPr>
        <p:txBody>
          <a:bodyPr/>
          <a:lstStyle/>
          <a:p>
            <a:r>
              <a:rPr lang="en-GB"/>
              <a:t>Facilitator guidance: reflection </a:t>
            </a:r>
          </a:p>
        </p:txBody>
      </p:sp>
      <p:sp>
        <p:nvSpPr>
          <p:cNvPr id="5" name="Slide Number Placeholder 4">
            <a:extLst>
              <a:ext uri="{FF2B5EF4-FFF2-40B4-BE49-F238E27FC236}">
                <a16:creationId xmlns:a16="http://schemas.microsoft.com/office/drawing/2014/main" id="{F0B050D2-41BE-8399-AE2D-146D36DD7450}"/>
              </a:ext>
            </a:extLst>
          </p:cNvPr>
          <p:cNvSpPr>
            <a:spLocks noGrp="1"/>
          </p:cNvSpPr>
          <p:nvPr>
            <p:ph type="sldNum" sz="quarter" idx="12"/>
          </p:nvPr>
        </p:nvSpPr>
        <p:spPr/>
        <p:txBody>
          <a:bodyPr/>
          <a:lstStyle/>
          <a:p>
            <a:fld id="{BA634521-C80F-DA4F-BE98-7119B7CE3C87}" type="slidenum">
              <a:rPr lang="en-US" smtClean="0"/>
              <a:pPr/>
              <a:t>73</a:t>
            </a:fld>
            <a:endParaRPr lang="en-US"/>
          </a:p>
        </p:txBody>
      </p:sp>
      <p:sp>
        <p:nvSpPr>
          <p:cNvPr id="6" name="TextBox 5">
            <a:extLst>
              <a:ext uri="{FF2B5EF4-FFF2-40B4-BE49-F238E27FC236}">
                <a16:creationId xmlns:a16="http://schemas.microsoft.com/office/drawing/2014/main" id="{C1A9D6B1-E6EC-DA06-5E24-08E9E4132D4B}"/>
              </a:ext>
            </a:extLst>
          </p:cNvPr>
          <p:cNvSpPr txBox="1"/>
          <p:nvPr/>
        </p:nvSpPr>
        <p:spPr>
          <a:xfrm>
            <a:off x="637634" y="1447954"/>
            <a:ext cx="10624277" cy="5416868"/>
          </a:xfrm>
          <a:prstGeom prst="rect">
            <a:avLst/>
          </a:prstGeom>
          <a:noFill/>
        </p:spPr>
        <p:txBody>
          <a:bodyPr wrap="square">
            <a:spAutoFit/>
          </a:bodyPr>
          <a:lstStyle/>
          <a:p>
            <a:pPr lvl="0">
              <a:defRPr/>
            </a:pPr>
            <a:r>
              <a:rPr lang="en-GB" sz="2000" b="1">
                <a:cs typeface="Arial" panose="020B0604020202020204" pitchFamily="34" charset="0"/>
              </a:rPr>
              <a:t>There are two reflection activities in this section, it is likely that you will only need to select one.</a:t>
            </a:r>
          </a:p>
          <a:p>
            <a:pPr marL="342900" indent="-342900">
              <a:buClr>
                <a:schemeClr val="tx2"/>
              </a:buClr>
              <a:buFont typeface="Arial" panose="020B0604020202020204" pitchFamily="34" charset="0"/>
              <a:buChar char="&gt;"/>
            </a:pPr>
            <a:r>
              <a:rPr lang="en-GB" sz="2000" b="1">
                <a:cs typeface="Arial" panose="020B0604020202020204" pitchFamily="34" charset="0"/>
              </a:rPr>
              <a:t>Option 1: </a:t>
            </a:r>
            <a:r>
              <a:rPr lang="en-GB" sz="2000">
                <a:cs typeface="Arial" panose="020B0604020202020204" pitchFamily="34" charset="0"/>
              </a:rPr>
              <a:t>reflect on current practice with a specific group of pupils in mind.</a:t>
            </a:r>
          </a:p>
          <a:p>
            <a:pPr marL="342900" indent="-342900">
              <a:buClr>
                <a:schemeClr val="tx2"/>
              </a:buClr>
              <a:buFont typeface="Arial" panose="020B0604020202020204" pitchFamily="34" charset="0"/>
              <a:buChar char="&gt;"/>
            </a:pPr>
            <a:r>
              <a:rPr lang="en-GB" sz="2000" b="1">
                <a:cs typeface="Arial" panose="020B0604020202020204" pitchFamily="34" charset="0"/>
              </a:rPr>
              <a:t>Option 2: </a:t>
            </a:r>
            <a:r>
              <a:rPr lang="en-GB" sz="2000">
                <a:cs typeface="Arial" panose="020B0604020202020204" pitchFamily="34" charset="0"/>
              </a:rPr>
              <a:t>reflect on current practice within the context of a specific lesson staff have recently taught.</a:t>
            </a:r>
          </a:p>
          <a:p>
            <a:pPr marL="0" indent="0">
              <a:buFont typeface="Arial" panose="020B0604020202020204" pitchFamily="34" charset="0"/>
              <a:buNone/>
            </a:pPr>
            <a:endParaRPr lang="en-GB" sz="2000" b="1">
              <a:cs typeface="Arial" panose="020B0604020202020204" pitchFamily="34" charset="0"/>
            </a:endParaRPr>
          </a:p>
          <a:p>
            <a:pPr marL="0" indent="0">
              <a:buFont typeface="Arial" panose="020B0604020202020204" pitchFamily="34" charset="0"/>
              <a:buNone/>
            </a:pPr>
            <a:r>
              <a:rPr lang="en-GB" sz="2000" b="1">
                <a:cs typeface="Arial" panose="020B0604020202020204" pitchFamily="34" charset="0"/>
              </a:rPr>
              <a:t>Suggested timing: </a:t>
            </a:r>
            <a:r>
              <a:rPr lang="en-GB" sz="2000">
                <a:cs typeface="Arial" panose="020B0604020202020204" pitchFamily="34" charset="0"/>
              </a:rPr>
              <a:t>This section is approximately 10 minutes long </a:t>
            </a:r>
          </a:p>
          <a:p>
            <a:pPr marL="0" indent="0">
              <a:buFont typeface="Arial" panose="020B0604020202020204" pitchFamily="34" charset="0"/>
              <a:buNone/>
            </a:pPr>
            <a:endParaRPr lang="en-GB" sz="2000">
              <a:cs typeface="Arial" panose="020B0604020202020204" pitchFamily="34" charset="0"/>
            </a:endParaRPr>
          </a:p>
          <a:p>
            <a:pPr marL="0" indent="0">
              <a:buFont typeface="Arial" panose="020B0604020202020204" pitchFamily="34" charset="0"/>
              <a:buNone/>
            </a:pPr>
            <a:r>
              <a:rPr lang="en-GB" sz="2000" b="1">
                <a:cs typeface="Arial" panose="020B0604020202020204" pitchFamily="34" charset="0"/>
              </a:rPr>
              <a:t>Section focus: </a:t>
            </a:r>
            <a:r>
              <a:rPr lang="en-GB" sz="2000">
                <a:cs typeface="Arial" panose="020B0604020202020204" pitchFamily="34" charset="0"/>
              </a:rPr>
              <a:t>Reflecting on current practice considering the content of this session and action plan how some of the key ideas from this session may be implemented in staffs’ own practice.</a:t>
            </a:r>
          </a:p>
          <a:p>
            <a:pPr marL="0" indent="0">
              <a:buFont typeface="Arial" panose="020B0604020202020204" pitchFamily="34" charset="0"/>
              <a:buNone/>
            </a:pPr>
            <a:endParaRPr lang="en-GB" sz="200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b="1">
                <a:cs typeface="Arial" panose="020B0604020202020204" pitchFamily="34" charset="0"/>
              </a:rPr>
              <a:t>Section aim: </a:t>
            </a:r>
            <a:r>
              <a:rPr lang="en-GB" sz="2000">
                <a:cs typeface="Arial" panose="020B0604020202020204" pitchFamily="34" charset="0"/>
              </a:rPr>
              <a:t>To give staff opportunity to reflect on how the content of the session applies in their own context and how they do and can use inclusive teaching strategies in practice.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2200">
              <a:cs typeface="Arial" panose="020B0604020202020204" pitchFamily="34" charset="0"/>
            </a:endParaRPr>
          </a:p>
          <a:p>
            <a:endParaRPr lang="en-GB" sz="2200"/>
          </a:p>
          <a:p>
            <a:endParaRPr lang="en-GB" sz="2200"/>
          </a:p>
        </p:txBody>
      </p:sp>
    </p:spTree>
    <p:extLst>
      <p:ext uri="{BB962C8B-B14F-4D97-AF65-F5344CB8AC3E}">
        <p14:creationId xmlns:p14="http://schemas.microsoft.com/office/powerpoint/2010/main" val="393991105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36C9353-534A-B938-5170-3021FB2EDC5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505BC45-BB65-1F32-AAEC-99C8372CC709}"/>
              </a:ext>
            </a:extLst>
          </p:cNvPr>
          <p:cNvSpPr>
            <a:spLocks noGrp="1"/>
          </p:cNvSpPr>
          <p:nvPr>
            <p:ph type="title"/>
          </p:nvPr>
        </p:nvSpPr>
        <p:spPr>
          <a:xfrm>
            <a:off x="1748387" y="-784268"/>
            <a:ext cx="9757814" cy="1027112"/>
          </a:xfrm>
        </p:spPr>
        <p:txBody>
          <a:bodyPr/>
          <a:lstStyle/>
          <a:p>
            <a:r>
              <a:rPr lang="en-US"/>
              <a:t>Pupil-focused reflection</a:t>
            </a:r>
          </a:p>
        </p:txBody>
      </p:sp>
      <p:sp>
        <p:nvSpPr>
          <p:cNvPr id="2" name="Title 4">
            <a:extLst>
              <a:ext uri="{FF2B5EF4-FFF2-40B4-BE49-F238E27FC236}">
                <a16:creationId xmlns:a16="http://schemas.microsoft.com/office/drawing/2014/main" id="{21D467AB-D29F-7031-DE22-3B76C13A4067}"/>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
        <p:nvSpPr>
          <p:cNvPr id="8" name="Text Placeholder 7">
            <a:extLst>
              <a:ext uri="{FF2B5EF4-FFF2-40B4-BE49-F238E27FC236}">
                <a16:creationId xmlns:a16="http://schemas.microsoft.com/office/drawing/2014/main" id="{27FE150F-E1B6-AC30-14CD-48B8C16FEACA}"/>
              </a:ext>
            </a:extLst>
          </p:cNvPr>
          <p:cNvSpPr>
            <a:spLocks noGrp="1"/>
          </p:cNvSpPr>
          <p:nvPr>
            <p:ph type="body" sz="quarter" idx="10"/>
          </p:nvPr>
        </p:nvSpPr>
        <p:spPr>
          <a:xfrm>
            <a:off x="709614" y="2314575"/>
            <a:ext cx="10308007" cy="2806701"/>
          </a:xfrm>
        </p:spPr>
        <p:txBody>
          <a:bodyPr/>
          <a:lstStyle/>
          <a:p>
            <a:pPr fontAlgn="t">
              <a:lnSpc>
                <a:spcPct val="150000"/>
              </a:lnSpc>
            </a:pPr>
            <a:r>
              <a:rPr lang="en-GB"/>
              <a:t>Think of a pupil or group of pupils that you teach who may experience SLC difficulties and would benefit from some of the universal strategies we have discussed today.</a:t>
            </a:r>
          </a:p>
          <a:p>
            <a:pPr lvl="2" fontAlgn="t">
              <a:lnSpc>
                <a:spcPct val="150000"/>
              </a:lnSpc>
              <a:buFont typeface="+mj-lt"/>
              <a:buAutoNum type="arabicPeriod"/>
            </a:pPr>
            <a:r>
              <a:rPr lang="en-GB"/>
              <a:t>What is one challenge they currently experience that you have noticed?</a:t>
            </a:r>
          </a:p>
          <a:p>
            <a:pPr lvl="2" fontAlgn="t">
              <a:lnSpc>
                <a:spcPct val="150000"/>
              </a:lnSpc>
              <a:buFont typeface="+mj-lt"/>
              <a:buAutoNum type="arabicPeriod"/>
            </a:pPr>
            <a:r>
              <a:rPr lang="en-GB"/>
              <a:t>Which strategy or combination of strategies from today's session could help?</a:t>
            </a:r>
          </a:p>
          <a:p>
            <a:pPr lvl="2" fontAlgn="t">
              <a:lnSpc>
                <a:spcPct val="150000"/>
              </a:lnSpc>
              <a:buFont typeface="+mj-lt"/>
              <a:buAutoNum type="arabicPeriod"/>
            </a:pPr>
            <a:r>
              <a:rPr lang="en-GB"/>
              <a:t>How would you implement it in your next lesson?</a:t>
            </a:r>
          </a:p>
          <a:p>
            <a:pPr fontAlgn="t">
              <a:lnSpc>
                <a:spcPct val="150000"/>
              </a:lnSpc>
            </a:pPr>
            <a:endParaRPr lang="en-GB"/>
          </a:p>
        </p:txBody>
      </p:sp>
      <p:pic>
        <p:nvPicPr>
          <p:cNvPr id="10" name="Picture 9">
            <a:extLst>
              <a:ext uri="{FF2B5EF4-FFF2-40B4-BE49-F238E27FC236}">
                <a16:creationId xmlns:a16="http://schemas.microsoft.com/office/drawing/2014/main" id="{DF6FF8D7-6A14-10A4-A869-DBB6BF85DD5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65EC0409-3A3C-855A-E5F0-94D86388201D}"/>
              </a:ext>
            </a:extLst>
          </p:cNvPr>
          <p:cNvSpPr>
            <a:spLocks noGrp="1"/>
          </p:cNvSpPr>
          <p:nvPr>
            <p:ph type="sldNum" sz="quarter" idx="12"/>
          </p:nvPr>
        </p:nvSpPr>
        <p:spPr/>
        <p:txBody>
          <a:bodyPr/>
          <a:lstStyle/>
          <a:p>
            <a:fld id="{BA634521-C80F-DA4F-BE98-7119B7CE3C87}" type="slidenum">
              <a:rPr lang="en-US" smtClean="0"/>
              <a:pPr/>
              <a:t>74</a:t>
            </a:fld>
            <a:endParaRPr lang="en-US"/>
          </a:p>
        </p:txBody>
      </p:sp>
    </p:spTree>
    <p:extLst>
      <p:ext uri="{BB962C8B-B14F-4D97-AF65-F5344CB8AC3E}">
        <p14:creationId xmlns:p14="http://schemas.microsoft.com/office/powerpoint/2010/main" val="34125282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5B5811F-F8E7-503F-2CD9-B0D883DC0D9F}"/>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440DD42F-67EC-1C47-C5FF-5597C5EFDCEE}"/>
              </a:ext>
            </a:extLst>
          </p:cNvPr>
          <p:cNvSpPr>
            <a:spLocks noGrp="1"/>
          </p:cNvSpPr>
          <p:nvPr>
            <p:ph type="title"/>
          </p:nvPr>
        </p:nvSpPr>
        <p:spPr>
          <a:xfrm>
            <a:off x="1748387" y="-787712"/>
            <a:ext cx="9757814" cy="1027112"/>
          </a:xfrm>
        </p:spPr>
        <p:txBody>
          <a:bodyPr/>
          <a:lstStyle/>
          <a:p>
            <a:r>
              <a:rPr lang="en-US"/>
              <a:t>Lesson-focused reflection</a:t>
            </a:r>
          </a:p>
        </p:txBody>
      </p:sp>
      <p:sp>
        <p:nvSpPr>
          <p:cNvPr id="2" name="Title 4">
            <a:extLst>
              <a:ext uri="{FF2B5EF4-FFF2-40B4-BE49-F238E27FC236}">
                <a16:creationId xmlns:a16="http://schemas.microsoft.com/office/drawing/2014/main" id="{AE073915-A722-1FDB-52E6-6BF61E201DE5}"/>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t>Reflection</a:t>
            </a:r>
          </a:p>
        </p:txBody>
      </p:sp>
      <p:sp>
        <p:nvSpPr>
          <p:cNvPr id="8" name="Text Placeholder 7">
            <a:extLst>
              <a:ext uri="{FF2B5EF4-FFF2-40B4-BE49-F238E27FC236}">
                <a16:creationId xmlns:a16="http://schemas.microsoft.com/office/drawing/2014/main" id="{19387BF2-3592-5D32-DF79-B304365F8A95}"/>
              </a:ext>
            </a:extLst>
          </p:cNvPr>
          <p:cNvSpPr>
            <a:spLocks noGrp="1"/>
          </p:cNvSpPr>
          <p:nvPr>
            <p:ph type="body" sz="quarter" idx="10"/>
          </p:nvPr>
        </p:nvSpPr>
        <p:spPr>
          <a:xfrm>
            <a:off x="687577" y="1736725"/>
            <a:ext cx="10308007" cy="4612317"/>
          </a:xfrm>
        </p:spPr>
        <p:txBody>
          <a:bodyPr/>
          <a:lstStyle/>
          <a:p>
            <a:pPr fontAlgn="t">
              <a:lnSpc>
                <a:spcPct val="150000"/>
              </a:lnSpc>
            </a:pPr>
            <a:r>
              <a:rPr lang="en-GB"/>
              <a:t>Think about a recent lesson where you used questioning to check understanding.</a:t>
            </a:r>
          </a:p>
          <a:p>
            <a:pPr marL="457200" indent="-457200" fontAlgn="t">
              <a:lnSpc>
                <a:spcPct val="150000"/>
              </a:lnSpc>
              <a:spcAft>
                <a:spcPts val="300"/>
              </a:spcAft>
              <a:buClr>
                <a:schemeClr val="accent1"/>
              </a:buClr>
              <a:buFont typeface="+mj-lt"/>
              <a:buAutoNum type="arabicPeriod"/>
            </a:pPr>
            <a:r>
              <a:rPr lang="en-GB">
                <a:solidFill>
                  <a:sysClr val="windowText" lastClr="000000"/>
                </a:solidFill>
              </a:rPr>
              <a:t>Reflect on some of the following questions:</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How much language demand did your questions place on pupils?</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Did pupils have sufficient thinking and processing time?</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How did you support pupils to use specialist vocabulary?</a:t>
            </a:r>
          </a:p>
          <a:p>
            <a:pPr marL="817200" lvl="2" indent="-457200" fontAlgn="t">
              <a:lnSpc>
                <a:spcPct val="150000"/>
              </a:lnSpc>
              <a:spcAft>
                <a:spcPts val="300"/>
              </a:spcAft>
              <a:buClr>
                <a:srgbClr val="006FB7"/>
              </a:buClr>
              <a:buFont typeface="Arial" panose="020B0604020202020204" pitchFamily="34" charset="0"/>
              <a:buChar char="&gt;"/>
            </a:pPr>
            <a:r>
              <a:rPr lang="en-GB">
                <a:solidFill>
                  <a:sysClr val="windowText" lastClr="000000"/>
                </a:solidFill>
              </a:rPr>
              <a:t>Did your questioning simultaneously assess learning and develop pupils' speech, language and communication?</a:t>
            </a:r>
          </a:p>
          <a:p>
            <a:pPr marL="457200" indent="-457200" fontAlgn="t">
              <a:lnSpc>
                <a:spcPct val="150000"/>
              </a:lnSpc>
              <a:buClr>
                <a:schemeClr val="accent1"/>
              </a:buClr>
              <a:buFont typeface="+mj-lt"/>
              <a:buAutoNum type="arabicPeriod"/>
            </a:pPr>
            <a:r>
              <a:rPr lang="en-GB">
                <a:solidFill>
                  <a:sysClr val="windowText" lastClr="000000"/>
                </a:solidFill>
              </a:rPr>
              <a:t>What would you keep, remove or adapt next time?</a:t>
            </a:r>
          </a:p>
          <a:p>
            <a:pPr fontAlgn="t">
              <a:lnSpc>
                <a:spcPct val="150000"/>
              </a:lnSpc>
              <a:buClr>
                <a:schemeClr val="accent1"/>
              </a:buClr>
            </a:pPr>
            <a:endParaRPr lang="en-GB">
              <a:solidFill>
                <a:sysClr val="windowText" lastClr="000000"/>
              </a:solidFill>
            </a:endParaRPr>
          </a:p>
          <a:p>
            <a:pPr algn="ctr"/>
            <a:endParaRPr lang="en-GB">
              <a:solidFill>
                <a:sysClr val="windowText" lastClr="000000"/>
              </a:solidFill>
            </a:endParaRPr>
          </a:p>
          <a:p>
            <a:pPr fontAlgn="t">
              <a:lnSpc>
                <a:spcPct val="150000"/>
              </a:lnSpc>
            </a:pPr>
            <a:endParaRPr lang="en-GB"/>
          </a:p>
          <a:p>
            <a:pPr>
              <a:lnSpc>
                <a:spcPct val="150000"/>
              </a:lnSpc>
            </a:pPr>
            <a:endParaRPr lang="en-GB" b="1"/>
          </a:p>
        </p:txBody>
      </p:sp>
      <p:pic>
        <p:nvPicPr>
          <p:cNvPr id="10" name="Picture 9">
            <a:extLst>
              <a:ext uri="{FF2B5EF4-FFF2-40B4-BE49-F238E27FC236}">
                <a16:creationId xmlns:a16="http://schemas.microsoft.com/office/drawing/2014/main" id="{770449D0-BAE7-47A1-3A6A-D12A9655E0D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5" name="Slide Number Placeholder 4">
            <a:extLst>
              <a:ext uri="{FF2B5EF4-FFF2-40B4-BE49-F238E27FC236}">
                <a16:creationId xmlns:a16="http://schemas.microsoft.com/office/drawing/2014/main" id="{ABE2DD27-7773-9A5D-A5DD-E7A8D1B6399F}"/>
              </a:ext>
            </a:extLst>
          </p:cNvPr>
          <p:cNvSpPr>
            <a:spLocks noGrp="1"/>
          </p:cNvSpPr>
          <p:nvPr>
            <p:ph type="sldNum" sz="quarter" idx="12"/>
          </p:nvPr>
        </p:nvSpPr>
        <p:spPr/>
        <p:txBody>
          <a:bodyPr/>
          <a:lstStyle/>
          <a:p>
            <a:fld id="{BA634521-C80F-DA4F-BE98-7119B7CE3C87}" type="slidenum">
              <a:rPr lang="en-US" smtClean="0"/>
              <a:pPr/>
              <a:t>75</a:t>
            </a:fld>
            <a:endParaRPr lang="en-US"/>
          </a:p>
        </p:txBody>
      </p:sp>
    </p:spTree>
    <p:extLst>
      <p:ext uri="{BB962C8B-B14F-4D97-AF65-F5344CB8AC3E}">
        <p14:creationId xmlns:p14="http://schemas.microsoft.com/office/powerpoint/2010/main" val="198827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1C92B22-8BB5-08E4-8719-1BD2B0DDD02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A5A549D-3F6F-237D-CEDA-5B73CCE8204F}"/>
              </a:ext>
            </a:extLst>
          </p:cNvPr>
          <p:cNvSpPr>
            <a:spLocks noGrp="1"/>
          </p:cNvSpPr>
          <p:nvPr>
            <p:ph type="title"/>
          </p:nvPr>
        </p:nvSpPr>
        <p:spPr/>
        <p:txBody>
          <a:bodyPr wrap="square"/>
          <a:lstStyle/>
          <a:p>
            <a:pPr algn="l"/>
            <a:r>
              <a:rPr lang="en-GB" b="1">
                <a:solidFill>
                  <a:srgbClr val="3E415C"/>
                </a:solidFill>
              </a:rPr>
              <a:t>References</a:t>
            </a:r>
          </a:p>
        </p:txBody>
      </p:sp>
      <p:sp>
        <p:nvSpPr>
          <p:cNvPr id="2" name="Text Placeholder 1">
            <a:extLst>
              <a:ext uri="{FF2B5EF4-FFF2-40B4-BE49-F238E27FC236}">
                <a16:creationId xmlns:a16="http://schemas.microsoft.com/office/drawing/2014/main" id="{2330CE8B-DC18-A4AA-0CBD-5D6083D38A6E}"/>
              </a:ext>
            </a:extLst>
          </p:cNvPr>
          <p:cNvSpPr>
            <a:spLocks noGrp="1"/>
          </p:cNvSpPr>
          <p:nvPr>
            <p:ph type="body" sz="quarter" idx="10"/>
          </p:nvPr>
        </p:nvSpPr>
        <p:spPr>
          <a:xfrm>
            <a:off x="709613" y="1500188"/>
            <a:ext cx="10625137" cy="4071937"/>
          </a:xfrm>
        </p:spPr>
        <p:txBody>
          <a:bodyPr/>
          <a:lstStyle/>
          <a:p>
            <a:pPr>
              <a:spcAft>
                <a:spcPts val="600"/>
              </a:spcAft>
            </a:pPr>
            <a:r>
              <a:rPr lang="en-GB" sz="1600"/>
              <a:t>Cowan, N. (2010). The magical mystery four: How is working memory capacity limited, and why? Current Directions in Psychological Science, 19(1), 51-57.</a:t>
            </a:r>
          </a:p>
          <a:p>
            <a:pPr>
              <a:spcAft>
                <a:spcPts val="600"/>
              </a:spcAft>
            </a:pPr>
            <a:r>
              <a:rPr lang="en-GB" sz="1600"/>
              <a:t>Department for Education. (2023). Best start in life: Part 2 – The 3 prime areas of learning. </a:t>
            </a:r>
            <a:r>
              <a:rPr lang="en-GB" sz="1600">
                <a:hlinkClick r:id="rId3"/>
              </a:rPr>
              <a:t>https://www.gov.uk/government/publications/best-start-in-life-a-research-review-for-early-years/best-start-in-life-part-2-the-3-prime-areas-of-learning</a:t>
            </a:r>
            <a:endParaRPr lang="en-GB" sz="1600"/>
          </a:p>
          <a:p>
            <a:pPr>
              <a:spcAft>
                <a:spcPts val="600"/>
              </a:spcAft>
            </a:pPr>
            <a:r>
              <a:rPr lang="en-GB" sz="1600"/>
              <a:t>Department for Education. (2026). SEND Reform: putting children and young people first. </a:t>
            </a:r>
            <a:r>
              <a:rPr lang="en-GB" sz="1600" u="sng">
                <a:hlinkClick r:id="rId4"/>
              </a:rPr>
              <a:t>https://www.gov.uk/government/consultations/send-reform-putting-children-and-young-people-first/send-reform-putting-children-and-young-people-first-html-version</a:t>
            </a:r>
            <a:r>
              <a:rPr lang="en-GB" sz="1600"/>
              <a:t>  </a:t>
            </a:r>
          </a:p>
          <a:p>
            <a:pPr>
              <a:spcAft>
                <a:spcPts val="600"/>
              </a:spcAft>
            </a:pPr>
            <a:r>
              <a:rPr lang="en-GB" sz="1600"/>
              <a:t>Education Endowment Foundation. (2026). The EEF guide to inclusive teaching: Universal approaches. </a:t>
            </a:r>
            <a:r>
              <a:rPr lang="en-GB" sz="1600">
                <a:hlinkClick r:id="rId5"/>
              </a:rPr>
              <a:t>https://educationendowmentfoundation.org.uk/education-evidence/inclusive-teaching/universal-approaches</a:t>
            </a:r>
            <a:endParaRPr lang="en-GB" sz="1600"/>
          </a:p>
          <a:p>
            <a:pPr>
              <a:spcAft>
                <a:spcPts val="600"/>
              </a:spcAft>
            </a:pPr>
            <a:r>
              <a:rPr lang="en-GB" sz="1600"/>
              <a:t>Kirschner, P. A., </a:t>
            </a:r>
            <a:r>
              <a:rPr lang="en-GB" sz="1600" err="1"/>
              <a:t>Sweller</a:t>
            </a:r>
            <a:r>
              <a:rPr lang="en-GB" sz="1600"/>
              <a:t>, J., &amp; Clark, R. E. (2006). Why minimal guidance during instruction does not work: An analysis of the failure of constructivist, discovery, problem-based, experiential, and inquiry-based teaching. Educational Psychologist, 41(2), 75-86.</a:t>
            </a:r>
          </a:p>
          <a:p>
            <a:pPr>
              <a:spcAft>
                <a:spcPts val="600"/>
              </a:spcAft>
            </a:pPr>
            <a:r>
              <a:rPr lang="en-GB" sz="1600"/>
              <a:t>Willingham, D. T. (2008). Ask the cognitive scientist: What will improve a student's memory? American Educator, 32(4), 17-25.</a:t>
            </a:r>
          </a:p>
          <a:p>
            <a:pPr>
              <a:spcAft>
                <a:spcPts val="600"/>
              </a:spcAft>
            </a:pPr>
            <a:endParaRPr lang="en-GB" sz="1600"/>
          </a:p>
        </p:txBody>
      </p:sp>
      <p:sp>
        <p:nvSpPr>
          <p:cNvPr id="5" name="Slide Number Placeholder 4">
            <a:extLst>
              <a:ext uri="{FF2B5EF4-FFF2-40B4-BE49-F238E27FC236}">
                <a16:creationId xmlns:a16="http://schemas.microsoft.com/office/drawing/2014/main" id="{C93648B6-1ED4-6A91-D559-46852B40A1AD}"/>
              </a:ext>
            </a:extLst>
          </p:cNvPr>
          <p:cNvSpPr>
            <a:spLocks noGrp="1"/>
          </p:cNvSpPr>
          <p:nvPr>
            <p:ph type="sldNum" sz="quarter" idx="12"/>
          </p:nvPr>
        </p:nvSpPr>
        <p:spPr/>
        <p:txBody>
          <a:bodyPr/>
          <a:lstStyle/>
          <a:p>
            <a:fld id="{BA634521-C80F-DA4F-BE98-7119B7CE3C87}" type="slidenum">
              <a:rPr lang="en-US" smtClean="0"/>
              <a:pPr/>
              <a:t>76</a:t>
            </a:fld>
            <a:endParaRPr lang="en-US"/>
          </a:p>
        </p:txBody>
      </p:sp>
    </p:spTree>
    <p:extLst>
      <p:ext uri="{BB962C8B-B14F-4D97-AF65-F5344CB8AC3E}">
        <p14:creationId xmlns:p14="http://schemas.microsoft.com/office/powerpoint/2010/main" val="21092924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71D5C-407E-5517-8B89-5C43E7CFF11F}"/>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1778905017"/>
      </p:ext>
    </p:extLst>
  </p:cSld>
  <p:clrMapOvr>
    <a:masterClrMapping/>
  </p:clrMapOvr>
</p:sld>
</file>

<file path=ppt/theme/theme1.xml><?xml version="1.0" encoding="utf-8"?>
<a:theme xmlns:a="http://schemas.openxmlformats.org/drawingml/2006/main" name="1_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5721447-447F-448B-B38C-EB132BE8D61C}">
  <ds:schemaRefs>
    <ds:schemaRef ds:uri="http://schemas.microsoft.com/office/2006/documentManagement/types"/>
    <ds:schemaRef ds:uri="http://purl.org/dc/elements/1.1/"/>
    <ds:schemaRef ds:uri="http://schemas.openxmlformats.org/package/2006/metadata/core-properties"/>
    <ds:schemaRef ds:uri="http://purl.org/dc/terms/"/>
    <ds:schemaRef ds:uri="http://purl.org/dc/dcmitype/"/>
    <ds:schemaRef ds:uri="http://schemas.microsoft.com/office/infopath/2007/PartnerControls"/>
    <ds:schemaRef ds:uri="46fa5b38-e717-477d-b22d-41f4dfa63b91"/>
    <ds:schemaRef ds:uri="http://schemas.microsoft.com/sharepoint/v3"/>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37BA6308-4987-45E3-9AD3-84C7FEE4E28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D9A56B-8473-4E08-9DE6-8AD8DA10C641}">
  <ds:schemaRefs>
    <ds:schemaRef ds:uri="http://schemas.microsoft.com/sharepoint/v3/contenttype/forms"/>
  </ds:schemaRefs>
</ds:datastoreItem>
</file>

<file path=docMetadata/LabelInfo.xml><?xml version="1.0" encoding="utf-8"?>
<clbl:labelList xmlns:clbl="http://schemas.microsoft.com/office/2020/mipLabelMetadata">
  <clbl:label id="{b4a406d6-3f4a-4424-ba57-5e2bf0723b58}" enabled="1" method="Privileged" siteId="{fad277c9-c60a-4da1-b5f3-b3b8b34a82f9}" removed="0"/>
</clbl:labelList>
</file>

<file path=docProps/app.xml><?xml version="1.0" encoding="utf-8"?>
<Properties xmlns="http://schemas.openxmlformats.org/officeDocument/2006/extended-properties" xmlns:vt="http://schemas.openxmlformats.org/officeDocument/2006/docPropsVTypes">
  <Template>ambition-green lead-20230308</Template>
  <TotalTime>4</TotalTime>
  <Words>19439</Words>
  <Application>Microsoft Office PowerPoint</Application>
  <PresentationFormat>Widescreen</PresentationFormat>
  <Paragraphs>1360</Paragraphs>
  <Slides>77</Slides>
  <Notes>77</Notes>
  <HiddenSlides>29</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77</vt:i4>
      </vt:variant>
    </vt:vector>
  </HeadingPairs>
  <TitlesOfParts>
    <vt:vector size="84" baseType="lpstr">
      <vt:lpstr>Aptos</vt:lpstr>
      <vt:lpstr>Arial</vt:lpstr>
      <vt:lpstr>Arial </vt:lpstr>
      <vt:lpstr>Calibri</vt:lpstr>
      <vt:lpstr>Segoe UI</vt:lpstr>
      <vt:lpstr>System Font Regular</vt:lpstr>
      <vt:lpstr>1_Navy lead</vt:lpstr>
      <vt:lpstr>Document explainer</vt:lpstr>
      <vt:lpstr>Facilitator guidance: timings </vt:lpstr>
      <vt:lpstr>Facilitator guidance: sections</vt:lpstr>
      <vt:lpstr> Speech, language and communication</vt:lpstr>
      <vt:lpstr>Session timings</vt:lpstr>
      <vt:lpstr>Proposed areas of development</vt:lpstr>
      <vt:lpstr>Explaining what we mean by speech, language and communication</vt:lpstr>
      <vt:lpstr>Session aims</vt:lpstr>
      <vt:lpstr>Facilitator guidance: consolidate understanding</vt:lpstr>
      <vt:lpstr>Check for understanding (difficulties with SLC) </vt:lpstr>
      <vt:lpstr>Check for understanding (demands on SLC) </vt:lpstr>
      <vt:lpstr>Key knowledge: SLC</vt:lpstr>
      <vt:lpstr>Key knowledge: working memory</vt:lpstr>
      <vt:lpstr>The simple model of memory and learning</vt:lpstr>
      <vt:lpstr>Challenges for working memory</vt:lpstr>
      <vt:lpstr>What might pupils with SLC difficulties find challenging?</vt:lpstr>
      <vt:lpstr>Check for understanding (working memory and SLC) </vt:lpstr>
      <vt:lpstr>Reflection on practice</vt:lpstr>
      <vt:lpstr>Facilitator guidance: build understanding</vt:lpstr>
      <vt:lpstr>Key knowledge: universal approaches to inclusive teaching</vt:lpstr>
      <vt:lpstr>Inclusive teaching: rationale</vt:lpstr>
      <vt:lpstr>Check for understanding (supporting pupils with SLC needs)</vt:lpstr>
      <vt:lpstr>Example responses for Q1 and Q2</vt:lpstr>
      <vt:lpstr>Example responses for Q3 and Q4</vt:lpstr>
      <vt:lpstr>Inclusive teaching: practices for supporting all pupils’ SLC</vt:lpstr>
      <vt:lpstr>Facilitator guidance: supporting discussion on inclusive teaching</vt:lpstr>
      <vt:lpstr>Inclusive teaching: discussion</vt:lpstr>
      <vt:lpstr>Inclusive teaching practices: visual cues</vt:lpstr>
      <vt:lpstr>Inclusive teaching practices: model and scaffold high-quality conversations</vt:lpstr>
      <vt:lpstr>Inclusive teaching practices: create opportunities for oracy development</vt:lpstr>
      <vt:lpstr>Inclusive teaching practices: develop speech and language across the curriculum</vt:lpstr>
      <vt:lpstr>Reflection on inclusive teaching practices</vt:lpstr>
      <vt:lpstr>Facilitator guidance: analyse and reflect (primary)</vt:lpstr>
      <vt:lpstr>Facilitator guidance: primary example</vt:lpstr>
      <vt:lpstr>Example (primary science)</vt:lpstr>
      <vt:lpstr>Primary science example (to print out)</vt:lpstr>
      <vt:lpstr>Discussion part 1 (primary science)</vt:lpstr>
      <vt:lpstr>Example analysis part 1 (primary science)</vt:lpstr>
      <vt:lpstr>Discussion part 2 (primary science)</vt:lpstr>
      <vt:lpstr>Example analysis part 2 (primary science)</vt:lpstr>
      <vt:lpstr>Example analysis part 3 (primary science)</vt:lpstr>
      <vt:lpstr>Discussion part 3 (primary science)</vt:lpstr>
      <vt:lpstr>Example analysis part 4 (primary science)</vt:lpstr>
      <vt:lpstr>Discussion part 4 (primary science)</vt:lpstr>
      <vt:lpstr>Reflection (primary science)</vt:lpstr>
      <vt:lpstr>Facilitator guidance – analyse and reflect (secondary geography)</vt:lpstr>
      <vt:lpstr>Facilitator guidance: secondary geography</vt:lpstr>
      <vt:lpstr>Example (secondary geography)</vt:lpstr>
      <vt:lpstr>Secondary geography example (to print out)</vt:lpstr>
      <vt:lpstr>Discussion part 1 (secondary geography)</vt:lpstr>
      <vt:lpstr>Example analysis part 1 (secondary geography)</vt:lpstr>
      <vt:lpstr>Discussion part 2 (secondary geography)</vt:lpstr>
      <vt:lpstr>Example analysis part 2 (secondary geography)</vt:lpstr>
      <vt:lpstr>Example analysis part 3 (secondary geography)</vt:lpstr>
      <vt:lpstr>Discussion part 3 (secondary geography)</vt:lpstr>
      <vt:lpstr>Example analysis part 4 (secondary geography)</vt:lpstr>
      <vt:lpstr>Discussion part 4 (secondary geography)</vt:lpstr>
      <vt:lpstr>Reflection (secondary geography)</vt:lpstr>
      <vt:lpstr>Facilitator guidance: analyse and reflect (secondary PE)</vt:lpstr>
      <vt:lpstr>Facilitator guidance: secondary PE example</vt:lpstr>
      <vt:lpstr>Example (secondary PE)</vt:lpstr>
      <vt:lpstr>Secondary PE example (to print out)</vt:lpstr>
      <vt:lpstr>Discussion part 1 (secondary PE)</vt:lpstr>
      <vt:lpstr>Example analysis part 1 (secondary PE)</vt:lpstr>
      <vt:lpstr>Discussion part 2 (secondary PE)</vt:lpstr>
      <vt:lpstr>Example analysis part 2 (secondary PE)</vt:lpstr>
      <vt:lpstr>Discussion part 3 (secondary PE)</vt:lpstr>
      <vt:lpstr>Example analysis part 3 (secondary PE)</vt:lpstr>
      <vt:lpstr>Discussion part 4 (secondary PE)</vt:lpstr>
      <vt:lpstr>Example analysis part 4 (secondary PE)</vt:lpstr>
      <vt:lpstr>Discussion part 5 (secondary PE)</vt:lpstr>
      <vt:lpstr>Reflection (secondary PE)</vt:lpstr>
      <vt:lpstr>Facilitator guidance: reflection </vt:lpstr>
      <vt:lpstr>Pupil-focused reflection</vt:lpstr>
      <vt:lpstr>Lesson-focused reflection</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Speech, language and communication - sense making: PowerPoint Presentation</dc:title>
  <dc:subject>SEND and inclusion training for schools</dc:subject>
  <dc:creator>Ambition Institute</dc:creator>
  <cp:lastModifiedBy>SUMNER, Tom</cp:lastModifiedBy>
  <cp:revision>12</cp:revision>
  <dcterms:created xsi:type="dcterms:W3CDTF">2023-11-03T11:37:35Z</dcterms:created>
  <dcterms:modified xsi:type="dcterms:W3CDTF">2026-09-24T12:12:18Z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