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4"/>
  </p:sldMasterIdLst>
  <p:notesMasterIdLst>
    <p:notesMasterId r:id="rId69"/>
  </p:notesMasterIdLst>
  <p:handoutMasterIdLst>
    <p:handoutMasterId r:id="rId70"/>
  </p:handoutMasterIdLst>
  <p:sldIdLst>
    <p:sldId id="2243" r:id="rId5"/>
    <p:sldId id="2199" r:id="rId6"/>
    <p:sldId id="2088" r:id="rId7"/>
    <p:sldId id="474" r:id="rId8"/>
    <p:sldId id="2213" r:id="rId9"/>
    <p:sldId id="2214" r:id="rId10"/>
    <p:sldId id="2212" r:id="rId11"/>
    <p:sldId id="2216" r:id="rId12"/>
    <p:sldId id="425" r:id="rId13"/>
    <p:sldId id="2132" r:id="rId14"/>
    <p:sldId id="2128" r:id="rId15"/>
    <p:sldId id="2183" r:id="rId16"/>
    <p:sldId id="2156" r:id="rId17"/>
    <p:sldId id="2217" r:id="rId18"/>
    <p:sldId id="2219" r:id="rId19"/>
    <p:sldId id="2244" r:id="rId20"/>
    <p:sldId id="2230" r:id="rId21"/>
    <p:sldId id="2126" r:id="rId22"/>
    <p:sldId id="2133" r:id="rId23"/>
    <p:sldId id="2134" r:id="rId24"/>
    <p:sldId id="2135" r:id="rId25"/>
    <p:sldId id="2097" r:id="rId26"/>
    <p:sldId id="2138" r:id="rId27"/>
    <p:sldId id="2142" r:id="rId28"/>
    <p:sldId id="2221" r:id="rId29"/>
    <p:sldId id="2184" r:id="rId30"/>
    <p:sldId id="2190" r:id="rId31"/>
    <p:sldId id="2140" r:id="rId32"/>
    <p:sldId id="2144" r:id="rId33"/>
    <p:sldId id="2161" r:id="rId34"/>
    <p:sldId id="2164" r:id="rId35"/>
    <p:sldId id="2166" r:id="rId36"/>
    <p:sldId id="2168" r:id="rId37"/>
    <p:sldId id="262" r:id="rId38"/>
    <p:sldId id="2151" r:id="rId39"/>
    <p:sldId id="2220" r:id="rId40"/>
    <p:sldId id="2185" r:id="rId41"/>
    <p:sldId id="2143" r:id="rId42"/>
    <p:sldId id="2177" r:id="rId43"/>
    <p:sldId id="2169" r:id="rId44"/>
    <p:sldId id="2170" r:id="rId45"/>
    <p:sldId id="263" r:id="rId46"/>
    <p:sldId id="2150" r:id="rId47"/>
    <p:sldId id="2246" r:id="rId48"/>
    <p:sldId id="2186" r:id="rId49"/>
    <p:sldId id="2187" r:id="rId50"/>
    <p:sldId id="2146" r:id="rId51"/>
    <p:sldId id="2175" r:id="rId52"/>
    <p:sldId id="2172" r:id="rId53"/>
    <p:sldId id="2171" r:id="rId54"/>
    <p:sldId id="2173" r:id="rId55"/>
    <p:sldId id="2174" r:id="rId56"/>
    <p:sldId id="264" r:id="rId57"/>
    <p:sldId id="2149" r:id="rId58"/>
    <p:sldId id="2137" r:id="rId59"/>
    <p:sldId id="2188" r:id="rId60"/>
    <p:sldId id="2247" r:id="rId61"/>
    <p:sldId id="2189" r:id="rId62"/>
    <p:sldId id="2191" r:id="rId63"/>
    <p:sldId id="2154" r:id="rId64"/>
    <p:sldId id="2180" r:id="rId65"/>
    <p:sldId id="2181" r:id="rId66"/>
    <p:sldId id="2182" r:id="rId67"/>
    <p:sldId id="2248"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CDA29F83-DF51-4B47-B109-E9913085CFF1}">
          <p14:sldIdLst>
            <p14:sldId id="2243"/>
          </p14:sldIdLst>
        </p14:section>
        <p14:section name="Introduction &amp; aims" id="{97D04D36-04E2-1449-A119-B1D0376BD079}">
          <p14:sldIdLst>
            <p14:sldId id="2199"/>
            <p14:sldId id="2088"/>
            <p14:sldId id="474"/>
            <p14:sldId id="2213"/>
            <p14:sldId id="2214"/>
            <p14:sldId id="2212"/>
            <p14:sldId id="2216"/>
            <p14:sldId id="425"/>
            <p14:sldId id="2132"/>
            <p14:sldId id="2128"/>
          </p14:sldIdLst>
        </p14:section>
        <p14:section name="What is speech, language and communication (SLC)?" id="{837EBA09-AA51-4587-AF69-8C37DA77A308}">
          <p14:sldIdLst>
            <p14:sldId id="2183"/>
            <p14:sldId id="2156"/>
            <p14:sldId id="2217"/>
            <p14:sldId id="2219"/>
            <p14:sldId id="2244"/>
            <p14:sldId id="2230"/>
            <p14:sldId id="2126"/>
            <p14:sldId id="2133"/>
            <p14:sldId id="2134"/>
            <p14:sldId id="2135"/>
            <p14:sldId id="2097"/>
            <p14:sldId id="2138"/>
            <p14:sldId id="2142"/>
            <p14:sldId id="2221"/>
          </p14:sldIdLst>
        </p14:section>
        <p14:section name="What role does SLC play in learning?" id="{FC3A2288-1A92-4633-BE95-F1F97D342BC4}">
          <p14:sldIdLst>
            <p14:sldId id="2184"/>
            <p14:sldId id="2190"/>
            <p14:sldId id="2140"/>
            <p14:sldId id="2144"/>
            <p14:sldId id="2161"/>
            <p14:sldId id="2164"/>
            <p14:sldId id="2166"/>
            <p14:sldId id="2168"/>
            <p14:sldId id="262"/>
            <p14:sldId id="2151"/>
            <p14:sldId id="2220"/>
            <p14:sldId id="2185"/>
            <p14:sldId id="2143"/>
            <p14:sldId id="2177"/>
            <p14:sldId id="2169"/>
            <p14:sldId id="2170"/>
            <p14:sldId id="263"/>
            <p14:sldId id="2150"/>
            <p14:sldId id="2246"/>
            <p14:sldId id="2186"/>
          </p14:sldIdLst>
        </p14:section>
        <p14:section name="What challenges does SLC present in the classroom?" id="{0F39BD18-C798-4CC3-8119-0D1D8FCE0C42}">
          <p14:sldIdLst>
            <p14:sldId id="2187"/>
            <p14:sldId id="2146"/>
            <p14:sldId id="2175"/>
            <p14:sldId id="2172"/>
            <p14:sldId id="2171"/>
            <p14:sldId id="2173"/>
            <p14:sldId id="2174"/>
            <p14:sldId id="264"/>
            <p14:sldId id="2149"/>
            <p14:sldId id="2137"/>
            <p14:sldId id="2188"/>
          </p14:sldIdLst>
        </p14:section>
        <p14:section name="Reflection" id="{07BBF017-4658-4781-A039-CEB2EF2A8729}">
          <p14:sldIdLst>
            <p14:sldId id="2247"/>
            <p14:sldId id="2189"/>
            <p14:sldId id="2191"/>
          </p14:sldIdLst>
        </p14:section>
        <p14:section name="References" id="{168D8376-1A94-4172-BFF1-B20100BB904B}">
          <p14:sldIdLst>
            <p14:sldId id="2154"/>
            <p14:sldId id="2180"/>
            <p14:sldId id="2181"/>
            <p14:sldId id="2182"/>
            <p14:sldId id="2248"/>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AF71D65A-6848-CE86-433A-2A67C7CFC888}" name="Sonal Patel" initials="" userId="S::sonal.patel@ambition.org.uk::50bd0b55-db28-4ae2-8440-d01ae76a6dfa"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7E4772DD-041B-A7A0-07F5-97C0852C6196}" name="Toby Horrocks" initials="TH" userId="S::toby.horrocks@ambition.org.uk::137d81cf-537e-4dcb-98f0-cb556f4590d4" providerId="AD"/>
  <p188:author id="{E7D625EF-004A-7471-EDFF-6597F50C23FA}" name="Elen Jones" initials="EJ" userId="S::elen.jones@ambition.org.uk::7823cf21-8d46-45ef-81c6-a29ecc835b00" providerId="AD"/>
  <p188:author id="{C37702F5-30FD-34FD-AAB7-651A56567863}" name="Sally Morris" initials="SM" userId="S::sally.morris@ambition.org.uk::ef4201d9-0680-4dc5-8cd4-f5287a70b42d" providerId="AD"/>
  <p188:author id="{B736A7F9-1736-B703-D4A0-D7CD472BD0FD}" name="Natalie Burns" initials=""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4" y="144"/>
      </p:cViewPr>
      <p:guideLst>
        <p:guide pos="3840"/>
        <p:guide orient="horz" pos="21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8/10/relationships/authors" Target="authors.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custSel mod modSld">
      <pc:chgData name="Jess Tratt" userId="f0926619-6a94-4782-af04-78aaf4522322" providerId="ADAL" clId="{7B29FE46-EBC1-47FC-BD50-8C05BC7D12BE}" dt="2026-09-21T06:37:46.789" v="71" actId="20577"/>
      <pc:docMkLst>
        <pc:docMk/>
      </pc:docMkLst>
      <pc:sldChg chg="modSp mod modNotesTx">
        <pc:chgData name="Jess Tratt" userId="f0926619-6a94-4782-af04-78aaf4522322" providerId="ADAL" clId="{7B29FE46-EBC1-47FC-BD50-8C05BC7D12BE}" dt="2026-09-18T07:28:15.127" v="70" actId="20577"/>
        <pc:sldMkLst>
          <pc:docMk/>
          <pc:sldMk cId="2044730652" sldId="264"/>
        </pc:sldMkLst>
        <pc:spChg chg="mod">
          <ac:chgData name="Jess Tratt" userId="f0926619-6a94-4782-af04-78aaf4522322" providerId="ADAL" clId="{7B29FE46-EBC1-47FC-BD50-8C05BC7D12BE}" dt="2026-09-10T17:30:55.535" v="35" actId="20577"/>
          <ac:spMkLst>
            <pc:docMk/>
            <pc:sldMk cId="2044730652" sldId="264"/>
            <ac:spMk id="4" creationId="{E79C3861-D409-270C-544D-33363CD728E7}"/>
          </ac:spMkLst>
        </pc:spChg>
      </pc:sldChg>
      <pc:sldChg chg="modSp mod">
        <pc:chgData name="Jess Tratt" userId="f0926619-6a94-4782-af04-78aaf4522322" providerId="ADAL" clId="{7B29FE46-EBC1-47FC-BD50-8C05BC7D12BE}" dt="2026-09-04T06:29:25.592" v="19" actId="20577"/>
        <pc:sldMkLst>
          <pc:docMk/>
          <pc:sldMk cId="3318579635" sldId="2128"/>
        </pc:sldMkLst>
        <pc:spChg chg="mod">
          <ac:chgData name="Jess Tratt" userId="f0926619-6a94-4782-af04-78aaf4522322" providerId="ADAL" clId="{7B29FE46-EBC1-47FC-BD50-8C05BC7D12BE}" dt="2026-09-04T06:29:25.592" v="19" actId="20577"/>
          <ac:spMkLst>
            <pc:docMk/>
            <pc:sldMk cId="3318579635" sldId="2128"/>
            <ac:spMk id="4" creationId="{543B76FB-CA11-1669-2B63-D70904898447}"/>
          </ac:spMkLst>
        </pc:spChg>
      </pc:sldChg>
      <pc:sldChg chg="modSp modNotesTx">
        <pc:chgData name="Jess Tratt" userId="f0926619-6a94-4782-af04-78aaf4522322" providerId="ADAL" clId="{7B29FE46-EBC1-47FC-BD50-8C05BC7D12BE}" dt="2026-09-21T06:37:46.789" v="71" actId="20577"/>
        <pc:sldMkLst>
          <pc:docMk/>
          <pc:sldMk cId="3055305931" sldId="2133"/>
        </pc:sldMkLst>
        <pc:spChg chg="mod">
          <ac:chgData name="Jess Tratt" userId="f0926619-6a94-4782-af04-78aaf4522322" providerId="ADAL" clId="{7B29FE46-EBC1-47FC-BD50-8C05BC7D12BE}" dt="2026-09-21T06:37:46.789" v="71" actId="20577"/>
          <ac:spMkLst>
            <pc:docMk/>
            <pc:sldMk cId="3055305931" sldId="2133"/>
            <ac:spMk id="3" creationId="{26A2608F-CB62-7EF7-5AA4-D775AE185692}"/>
          </ac:spMkLst>
        </pc:spChg>
      </pc:sldChg>
      <pc:sldChg chg="modNotesTx">
        <pc:chgData name="Jess Tratt" userId="f0926619-6a94-4782-af04-78aaf4522322" providerId="ADAL" clId="{7B29FE46-EBC1-47FC-BD50-8C05BC7D12BE}" dt="2026-09-16T06:15:23.626" v="48" actId="20577"/>
        <pc:sldMkLst>
          <pc:docMk/>
          <pc:sldMk cId="1538971473" sldId="2137"/>
        </pc:sldMkLst>
      </pc:sldChg>
      <pc:sldChg chg="modSp mod">
        <pc:chgData name="Jess Tratt" userId="f0926619-6a94-4782-af04-78aaf4522322" providerId="ADAL" clId="{7B29FE46-EBC1-47FC-BD50-8C05BC7D12BE}" dt="2026-09-10T17:07:45.279" v="27" actId="20577"/>
        <pc:sldMkLst>
          <pc:docMk/>
          <pc:sldMk cId="2855853948" sldId="2151"/>
        </pc:sldMkLst>
        <pc:spChg chg="mod">
          <ac:chgData name="Jess Tratt" userId="f0926619-6a94-4782-af04-78aaf4522322" providerId="ADAL" clId="{7B29FE46-EBC1-47FC-BD50-8C05BC7D12BE}" dt="2026-09-10T17:07:45.279" v="27" actId="20577"/>
          <ac:spMkLst>
            <pc:docMk/>
            <pc:sldMk cId="2855853948" sldId="2151"/>
            <ac:spMk id="4" creationId="{1DDBFF89-5BC1-D7A4-A918-EDF30F2E855A}"/>
          </ac:spMkLst>
        </pc:spChg>
      </pc:sldChg>
      <pc:sldChg chg="modSp">
        <pc:chgData name="Jess Tratt" userId="f0926619-6a94-4782-af04-78aaf4522322" providerId="ADAL" clId="{7B29FE46-EBC1-47FC-BD50-8C05BC7D12BE}" dt="2026-09-16T06:13:04.288" v="47"/>
        <pc:sldMkLst>
          <pc:docMk/>
          <pc:sldMk cId="1047508474" sldId="2169"/>
        </pc:sldMkLst>
        <pc:spChg chg="mod">
          <ac:chgData name="Jess Tratt" userId="f0926619-6a94-4782-af04-78aaf4522322" providerId="ADAL" clId="{7B29FE46-EBC1-47FC-BD50-8C05BC7D12BE}" dt="2026-09-16T06:13:04.288" v="47"/>
          <ac:spMkLst>
            <pc:docMk/>
            <pc:sldMk cId="1047508474" sldId="2169"/>
            <ac:spMk id="3" creationId="{F39ACF63-C165-5405-35E9-AC697DDD2D53}"/>
          </ac:spMkLst>
        </pc:spChg>
      </pc:sldChg>
      <pc:sldChg chg="modNotesTx">
        <pc:chgData name="Jess Tratt" userId="f0926619-6a94-4782-af04-78aaf4522322" providerId="ADAL" clId="{7B29FE46-EBC1-47FC-BD50-8C05BC7D12BE}" dt="2026-09-10T17:30:17.389" v="28" actId="255"/>
        <pc:sldMkLst>
          <pc:docMk/>
          <pc:sldMk cId="2365136006" sldId="2171"/>
        </pc:sldMkLst>
      </pc:sldChg>
      <pc:sldChg chg="modNotesTx">
        <pc:chgData name="Jess Tratt" userId="f0926619-6a94-4782-af04-78aaf4522322" providerId="ADAL" clId="{7B29FE46-EBC1-47FC-BD50-8C05BC7D12BE}" dt="2026-09-10T17:30:26.786" v="29" actId="255"/>
        <pc:sldMkLst>
          <pc:docMk/>
          <pc:sldMk cId="4292346061" sldId="2173"/>
        </pc:sldMkLst>
      </pc:sldChg>
      <pc:sldChg chg="modSp mod">
        <pc:chgData name="Jess Tratt" userId="f0926619-6a94-4782-af04-78aaf4522322" providerId="ADAL" clId="{7B29FE46-EBC1-47FC-BD50-8C05BC7D12BE}" dt="2026-09-10T17:31:02.975" v="36" actId="113"/>
        <pc:sldMkLst>
          <pc:docMk/>
          <pc:sldMk cId="484840685" sldId="2174"/>
        </pc:sldMkLst>
        <pc:spChg chg="mod">
          <ac:chgData name="Jess Tratt" userId="f0926619-6a94-4782-af04-78aaf4522322" providerId="ADAL" clId="{7B29FE46-EBC1-47FC-BD50-8C05BC7D12BE}" dt="2026-09-10T17:31:02.975" v="36" actId="113"/>
          <ac:spMkLst>
            <pc:docMk/>
            <pc:sldMk cId="484840685" sldId="2174"/>
            <ac:spMk id="2" creationId="{56D33A4B-EE97-BF70-CC58-93ABC31721C6}"/>
          </ac:spMkLst>
        </pc:spChg>
      </pc:sldChg>
      <pc:sldChg chg="addSp delSp modSp mod">
        <pc:chgData name="Jess Tratt" userId="f0926619-6a94-4782-af04-78aaf4522322" providerId="ADAL" clId="{7B29FE46-EBC1-47FC-BD50-8C05BC7D12BE}" dt="2026-09-04T06:53:39" v="23" actId="478"/>
        <pc:sldMkLst>
          <pc:docMk/>
          <pc:sldMk cId="4112230826" sldId="2184"/>
        </pc:sldMkLst>
      </pc:sldChg>
      <pc:sldChg chg="addSp delSp modSp mod">
        <pc:chgData name="Jess Tratt" userId="f0926619-6a94-4782-af04-78aaf4522322" providerId="ADAL" clId="{7B29FE46-EBC1-47FC-BD50-8C05BC7D12BE}" dt="2026-09-04T06:53:19.815" v="21" actId="478"/>
        <pc:sldMkLst>
          <pc:docMk/>
          <pc:sldMk cId="2561794664" sldId="2187"/>
        </pc:sldMkLst>
      </pc:sldChg>
      <pc:sldChg chg="modSp mod modNotesTx">
        <pc:chgData name="Jess Tratt" userId="f0926619-6a94-4782-af04-78aaf4522322" providerId="ADAL" clId="{7B29FE46-EBC1-47FC-BD50-8C05BC7D12BE}" dt="2026-09-16T06:17:30.151" v="60" actId="255"/>
        <pc:sldMkLst>
          <pc:docMk/>
          <pc:sldMk cId="1831214219" sldId="2188"/>
        </pc:sldMkLst>
        <pc:spChg chg="mod">
          <ac:chgData name="Jess Tratt" userId="f0926619-6a94-4782-af04-78aaf4522322" providerId="ADAL" clId="{7B29FE46-EBC1-47FC-BD50-8C05BC7D12BE}" dt="2026-09-16T06:16:25.278" v="59" actId="14100"/>
          <ac:spMkLst>
            <pc:docMk/>
            <pc:sldMk cId="1831214219" sldId="2188"/>
            <ac:spMk id="9" creationId="{696F5891-3A9E-E6AF-AE0A-27395CDD75D3}"/>
          </ac:spMkLst>
        </pc:spChg>
      </pc:sldChg>
      <pc:sldChg chg="addSp delSp modSp mod modNotesTx">
        <pc:chgData name="Jess Tratt" userId="f0926619-6a94-4782-af04-78aaf4522322" providerId="ADAL" clId="{7B29FE46-EBC1-47FC-BD50-8C05BC7D12BE}" dt="2026-09-16T06:07:29.618" v="44" actId="20577"/>
        <pc:sldMkLst>
          <pc:docMk/>
          <pc:sldMk cId="305548170" sldId="2230"/>
        </pc:sldMkLst>
        <pc:spChg chg="mod">
          <ac:chgData name="Jess Tratt" userId="f0926619-6a94-4782-af04-78aaf4522322" providerId="ADAL" clId="{7B29FE46-EBC1-47FC-BD50-8C05BC7D12BE}" dt="2026-09-16T06:06:27.144" v="38"/>
          <ac:spMkLst>
            <pc:docMk/>
            <pc:sldMk cId="305548170" sldId="2230"/>
            <ac:spMk id="3" creationId="{ADAA48FE-E684-A1D4-B312-AF1482A1261B}"/>
          </ac:spMkLst>
        </pc:spChg>
        <pc:spChg chg="mod">
          <ac:chgData name="Jess Tratt" userId="f0926619-6a94-4782-af04-78aaf4522322" providerId="ADAL" clId="{7B29FE46-EBC1-47FC-BD50-8C05BC7D12BE}" dt="2026-09-16T06:06:27.144" v="38"/>
          <ac:spMkLst>
            <pc:docMk/>
            <pc:sldMk cId="305548170" sldId="2230"/>
            <ac:spMk id="6" creationId="{30A649D2-9657-1A47-1840-538ED174C053}"/>
          </ac:spMkLst>
        </pc:spChg>
        <pc:spChg chg="mod">
          <ac:chgData name="Jess Tratt" userId="f0926619-6a94-4782-af04-78aaf4522322" providerId="ADAL" clId="{7B29FE46-EBC1-47FC-BD50-8C05BC7D12BE}" dt="2026-09-16T06:06:27.144" v="38"/>
          <ac:spMkLst>
            <pc:docMk/>
            <pc:sldMk cId="305548170" sldId="2230"/>
            <ac:spMk id="7" creationId="{37E90198-4CED-760A-FF0B-4E6E1A00EFAA}"/>
          </ac:spMkLst>
        </pc:spChg>
        <pc:grpChg chg="add mod">
          <ac:chgData name="Jess Tratt" userId="f0926619-6a94-4782-af04-78aaf4522322" providerId="ADAL" clId="{7B29FE46-EBC1-47FC-BD50-8C05BC7D12BE}" dt="2026-09-16T06:06:30.857" v="39" actId="1076"/>
          <ac:grpSpMkLst>
            <pc:docMk/>
            <pc:sldMk cId="305548170" sldId="2230"/>
            <ac:grpSpMk id="2" creationId="{7A0C1E1E-44FE-1F92-8214-440D0D9AF7A8}"/>
          </ac:grpSpMkLst>
        </pc:grpChg>
      </pc:sldChg>
    </pc:docChg>
  </pc:docChgLst>
  <pc:docChgLst>
    <pc:chgData name="Sonal Patel" userId="50bd0b55-db28-4ae2-8440-d01ae76a6dfa" providerId="ADAL" clId="{43DB3E17-C27C-4336-8E9B-B04D979E2CD8}"/>
    <pc:docChg chg="modSld">
      <pc:chgData name="Sonal Patel" userId="50bd0b55-db28-4ae2-8440-d01ae76a6dfa" providerId="ADAL" clId="{43DB3E17-C27C-4336-8E9B-B04D979E2CD8}" dt="2026-09-17T22:51:58.923" v="63" actId="13244"/>
      <pc:docMkLst>
        <pc:docMk/>
      </pc:docMkLst>
      <pc:sldChg chg="modNotes">
        <pc:chgData name="Sonal Patel" userId="50bd0b55-db28-4ae2-8440-d01ae76a6dfa" providerId="ADAL" clId="{43DB3E17-C27C-4336-8E9B-B04D979E2CD8}" dt="2026-09-14T13:00:38.854" v="21" actId="1076"/>
        <pc:sldMkLst>
          <pc:docMk/>
          <pc:sldMk cId="1163633752" sldId="262"/>
        </pc:sldMkLst>
      </pc:sldChg>
      <pc:sldChg chg="modNotes">
        <pc:chgData name="Sonal Patel" userId="50bd0b55-db28-4ae2-8440-d01ae76a6dfa" providerId="ADAL" clId="{43DB3E17-C27C-4336-8E9B-B04D979E2CD8}" dt="2026-09-14T13:01:53.321" v="38" actId="1076"/>
        <pc:sldMkLst>
          <pc:docMk/>
          <pc:sldMk cId="1347753687" sldId="263"/>
        </pc:sldMkLst>
      </pc:sldChg>
      <pc:sldChg chg="modNotes">
        <pc:chgData name="Sonal Patel" userId="50bd0b55-db28-4ae2-8440-d01ae76a6dfa" providerId="ADAL" clId="{43DB3E17-C27C-4336-8E9B-B04D979E2CD8}" dt="2026-09-14T13:03:35.488" v="56" actId="14100"/>
        <pc:sldMkLst>
          <pc:docMk/>
          <pc:sldMk cId="2044730652" sldId="264"/>
        </pc:sldMkLst>
      </pc:sldChg>
      <pc:sldChg chg="modSp mod">
        <pc:chgData name="Sonal Patel" userId="50bd0b55-db28-4ae2-8440-d01ae76a6dfa" providerId="ADAL" clId="{43DB3E17-C27C-4336-8E9B-B04D979E2CD8}" dt="2026-09-11T09:29:19.815" v="5" actId="13244"/>
        <pc:sldMkLst>
          <pc:docMk/>
          <pc:sldMk cId="3055305931" sldId="2133"/>
        </pc:sldMkLst>
        <pc:spChg chg="ord">
          <ac:chgData name="Sonal Patel" userId="50bd0b55-db28-4ae2-8440-d01ae76a6dfa" providerId="ADAL" clId="{43DB3E17-C27C-4336-8E9B-B04D979E2CD8}" dt="2026-09-11T09:29:19.815" v="5" actId="13244"/>
          <ac:spMkLst>
            <pc:docMk/>
            <pc:sldMk cId="3055305931" sldId="2133"/>
            <ac:spMk id="2" creationId="{A61BE046-ACC0-ACC4-2FCF-8C4F5E08C341}"/>
          </ac:spMkLst>
        </pc:spChg>
      </pc:sldChg>
      <pc:sldChg chg="modSp mod">
        <pc:chgData name="Sonal Patel" userId="50bd0b55-db28-4ae2-8440-d01ae76a6dfa" providerId="ADAL" clId="{43DB3E17-C27C-4336-8E9B-B04D979E2CD8}" dt="2026-09-11T09:29:21.976" v="6" actId="13244"/>
        <pc:sldMkLst>
          <pc:docMk/>
          <pc:sldMk cId="768436154" sldId="2134"/>
        </pc:sldMkLst>
        <pc:spChg chg="ord">
          <ac:chgData name="Sonal Patel" userId="50bd0b55-db28-4ae2-8440-d01ae76a6dfa" providerId="ADAL" clId="{43DB3E17-C27C-4336-8E9B-B04D979E2CD8}" dt="2026-09-11T09:29:21.976" v="6" actId="13244"/>
          <ac:spMkLst>
            <pc:docMk/>
            <pc:sldMk cId="768436154" sldId="2134"/>
            <ac:spMk id="2" creationId="{BCD39EF5-A17F-FE5B-8A79-AF4CB9F008FF}"/>
          </ac:spMkLst>
        </pc:spChg>
      </pc:sldChg>
      <pc:sldChg chg="modSp mod">
        <pc:chgData name="Sonal Patel" userId="50bd0b55-db28-4ae2-8440-d01ae76a6dfa" providerId="ADAL" clId="{43DB3E17-C27C-4336-8E9B-B04D979E2CD8}" dt="2026-09-11T09:29:24.239" v="7" actId="13244"/>
        <pc:sldMkLst>
          <pc:docMk/>
          <pc:sldMk cId="3396087311" sldId="2135"/>
        </pc:sldMkLst>
        <pc:spChg chg="ord">
          <ac:chgData name="Sonal Patel" userId="50bd0b55-db28-4ae2-8440-d01ae76a6dfa" providerId="ADAL" clId="{43DB3E17-C27C-4336-8E9B-B04D979E2CD8}" dt="2026-09-11T09:29:24.239" v="7" actId="13244"/>
          <ac:spMkLst>
            <pc:docMk/>
            <pc:sldMk cId="3396087311" sldId="2135"/>
            <ac:spMk id="2" creationId="{E8DFF7A4-9A59-AE75-A579-D2F162804193}"/>
          </ac:spMkLst>
        </pc:spChg>
      </pc:sldChg>
      <pc:sldChg chg="modNotes">
        <pc:chgData name="Sonal Patel" userId="50bd0b55-db28-4ae2-8440-d01ae76a6dfa" providerId="ADAL" clId="{43DB3E17-C27C-4336-8E9B-B04D979E2CD8}" dt="2026-09-14T13:03:45.203" v="59" actId="14100"/>
        <pc:sldMkLst>
          <pc:docMk/>
          <pc:sldMk cId="1538971473" sldId="2137"/>
        </pc:sldMkLst>
      </pc:sldChg>
      <pc:sldChg chg="modNotes">
        <pc:chgData name="Sonal Patel" userId="50bd0b55-db28-4ae2-8440-d01ae76a6dfa" providerId="ADAL" clId="{43DB3E17-C27C-4336-8E9B-B04D979E2CD8}" dt="2026-09-14T13:02:08.270" v="41" actId="14100"/>
        <pc:sldMkLst>
          <pc:docMk/>
          <pc:sldMk cId="194279194" sldId="2146"/>
        </pc:sldMkLst>
      </pc:sldChg>
      <pc:sldChg chg="modSp mod modNotes">
        <pc:chgData name="Sonal Patel" userId="50bd0b55-db28-4ae2-8440-d01ae76a6dfa" providerId="ADAL" clId="{43DB3E17-C27C-4336-8E9B-B04D979E2CD8}" dt="2026-09-14T13:01:02.867" v="28" actId="14100"/>
        <pc:sldMkLst>
          <pc:docMk/>
          <pc:sldMk cId="4244469732" sldId="2164"/>
        </pc:sldMkLst>
        <pc:spChg chg="ord">
          <ac:chgData name="Sonal Patel" userId="50bd0b55-db28-4ae2-8440-d01ae76a6dfa" providerId="ADAL" clId="{43DB3E17-C27C-4336-8E9B-B04D979E2CD8}" dt="2026-09-11T09:29:31.578" v="10" actId="13244"/>
          <ac:spMkLst>
            <pc:docMk/>
            <pc:sldMk cId="4244469732" sldId="2164"/>
            <ac:spMk id="3" creationId="{B26300E0-75B5-BCAB-5ABD-7DB8B9C70DDF}"/>
          </ac:spMkLst>
        </pc:spChg>
      </pc:sldChg>
      <pc:sldChg chg="modSp mod">
        <pc:chgData name="Sonal Patel" userId="50bd0b55-db28-4ae2-8440-d01ae76a6dfa" providerId="ADAL" clId="{43DB3E17-C27C-4336-8E9B-B04D979E2CD8}" dt="2026-09-11T09:29:33.826" v="11" actId="13244"/>
        <pc:sldMkLst>
          <pc:docMk/>
          <pc:sldMk cId="2476750477" sldId="2166"/>
        </pc:sldMkLst>
        <pc:spChg chg="ord">
          <ac:chgData name="Sonal Patel" userId="50bd0b55-db28-4ae2-8440-d01ae76a6dfa" providerId="ADAL" clId="{43DB3E17-C27C-4336-8E9B-B04D979E2CD8}" dt="2026-09-11T09:29:33.826" v="11" actId="13244"/>
          <ac:spMkLst>
            <pc:docMk/>
            <pc:sldMk cId="2476750477" sldId="2166"/>
            <ac:spMk id="2" creationId="{E7C32278-602E-5828-5858-A983F5405DB5}"/>
          </ac:spMkLst>
        </pc:spChg>
      </pc:sldChg>
      <pc:sldChg chg="modSp mod modNotes">
        <pc:chgData name="Sonal Patel" userId="50bd0b55-db28-4ae2-8440-d01ae76a6dfa" providerId="ADAL" clId="{43DB3E17-C27C-4336-8E9B-B04D979E2CD8}" dt="2026-09-14T13:00:51.318" v="24" actId="14100"/>
        <pc:sldMkLst>
          <pc:docMk/>
          <pc:sldMk cId="741679630" sldId="2168"/>
        </pc:sldMkLst>
        <pc:spChg chg="ord">
          <ac:chgData name="Sonal Patel" userId="50bd0b55-db28-4ae2-8440-d01ae76a6dfa" providerId="ADAL" clId="{43DB3E17-C27C-4336-8E9B-B04D979E2CD8}" dt="2026-09-11T09:29:37.014" v="12" actId="13244"/>
          <ac:spMkLst>
            <pc:docMk/>
            <pc:sldMk cId="741679630" sldId="2168"/>
            <ac:spMk id="2" creationId="{BED7525B-ABDA-14D7-0A94-E6D26232CEF3}"/>
          </ac:spMkLst>
        </pc:spChg>
      </pc:sldChg>
      <pc:sldChg chg="modNotes">
        <pc:chgData name="Sonal Patel" userId="50bd0b55-db28-4ae2-8440-d01ae76a6dfa" providerId="ADAL" clId="{43DB3E17-C27C-4336-8E9B-B04D979E2CD8}" dt="2026-09-14T13:01:32.298" v="33" actId="20577"/>
        <pc:sldMkLst>
          <pc:docMk/>
          <pc:sldMk cId="1047508474" sldId="2169"/>
        </pc:sldMkLst>
      </pc:sldChg>
      <pc:sldChg chg="modNotes">
        <pc:chgData name="Sonal Patel" userId="50bd0b55-db28-4ae2-8440-d01ae76a6dfa" providerId="ADAL" clId="{43DB3E17-C27C-4336-8E9B-B04D979E2CD8}" dt="2026-09-14T13:02:32.508" v="47" actId="14100"/>
        <pc:sldMkLst>
          <pc:docMk/>
          <pc:sldMk cId="2365136006" sldId="2171"/>
        </pc:sldMkLst>
      </pc:sldChg>
      <pc:sldChg chg="modNotes">
        <pc:chgData name="Sonal Patel" userId="50bd0b55-db28-4ae2-8440-d01ae76a6dfa" providerId="ADAL" clId="{43DB3E17-C27C-4336-8E9B-B04D979E2CD8}" dt="2026-09-14T13:02:19.287" v="44" actId="14100"/>
        <pc:sldMkLst>
          <pc:docMk/>
          <pc:sldMk cId="788979414" sldId="2172"/>
        </pc:sldMkLst>
      </pc:sldChg>
      <pc:sldChg chg="modNotes">
        <pc:chgData name="Sonal Patel" userId="50bd0b55-db28-4ae2-8440-d01ae76a6dfa" providerId="ADAL" clId="{43DB3E17-C27C-4336-8E9B-B04D979E2CD8}" dt="2026-09-14T13:03:12.146" v="50" actId="14100"/>
        <pc:sldMkLst>
          <pc:docMk/>
          <pc:sldMk cId="4292346061" sldId="2173"/>
        </pc:sldMkLst>
      </pc:sldChg>
      <pc:sldChg chg="modNotes">
        <pc:chgData name="Sonal Patel" userId="50bd0b55-db28-4ae2-8440-d01ae76a6dfa" providerId="ADAL" clId="{43DB3E17-C27C-4336-8E9B-B04D979E2CD8}" dt="2026-09-14T13:03:23.570" v="53" actId="14100"/>
        <pc:sldMkLst>
          <pc:docMk/>
          <pc:sldMk cId="484840685" sldId="2174"/>
        </pc:sldMkLst>
      </pc:sldChg>
      <pc:sldChg chg="modSp mod">
        <pc:chgData name="Sonal Patel" userId="50bd0b55-db28-4ae2-8440-d01ae76a6dfa" providerId="ADAL" clId="{43DB3E17-C27C-4336-8E9B-B04D979E2CD8}" dt="2026-09-11T09:29:02.462" v="2" actId="13244"/>
        <pc:sldMkLst>
          <pc:docMk/>
          <pc:sldMk cId="4024681970" sldId="2183"/>
        </pc:sldMkLst>
        <pc:spChg chg="ord">
          <ac:chgData name="Sonal Patel" userId="50bd0b55-db28-4ae2-8440-d01ae76a6dfa" providerId="ADAL" clId="{43DB3E17-C27C-4336-8E9B-B04D979E2CD8}" dt="2026-09-11T09:29:02.462" v="2" actId="13244"/>
          <ac:spMkLst>
            <pc:docMk/>
            <pc:sldMk cId="4024681970" sldId="2183"/>
            <ac:spMk id="2" creationId="{801151FC-9867-3A2D-B290-63FE047ECFB5}"/>
          </ac:spMkLst>
        </pc:spChg>
      </pc:sldChg>
      <pc:sldChg chg="modSp mod">
        <pc:chgData name="Sonal Patel" userId="50bd0b55-db28-4ae2-8440-d01ae76a6dfa" providerId="ADAL" clId="{43DB3E17-C27C-4336-8E9B-B04D979E2CD8}" dt="2026-09-11T09:29:26.511" v="8" actId="13244"/>
        <pc:sldMkLst>
          <pc:docMk/>
          <pc:sldMk cId="4112230826" sldId="2184"/>
        </pc:sldMkLst>
        <pc:spChg chg="ord">
          <ac:chgData name="Sonal Patel" userId="50bd0b55-db28-4ae2-8440-d01ae76a6dfa" providerId="ADAL" clId="{43DB3E17-C27C-4336-8E9B-B04D979E2CD8}" dt="2026-09-11T09:29:26.511" v="8" actId="13244"/>
          <ac:spMkLst>
            <pc:docMk/>
            <pc:sldMk cId="4112230826" sldId="2184"/>
            <ac:spMk id="2" creationId="{05D9EA6E-B770-D9F7-0CE9-875B2B62F666}"/>
          </ac:spMkLst>
        </pc:spChg>
      </pc:sldChg>
      <pc:sldChg chg="modSp mod">
        <pc:chgData name="Sonal Patel" userId="50bd0b55-db28-4ae2-8440-d01ae76a6dfa" providerId="ADAL" clId="{43DB3E17-C27C-4336-8E9B-B04D979E2CD8}" dt="2026-09-11T09:29:39.387" v="13" actId="13244"/>
        <pc:sldMkLst>
          <pc:docMk/>
          <pc:sldMk cId="3064085069" sldId="2185"/>
        </pc:sldMkLst>
        <pc:spChg chg="ord">
          <ac:chgData name="Sonal Patel" userId="50bd0b55-db28-4ae2-8440-d01ae76a6dfa" providerId="ADAL" clId="{43DB3E17-C27C-4336-8E9B-B04D979E2CD8}" dt="2026-09-11T09:29:39.387" v="13" actId="13244"/>
          <ac:spMkLst>
            <pc:docMk/>
            <pc:sldMk cId="3064085069" sldId="2185"/>
            <ac:spMk id="2" creationId="{A326760C-060C-B360-C64B-7B02E74D6F51}"/>
          </ac:spMkLst>
        </pc:spChg>
      </pc:sldChg>
      <pc:sldChg chg="modSp mod">
        <pc:chgData name="Sonal Patel" userId="50bd0b55-db28-4ae2-8440-d01ae76a6dfa" providerId="ADAL" clId="{43DB3E17-C27C-4336-8E9B-B04D979E2CD8}" dt="2026-09-11T09:29:42.178" v="14" actId="13244"/>
        <pc:sldMkLst>
          <pc:docMk/>
          <pc:sldMk cId="532349874" sldId="2186"/>
        </pc:sldMkLst>
        <pc:spChg chg="ord">
          <ac:chgData name="Sonal Patel" userId="50bd0b55-db28-4ae2-8440-d01ae76a6dfa" providerId="ADAL" clId="{43DB3E17-C27C-4336-8E9B-B04D979E2CD8}" dt="2026-09-11T09:29:42.178" v="14" actId="13244"/>
          <ac:spMkLst>
            <pc:docMk/>
            <pc:sldMk cId="532349874" sldId="2186"/>
            <ac:spMk id="2" creationId="{9F3B4012-1E8C-E9C7-E5A4-7079F0012F41}"/>
          </ac:spMkLst>
        </pc:spChg>
      </pc:sldChg>
      <pc:sldChg chg="modSp mod">
        <pc:chgData name="Sonal Patel" userId="50bd0b55-db28-4ae2-8440-d01ae76a6dfa" providerId="ADAL" clId="{43DB3E17-C27C-4336-8E9B-B04D979E2CD8}" dt="2026-09-11T09:29:44.336" v="15" actId="13244"/>
        <pc:sldMkLst>
          <pc:docMk/>
          <pc:sldMk cId="2561794664" sldId="2187"/>
        </pc:sldMkLst>
        <pc:spChg chg="ord">
          <ac:chgData name="Sonal Patel" userId="50bd0b55-db28-4ae2-8440-d01ae76a6dfa" providerId="ADAL" clId="{43DB3E17-C27C-4336-8E9B-B04D979E2CD8}" dt="2026-09-11T09:29:44.336" v="15" actId="13244"/>
          <ac:spMkLst>
            <pc:docMk/>
            <pc:sldMk cId="2561794664" sldId="2187"/>
            <ac:spMk id="2" creationId="{B973E9BC-C03F-D4B1-ED07-8FEA6B250293}"/>
          </ac:spMkLst>
        </pc:spChg>
      </pc:sldChg>
      <pc:sldChg chg="modSp mod">
        <pc:chgData name="Sonal Patel" userId="50bd0b55-db28-4ae2-8440-d01ae76a6dfa" providerId="ADAL" clId="{43DB3E17-C27C-4336-8E9B-B04D979E2CD8}" dt="2026-09-11T09:29:57.845" v="18" actId="13244"/>
        <pc:sldMkLst>
          <pc:docMk/>
          <pc:sldMk cId="1831214219" sldId="2188"/>
        </pc:sldMkLst>
        <pc:spChg chg="ord">
          <ac:chgData name="Sonal Patel" userId="50bd0b55-db28-4ae2-8440-d01ae76a6dfa" providerId="ADAL" clId="{43DB3E17-C27C-4336-8E9B-B04D979E2CD8}" dt="2026-09-11T09:29:46.666" v="16" actId="13244"/>
          <ac:spMkLst>
            <pc:docMk/>
            <pc:sldMk cId="1831214219" sldId="2188"/>
            <ac:spMk id="2" creationId="{BDCFB5F0-0600-0EE8-675C-FAA5280F5DAF}"/>
          </ac:spMkLst>
        </pc:spChg>
        <pc:spChg chg="mod">
          <ac:chgData name="Sonal Patel" userId="50bd0b55-db28-4ae2-8440-d01ae76a6dfa" providerId="ADAL" clId="{43DB3E17-C27C-4336-8E9B-B04D979E2CD8}" dt="2026-09-11T09:29:53.440" v="17" actId="1076"/>
          <ac:spMkLst>
            <pc:docMk/>
            <pc:sldMk cId="1831214219" sldId="2188"/>
            <ac:spMk id="23" creationId="{7E9E83C9-1F80-42EE-36B8-5A91D7C80F6B}"/>
          </ac:spMkLst>
        </pc:spChg>
        <pc:picChg chg="ord">
          <ac:chgData name="Sonal Patel" userId="50bd0b55-db28-4ae2-8440-d01ae76a6dfa" providerId="ADAL" clId="{43DB3E17-C27C-4336-8E9B-B04D979E2CD8}" dt="2026-09-11T09:29:57.845" v="18" actId="13244"/>
          <ac:picMkLst>
            <pc:docMk/>
            <pc:sldMk cId="1831214219" sldId="2188"/>
            <ac:picMk id="24" creationId="{58215BB1-8B1E-40AF-9A2F-C2B4484D2C73}"/>
          </ac:picMkLst>
        </pc:picChg>
      </pc:sldChg>
      <pc:sldChg chg="modSp mod">
        <pc:chgData name="Sonal Patel" userId="50bd0b55-db28-4ae2-8440-d01ae76a6dfa" providerId="ADAL" clId="{43DB3E17-C27C-4336-8E9B-B04D979E2CD8}" dt="2026-09-11T09:29:28.813" v="9" actId="13244"/>
        <pc:sldMkLst>
          <pc:docMk/>
          <pc:sldMk cId="1351089564" sldId="2190"/>
        </pc:sldMkLst>
        <pc:spChg chg="ord">
          <ac:chgData name="Sonal Patel" userId="50bd0b55-db28-4ae2-8440-d01ae76a6dfa" providerId="ADAL" clId="{43DB3E17-C27C-4336-8E9B-B04D979E2CD8}" dt="2026-09-11T09:29:28.813" v="9" actId="13244"/>
          <ac:spMkLst>
            <pc:docMk/>
            <pc:sldMk cId="1351089564" sldId="2190"/>
            <ac:spMk id="2" creationId="{A7C8612C-5DB2-21C8-46A0-50A91945556C}"/>
          </ac:spMkLst>
        </pc:spChg>
      </pc:sldChg>
      <pc:sldChg chg="modSp mod">
        <pc:chgData name="Sonal Patel" userId="50bd0b55-db28-4ae2-8440-d01ae76a6dfa" providerId="ADAL" clId="{43DB3E17-C27C-4336-8E9B-B04D979E2CD8}" dt="2026-09-11T09:28:43.383" v="0" actId="13244"/>
        <pc:sldMkLst>
          <pc:docMk/>
          <pc:sldMk cId="3041889012" sldId="2212"/>
        </pc:sldMkLst>
        <pc:spChg chg="ord">
          <ac:chgData name="Sonal Patel" userId="50bd0b55-db28-4ae2-8440-d01ae76a6dfa" providerId="ADAL" clId="{43DB3E17-C27C-4336-8E9B-B04D979E2CD8}" dt="2026-09-11T09:28:43.383" v="0" actId="13244"/>
          <ac:spMkLst>
            <pc:docMk/>
            <pc:sldMk cId="3041889012" sldId="2212"/>
            <ac:spMk id="2" creationId="{2483857B-F74E-7042-2CA2-83894149D614}"/>
          </ac:spMkLst>
        </pc:spChg>
      </pc:sldChg>
      <pc:sldChg chg="modSp mod">
        <pc:chgData name="Sonal Patel" userId="50bd0b55-db28-4ae2-8440-d01ae76a6dfa" providerId="ADAL" clId="{43DB3E17-C27C-4336-8E9B-B04D979E2CD8}" dt="2026-09-11T09:28:52.598" v="1" actId="13244"/>
        <pc:sldMkLst>
          <pc:docMk/>
          <pc:sldMk cId="3509163325" sldId="2216"/>
        </pc:sldMkLst>
        <pc:spChg chg="ord">
          <ac:chgData name="Sonal Patel" userId="50bd0b55-db28-4ae2-8440-d01ae76a6dfa" providerId="ADAL" clId="{43DB3E17-C27C-4336-8E9B-B04D979E2CD8}" dt="2026-09-11T09:28:52.598" v="1" actId="13244"/>
          <ac:spMkLst>
            <pc:docMk/>
            <pc:sldMk cId="3509163325" sldId="2216"/>
            <ac:spMk id="2" creationId="{2BA5641A-4898-B13C-28ED-1C299DA41B06}"/>
          </ac:spMkLst>
        </pc:spChg>
      </pc:sldChg>
      <pc:sldChg chg="modSp mod modNotes">
        <pc:chgData name="Sonal Patel" userId="50bd0b55-db28-4ae2-8440-d01ae76a6dfa" providerId="ADAL" clId="{43DB3E17-C27C-4336-8E9B-B04D979E2CD8}" dt="2026-09-14T13:04:11.329" v="62" actId="14100"/>
        <pc:sldMkLst>
          <pc:docMk/>
          <pc:sldMk cId="2474837806" sldId="2217"/>
        </pc:sldMkLst>
        <pc:spChg chg="ord">
          <ac:chgData name="Sonal Patel" userId="50bd0b55-db28-4ae2-8440-d01ae76a6dfa" providerId="ADAL" clId="{43DB3E17-C27C-4336-8E9B-B04D979E2CD8}" dt="2026-09-11T09:29:06.651" v="3" actId="13244"/>
          <ac:spMkLst>
            <pc:docMk/>
            <pc:sldMk cId="2474837806" sldId="2217"/>
            <ac:spMk id="2" creationId="{B00B399C-9462-B75E-4D17-B472393A9E8A}"/>
          </ac:spMkLst>
        </pc:spChg>
      </pc:sldChg>
      <pc:sldChg chg="modSp mod">
        <pc:chgData name="Sonal Patel" userId="50bd0b55-db28-4ae2-8440-d01ae76a6dfa" providerId="ADAL" clId="{43DB3E17-C27C-4336-8E9B-B04D979E2CD8}" dt="2026-09-11T09:29:10.751" v="4" actId="13244"/>
        <pc:sldMkLst>
          <pc:docMk/>
          <pc:sldMk cId="708887100" sldId="2219"/>
        </pc:sldMkLst>
        <pc:spChg chg="ord">
          <ac:chgData name="Sonal Patel" userId="50bd0b55-db28-4ae2-8440-d01ae76a6dfa" providerId="ADAL" clId="{43DB3E17-C27C-4336-8E9B-B04D979E2CD8}" dt="2026-09-11T09:29:10.751" v="4" actId="13244"/>
          <ac:spMkLst>
            <pc:docMk/>
            <pc:sldMk cId="708887100" sldId="2219"/>
            <ac:spMk id="2" creationId="{990B5097-F39C-F6D4-BC86-68C61D1886AD}"/>
          </ac:spMkLst>
        </pc:spChg>
      </pc:sldChg>
      <pc:sldChg chg="modNotes">
        <pc:chgData name="Sonal Patel" userId="50bd0b55-db28-4ae2-8440-d01ae76a6dfa" providerId="ADAL" clId="{43DB3E17-C27C-4336-8E9B-B04D979E2CD8}" dt="2026-09-14T13:00:30.279" v="19" actId="1076"/>
        <pc:sldMkLst>
          <pc:docMk/>
          <pc:sldMk cId="4230998751" sldId="2220"/>
        </pc:sldMkLst>
      </pc:sldChg>
      <pc:sldChg chg="modSp mod">
        <pc:chgData name="Sonal Patel" userId="50bd0b55-db28-4ae2-8440-d01ae76a6dfa" providerId="ADAL" clId="{43DB3E17-C27C-4336-8E9B-B04D979E2CD8}" dt="2026-09-17T22:51:58.923" v="63" actId="13244"/>
        <pc:sldMkLst>
          <pc:docMk/>
          <pc:sldMk cId="305548170" sldId="2230"/>
        </pc:sldMkLst>
        <pc:grpChg chg="ord">
          <ac:chgData name="Sonal Patel" userId="50bd0b55-db28-4ae2-8440-d01ae76a6dfa" providerId="ADAL" clId="{43DB3E17-C27C-4336-8E9B-B04D979E2CD8}" dt="2026-09-17T22:51:58.923" v="63" actId="13244"/>
          <ac:grpSpMkLst>
            <pc:docMk/>
            <pc:sldMk cId="305548170" sldId="2230"/>
            <ac:grpSpMk id="2" creationId="{7A0C1E1E-44FE-1F92-8214-440D0D9AF7A8}"/>
          </ac:grpSpMkLst>
        </pc:grpChg>
      </pc:sldChg>
    </pc:docChg>
  </pc:docChgLst>
  <pc:docChgLst>
    <pc:chgData name="Harriet Lowes-Belk" userId="c4fc8c34-7fee-4057-b952-37618563d3ef" providerId="ADAL" clId="{CA2374D8-5C09-41C6-9B6C-D0D3D9C88FD5}"/>
    <pc:docChg chg="modSld">
      <pc:chgData name="Harriet Lowes-Belk" userId="c4fc8c34-7fee-4057-b952-37618563d3ef" providerId="ADAL" clId="{CA2374D8-5C09-41C6-9B6C-D0D3D9C88FD5}" dt="2026-09-15T08:58:46.082" v="46" actId="22"/>
      <pc:docMkLst>
        <pc:docMk/>
      </pc:docMkLst>
      <pc:sldChg chg="addSp mod modNotesTx">
        <pc:chgData name="Harriet Lowes-Belk" userId="c4fc8c34-7fee-4057-b952-37618563d3ef" providerId="ADAL" clId="{CA2374D8-5C09-41C6-9B6C-D0D3D9C88FD5}" dt="2026-09-15T08:58:39.749" v="45" actId="22"/>
        <pc:sldMkLst>
          <pc:docMk/>
          <pc:sldMk cId="4076067288" sldId="425"/>
        </pc:sldMkLst>
        <pc:spChg chg="add">
          <ac:chgData name="Harriet Lowes-Belk" userId="c4fc8c34-7fee-4057-b952-37618563d3ef" providerId="ADAL" clId="{CA2374D8-5C09-41C6-9B6C-D0D3D9C88FD5}" dt="2026-09-15T08:58:39.749" v="45" actId="22"/>
          <ac:spMkLst>
            <pc:docMk/>
            <pc:sldMk cId="4076067288" sldId="425"/>
            <ac:spMk id="5" creationId="{8869A40A-CDCD-4984-4378-A1E1231A70A8}"/>
          </ac:spMkLst>
        </pc:spChg>
      </pc:sldChg>
      <pc:sldChg chg="addSp mod modNotesTx">
        <pc:chgData name="Harriet Lowes-Belk" userId="c4fc8c34-7fee-4057-b952-37618563d3ef" providerId="ADAL" clId="{CA2374D8-5C09-41C6-9B6C-D0D3D9C88FD5}" dt="2026-09-15T08:58:46.082" v="46" actId="22"/>
        <pc:sldMkLst>
          <pc:docMk/>
          <pc:sldMk cId="282693195" sldId="2132"/>
        </pc:sldMkLst>
        <pc:spChg chg="add">
          <ac:chgData name="Harriet Lowes-Belk" userId="c4fc8c34-7fee-4057-b952-37618563d3ef" providerId="ADAL" clId="{CA2374D8-5C09-41C6-9B6C-D0D3D9C88FD5}" dt="2026-09-15T08:58:46.082" v="46" actId="22"/>
          <ac:spMkLst>
            <pc:docMk/>
            <pc:sldMk cId="282693195" sldId="2132"/>
            <ac:spMk id="4" creationId="{8C057759-69B8-2765-2D2B-D13E781F5A99}"/>
          </ac:spMkLst>
        </pc:spChg>
      </pc:sldChg>
    </pc:docChg>
  </pc:docChgLst>
  <pc:docChgLst>
    <pc:chgData name="Jenna Wyatt" userId="56cb554e-e809-4ddf-ad36-d93ab59d8117" providerId="ADAL" clId="{FBC44723-A159-41C7-8A58-401F0A120AC2}"/>
    <pc:docChg chg="modSld">
      <pc:chgData name="Jenna Wyatt" userId="56cb554e-e809-4ddf-ad36-d93ab59d8117" providerId="ADAL" clId="{FBC44723-A159-41C7-8A58-401F0A120AC2}" dt="2026-09-21T08:50:10.562" v="21" actId="20577"/>
      <pc:docMkLst>
        <pc:docMk/>
      </pc:docMkLst>
      <pc:sldChg chg="modNotesTx">
        <pc:chgData name="Jenna Wyatt" userId="56cb554e-e809-4ddf-ad36-d93ab59d8117" providerId="ADAL" clId="{FBC44723-A159-41C7-8A58-401F0A120AC2}" dt="2026-09-21T08:50:10.562" v="21" actId="20577"/>
        <pc:sldMkLst>
          <pc:docMk/>
          <pc:sldMk cId="3055305931" sldId="2133"/>
        </pc:sldMkLst>
      </pc:sldChg>
      <pc:sldChg chg="modNotesTx">
        <pc:chgData name="Jenna Wyatt" userId="56cb554e-e809-4ddf-ad36-d93ab59d8117" providerId="ADAL" clId="{FBC44723-A159-41C7-8A58-401F0A120AC2}" dt="2026-09-15T12:16:01.984" v="19" actId="20577"/>
        <pc:sldMkLst>
          <pc:docMk/>
          <pc:sldMk cId="2783429094" sldId="2142"/>
        </pc:sldMkLst>
      </pc:sldChg>
      <pc:sldChg chg="modSp mod">
        <pc:chgData name="Jenna Wyatt" userId="56cb554e-e809-4ddf-ad36-d93ab59d8117" providerId="ADAL" clId="{FBC44723-A159-41C7-8A58-401F0A120AC2}" dt="2026-09-15T12:15:40.805" v="18"/>
        <pc:sldMkLst>
          <pc:docMk/>
          <pc:sldMk cId="3216254899" sldId="2154"/>
        </pc:sldMkLst>
        <pc:spChg chg="mod">
          <ac:chgData name="Jenna Wyatt" userId="56cb554e-e809-4ddf-ad36-d93ab59d8117" providerId="ADAL" clId="{FBC44723-A159-41C7-8A58-401F0A120AC2}" dt="2026-09-15T12:15:40.805" v="18"/>
          <ac:spMkLst>
            <pc:docMk/>
            <pc:sldMk cId="3216254899" sldId="2154"/>
            <ac:spMk id="2" creationId="{7645E0EA-3C63-DF6B-B92F-0FC39E025F4D}"/>
          </ac:spMkLst>
        </pc:spChg>
      </pc:sldChg>
      <pc:sldChg chg="modSp mod">
        <pc:chgData name="Jenna Wyatt" userId="56cb554e-e809-4ddf-ad36-d93ab59d8117" providerId="ADAL" clId="{FBC44723-A159-41C7-8A58-401F0A120AC2}" dt="2026-09-15T12:15:35.737" v="15" actId="21"/>
        <pc:sldMkLst>
          <pc:docMk/>
          <pc:sldMk cId="3098498218" sldId="2180"/>
        </pc:sldMkLst>
        <pc:spChg chg="mod">
          <ac:chgData name="Jenna Wyatt" userId="56cb554e-e809-4ddf-ad36-d93ab59d8117" providerId="ADAL" clId="{FBC44723-A159-41C7-8A58-401F0A120AC2}" dt="2026-09-15T12:15:35.737" v="15" actId="21"/>
          <ac:spMkLst>
            <pc:docMk/>
            <pc:sldMk cId="3098498218" sldId="2180"/>
            <ac:spMk id="2" creationId="{51ADB50A-BF1F-46B7-C704-B19C0072CB26}"/>
          </ac:spMkLst>
        </pc:spChg>
      </pc:sldChg>
      <pc:sldChg chg="modSp modAnim modNotesTx">
        <pc:chgData name="Jenna Wyatt" userId="56cb554e-e809-4ddf-ad36-d93ab59d8117" providerId="ADAL" clId="{FBC44723-A159-41C7-8A58-401F0A120AC2}" dt="2026-09-14T15:23:01.259" v="7" actId="20577"/>
        <pc:sldMkLst>
          <pc:docMk/>
          <pc:sldMk cId="2474837806" sldId="2217"/>
        </pc:sldMkLst>
        <pc:spChg chg="mod">
          <ac:chgData name="Jenna Wyatt" userId="56cb554e-e809-4ddf-ad36-d93ab59d8117" providerId="ADAL" clId="{FBC44723-A159-41C7-8A58-401F0A120AC2}" dt="2026-09-14T15:20:33.314" v="0"/>
          <ac:spMkLst>
            <pc:docMk/>
            <pc:sldMk cId="2474837806" sldId="2217"/>
            <ac:spMk id="3" creationId="{0C0646EF-15BB-33FC-1D6D-3B933882E913}"/>
          </ac:spMkLst>
        </pc:spChg>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7:33.334" v="212" actId="22"/>
      <pc:docMkLst>
        <pc:docMk/>
      </pc:docMkLst>
      <pc:sldChg chg="modSp mod modNotesTx">
        <pc:chgData name="Bex Turner" userId="fe7a893d-e131-4a89-b172-272cfc9b1c71" providerId="ADAL" clId="{CF5DE9A3-ED35-4595-9A6B-F4273064B679}" dt="2026-09-08T16:01:03.615" v="140" actId="1036"/>
        <pc:sldMkLst>
          <pc:docMk/>
          <pc:sldMk cId="1163633752" sldId="262"/>
        </pc:sldMkLst>
        <pc:spChg chg="mod">
          <ac:chgData name="Bex Turner" userId="fe7a893d-e131-4a89-b172-272cfc9b1c71" providerId="ADAL" clId="{CF5DE9A3-ED35-4595-9A6B-F4273064B679}" dt="2026-09-08T16:01:03.615" v="140" actId="1036"/>
          <ac:spMkLst>
            <pc:docMk/>
            <pc:sldMk cId="1163633752" sldId="262"/>
            <ac:spMk id="4" creationId="{88956616-A223-F3E5-8338-BE08AF9D36AA}"/>
          </ac:spMkLst>
        </pc:spChg>
      </pc:sldChg>
      <pc:sldChg chg="modSp mod modNotesTx">
        <pc:chgData name="Bex Turner" userId="fe7a893d-e131-4a89-b172-272cfc9b1c71" providerId="ADAL" clId="{CF5DE9A3-ED35-4595-9A6B-F4273064B679}" dt="2026-09-08T16:01:38.408" v="176" actId="1035"/>
        <pc:sldMkLst>
          <pc:docMk/>
          <pc:sldMk cId="1347753687" sldId="263"/>
        </pc:sldMkLst>
        <pc:spChg chg="mod">
          <ac:chgData name="Bex Turner" userId="fe7a893d-e131-4a89-b172-272cfc9b1c71" providerId="ADAL" clId="{CF5DE9A3-ED35-4595-9A6B-F4273064B679}" dt="2026-09-08T16:01:22.247" v="143" actId="14100"/>
          <ac:spMkLst>
            <pc:docMk/>
            <pc:sldMk cId="1347753687" sldId="263"/>
            <ac:spMk id="2" creationId="{B4326CBE-5C57-8B42-35FD-B929FDEA03EA}"/>
          </ac:spMkLst>
        </pc:spChg>
        <pc:spChg chg="mod">
          <ac:chgData name="Bex Turner" userId="fe7a893d-e131-4a89-b172-272cfc9b1c71" providerId="ADAL" clId="{CF5DE9A3-ED35-4595-9A6B-F4273064B679}" dt="2026-09-08T16:01:38.408" v="176" actId="1035"/>
          <ac:spMkLst>
            <pc:docMk/>
            <pc:sldMk cId="1347753687" sldId="263"/>
            <ac:spMk id="4" creationId="{D06F655F-0C9F-E7F0-CABD-A9D2C05BAD4C}"/>
          </ac:spMkLst>
        </pc:spChg>
      </pc:sldChg>
      <pc:sldChg chg="modSp mod">
        <pc:chgData name="Bex Turner" userId="fe7a893d-e131-4a89-b172-272cfc9b1c71" providerId="ADAL" clId="{CF5DE9A3-ED35-4595-9A6B-F4273064B679}" dt="2026-09-08T15:57:56.127" v="105" actId="1037"/>
        <pc:sldMkLst>
          <pc:docMk/>
          <pc:sldMk cId="4076067288" sldId="425"/>
        </pc:sldMkLst>
        <pc:picChg chg="mod">
          <ac:chgData name="Bex Turner" userId="fe7a893d-e131-4a89-b172-272cfc9b1c71" providerId="ADAL" clId="{CF5DE9A3-ED35-4595-9A6B-F4273064B679}" dt="2026-09-08T15:57:56.127" v="105" actId="1037"/>
          <ac:picMkLst>
            <pc:docMk/>
            <pc:sldMk cId="4076067288" sldId="425"/>
            <ac:picMk id="2" creationId="{4923EE8D-9350-5FAA-39BF-391A6E47388E}"/>
          </ac:picMkLst>
        </pc:picChg>
      </pc:sldChg>
      <pc:sldChg chg="modSp mod">
        <pc:chgData name="Bex Turner" userId="fe7a893d-e131-4a89-b172-272cfc9b1c71" providerId="ADAL" clId="{CF5DE9A3-ED35-4595-9A6B-F4273064B679}" dt="2026-09-08T15:57:45.510" v="50" actId="14100"/>
        <pc:sldMkLst>
          <pc:docMk/>
          <pc:sldMk cId="3447166164" sldId="2088"/>
        </pc:sldMkLst>
        <pc:spChg chg="mod">
          <ac:chgData name="Bex Turner" userId="fe7a893d-e131-4a89-b172-272cfc9b1c71" providerId="ADAL" clId="{CF5DE9A3-ED35-4595-9A6B-F4273064B679}" dt="2026-09-08T15:57:45.510" v="50" actId="14100"/>
          <ac:spMkLst>
            <pc:docMk/>
            <pc:sldMk cId="3447166164" sldId="2088"/>
            <ac:spMk id="3" creationId="{E8FABEB6-FFF5-B90D-AD96-2877147E28BF}"/>
          </ac:spMkLst>
        </pc:spChg>
      </pc:sldChg>
      <pc:sldChg chg="modSp mod">
        <pc:chgData name="Bex Turner" userId="fe7a893d-e131-4a89-b172-272cfc9b1c71" providerId="ADAL" clId="{CF5DE9A3-ED35-4595-9A6B-F4273064B679}" dt="2026-09-08T15:59:30.676" v="125" actId="14100"/>
        <pc:sldMkLst>
          <pc:docMk/>
          <pc:sldMk cId="137662238" sldId="2126"/>
        </pc:sldMkLst>
        <pc:spChg chg="mod">
          <ac:chgData name="Bex Turner" userId="fe7a893d-e131-4a89-b172-272cfc9b1c71" providerId="ADAL" clId="{CF5DE9A3-ED35-4595-9A6B-F4273064B679}" dt="2026-09-08T15:59:30.676" v="125" actId="14100"/>
          <ac:spMkLst>
            <pc:docMk/>
            <pc:sldMk cId="137662238" sldId="2126"/>
            <ac:spMk id="3" creationId="{047FC88C-C0D8-2C19-7389-7B872AC146A4}"/>
          </ac:spMkLst>
        </pc:spChg>
        <pc:spChg chg="mod">
          <ac:chgData name="Bex Turner" userId="fe7a893d-e131-4a89-b172-272cfc9b1c71" providerId="ADAL" clId="{CF5DE9A3-ED35-4595-9A6B-F4273064B679}" dt="2026-09-08T15:58:59.090" v="118" actId="14100"/>
          <ac:spMkLst>
            <pc:docMk/>
            <pc:sldMk cId="137662238" sldId="2126"/>
            <ac:spMk id="4" creationId="{6354AA98-23F2-18A0-7BE4-275A277C097C}"/>
          </ac:spMkLst>
        </pc:spChg>
      </pc:sldChg>
      <pc:sldChg chg="modSp mod">
        <pc:chgData name="Bex Turner" userId="fe7a893d-e131-4a89-b172-272cfc9b1c71" providerId="ADAL" clId="{CF5DE9A3-ED35-4595-9A6B-F4273064B679}" dt="2026-09-08T15:58:09.593" v="108" actId="1036"/>
        <pc:sldMkLst>
          <pc:docMk/>
          <pc:sldMk cId="3318579635" sldId="2128"/>
        </pc:sldMkLst>
        <pc:spChg chg="mod">
          <ac:chgData name="Bex Turner" userId="fe7a893d-e131-4a89-b172-272cfc9b1c71" providerId="ADAL" clId="{CF5DE9A3-ED35-4595-9A6B-F4273064B679}" dt="2026-09-08T15:58:09.593" v="108" actId="1036"/>
          <ac:spMkLst>
            <pc:docMk/>
            <pc:sldMk cId="3318579635" sldId="2128"/>
            <ac:spMk id="3" creationId="{E4C41FAC-ED25-27D6-9AFD-C8F6B5BD46C6}"/>
          </ac:spMkLst>
        </pc:spChg>
      </pc:sldChg>
      <pc:sldChg chg="modSp mod">
        <pc:chgData name="Bex Turner" userId="fe7a893d-e131-4a89-b172-272cfc9b1c71" providerId="ADAL" clId="{CF5DE9A3-ED35-4595-9A6B-F4273064B679}" dt="2026-09-08T15:58:03.893" v="106" actId="14100"/>
        <pc:sldMkLst>
          <pc:docMk/>
          <pc:sldMk cId="282693195" sldId="2132"/>
        </pc:sldMkLst>
        <pc:spChg chg="mod">
          <ac:chgData name="Bex Turner" userId="fe7a893d-e131-4a89-b172-272cfc9b1c71" providerId="ADAL" clId="{CF5DE9A3-ED35-4595-9A6B-F4273064B679}" dt="2026-09-08T15:58:03.893" v="106" actId="14100"/>
          <ac:spMkLst>
            <pc:docMk/>
            <pc:sldMk cId="282693195" sldId="2132"/>
            <ac:spMk id="11" creationId="{43153733-BE72-D281-33C4-76F0F6BA2F64}"/>
          </ac:spMkLst>
        </pc:spChg>
      </pc:sldChg>
      <pc:sldChg chg="modSp mod">
        <pc:chgData name="Bex Turner" userId="fe7a893d-e131-4a89-b172-272cfc9b1c71" providerId="ADAL" clId="{CF5DE9A3-ED35-4595-9A6B-F4273064B679}" dt="2026-09-08T15:59:27.056" v="123" actId="14100"/>
        <pc:sldMkLst>
          <pc:docMk/>
          <pc:sldMk cId="3055305931" sldId="2133"/>
        </pc:sldMkLst>
        <pc:spChg chg="mod">
          <ac:chgData name="Bex Turner" userId="fe7a893d-e131-4a89-b172-272cfc9b1c71" providerId="ADAL" clId="{CF5DE9A3-ED35-4595-9A6B-F4273064B679}" dt="2026-09-08T15:59:27.056" v="123" actId="14100"/>
          <ac:spMkLst>
            <pc:docMk/>
            <pc:sldMk cId="3055305931" sldId="2133"/>
            <ac:spMk id="3" creationId="{26A2608F-CB62-7EF7-5AA4-D775AE185692}"/>
          </ac:spMkLst>
        </pc:spChg>
        <pc:spChg chg="mod">
          <ac:chgData name="Bex Turner" userId="fe7a893d-e131-4a89-b172-272cfc9b1c71" providerId="ADAL" clId="{CF5DE9A3-ED35-4595-9A6B-F4273064B679}" dt="2026-09-08T15:59:12.489" v="121" actId="14100"/>
          <ac:spMkLst>
            <pc:docMk/>
            <pc:sldMk cId="3055305931" sldId="2133"/>
            <ac:spMk id="4" creationId="{01DBF40D-FFFC-047A-3F03-D7894AC62F32}"/>
          </ac:spMkLst>
        </pc:spChg>
      </pc:sldChg>
      <pc:sldChg chg="modSp mod">
        <pc:chgData name="Bex Turner" userId="fe7a893d-e131-4a89-b172-272cfc9b1c71" providerId="ADAL" clId="{CF5DE9A3-ED35-4595-9A6B-F4273064B679}" dt="2026-09-08T16:00:13.800" v="128" actId="14100"/>
        <pc:sldMkLst>
          <pc:docMk/>
          <pc:sldMk cId="2830985116" sldId="2144"/>
        </pc:sldMkLst>
        <pc:spChg chg="mod">
          <ac:chgData name="Bex Turner" userId="fe7a893d-e131-4a89-b172-272cfc9b1c71" providerId="ADAL" clId="{CF5DE9A3-ED35-4595-9A6B-F4273064B679}" dt="2026-09-08T16:00:13.800" v="128" actId="14100"/>
          <ac:spMkLst>
            <pc:docMk/>
            <pc:sldMk cId="2830985116" sldId="2144"/>
            <ac:spMk id="3" creationId="{4C8412D3-F83B-320C-F824-59E13213A3BD}"/>
          </ac:spMkLst>
        </pc:spChg>
      </pc:sldChg>
      <pc:sldChg chg="modNotesTx">
        <pc:chgData name="Bex Turner" userId="fe7a893d-e131-4a89-b172-272cfc9b1c71" providerId="ADAL" clId="{CF5DE9A3-ED35-4595-9A6B-F4273064B679}" dt="2026-09-08T10:31:35.665" v="37" actId="255"/>
        <pc:sldMkLst>
          <pc:docMk/>
          <pc:sldMk cId="425536919" sldId="2149"/>
        </pc:sldMkLst>
      </pc:sldChg>
      <pc:sldChg chg="modSp mod">
        <pc:chgData name="Bex Turner" userId="fe7a893d-e131-4a89-b172-272cfc9b1c71" providerId="ADAL" clId="{CF5DE9A3-ED35-4595-9A6B-F4273064B679}" dt="2026-09-08T16:01:07.621" v="141" actId="14100"/>
        <pc:sldMkLst>
          <pc:docMk/>
          <pc:sldMk cId="2855853948" sldId="2151"/>
        </pc:sldMkLst>
        <pc:spChg chg="mod">
          <ac:chgData name="Bex Turner" userId="fe7a893d-e131-4a89-b172-272cfc9b1c71" providerId="ADAL" clId="{CF5DE9A3-ED35-4595-9A6B-F4273064B679}" dt="2026-09-08T16:01:07.621" v="141" actId="14100"/>
          <ac:spMkLst>
            <pc:docMk/>
            <pc:sldMk cId="2855853948" sldId="2151"/>
            <ac:spMk id="3" creationId="{88CA0D6E-630B-CB00-90C8-4E5C098DDD4A}"/>
          </ac:spMkLst>
        </pc:spChg>
      </pc:sldChg>
      <pc:sldChg chg="modSp mod">
        <pc:chgData name="Bex Turner" userId="fe7a893d-e131-4a89-b172-272cfc9b1c71" providerId="ADAL" clId="{CF5DE9A3-ED35-4595-9A6B-F4273064B679}" dt="2026-09-08T16:02:42.189" v="189" actId="14100"/>
        <pc:sldMkLst>
          <pc:docMk/>
          <pc:sldMk cId="3216254899" sldId="2154"/>
        </pc:sldMkLst>
        <pc:spChg chg="mod">
          <ac:chgData name="Bex Turner" userId="fe7a893d-e131-4a89-b172-272cfc9b1c71" providerId="ADAL" clId="{CF5DE9A3-ED35-4595-9A6B-F4273064B679}" dt="2026-09-08T16:02:42.189" v="189" actId="14100"/>
          <ac:spMkLst>
            <pc:docMk/>
            <pc:sldMk cId="3216254899" sldId="2154"/>
            <ac:spMk id="2" creationId="{7645E0EA-3C63-DF6B-B92F-0FC39E025F4D}"/>
          </ac:spMkLst>
        </pc:spChg>
      </pc:sldChg>
      <pc:sldChg chg="modSp mod">
        <pc:chgData name="Bex Turner" userId="fe7a893d-e131-4a89-b172-272cfc9b1c71" providerId="ADAL" clId="{CF5DE9A3-ED35-4595-9A6B-F4273064B679}" dt="2026-09-08T15:58:16.066" v="109" actId="14100"/>
        <pc:sldMkLst>
          <pc:docMk/>
          <pc:sldMk cId="1224747198" sldId="2156"/>
        </pc:sldMkLst>
        <pc:spChg chg="mod">
          <ac:chgData name="Bex Turner" userId="fe7a893d-e131-4a89-b172-272cfc9b1c71" providerId="ADAL" clId="{CF5DE9A3-ED35-4595-9A6B-F4273064B679}" dt="2026-09-08T15:58:16.066" v="109" actId="14100"/>
          <ac:spMkLst>
            <pc:docMk/>
            <pc:sldMk cId="1224747198" sldId="2156"/>
            <ac:spMk id="4" creationId="{3291168E-6CCE-108D-83A7-B37BBEA8F307}"/>
          </ac:spMkLst>
        </pc:spChg>
      </pc:sldChg>
      <pc:sldChg chg="modNotesTx">
        <pc:chgData name="Bex Turner" userId="fe7a893d-e131-4a89-b172-272cfc9b1c71" providerId="ADAL" clId="{CF5DE9A3-ED35-4595-9A6B-F4273064B679}" dt="2026-09-08T10:30:24.237" v="28" actId="255"/>
        <pc:sldMkLst>
          <pc:docMk/>
          <pc:sldMk cId="1565364978" sldId="2161"/>
        </pc:sldMkLst>
      </pc:sldChg>
      <pc:sldChg chg="modSp mod">
        <pc:chgData name="Bex Turner" userId="fe7a893d-e131-4a89-b172-272cfc9b1c71" providerId="ADAL" clId="{CF5DE9A3-ED35-4595-9A6B-F4273064B679}" dt="2026-09-08T16:00:39.332" v="134" actId="14100"/>
        <pc:sldMkLst>
          <pc:docMk/>
          <pc:sldMk cId="4244469732" sldId="2164"/>
        </pc:sldMkLst>
        <pc:spChg chg="mod">
          <ac:chgData name="Bex Turner" userId="fe7a893d-e131-4a89-b172-272cfc9b1c71" providerId="ADAL" clId="{CF5DE9A3-ED35-4595-9A6B-F4273064B679}" dt="2026-09-08T16:00:39.332" v="134" actId="14100"/>
          <ac:spMkLst>
            <pc:docMk/>
            <pc:sldMk cId="4244469732" sldId="2164"/>
            <ac:spMk id="2" creationId="{55AFCD1F-2FD8-D4B6-1518-91DD771B93AD}"/>
          </ac:spMkLst>
        </pc:spChg>
        <pc:spChg chg="mod">
          <ac:chgData name="Bex Turner" userId="fe7a893d-e131-4a89-b172-272cfc9b1c71" providerId="ADAL" clId="{CF5DE9A3-ED35-4595-9A6B-F4273064B679}" dt="2026-09-08T16:00:20.400" v="129" actId="14100"/>
          <ac:spMkLst>
            <pc:docMk/>
            <pc:sldMk cId="4244469732" sldId="2164"/>
            <ac:spMk id="4" creationId="{90DE846F-1F35-5A6D-988F-2DF8DA54EAA9}"/>
          </ac:spMkLst>
        </pc:spChg>
      </pc:sldChg>
      <pc:sldChg chg="modSp mod">
        <pc:chgData name="Bex Turner" userId="fe7a893d-e131-4a89-b172-272cfc9b1c71" providerId="ADAL" clId="{CF5DE9A3-ED35-4595-9A6B-F4273064B679}" dt="2026-09-08T16:00:42.931" v="135" actId="14100"/>
        <pc:sldMkLst>
          <pc:docMk/>
          <pc:sldMk cId="2476750477" sldId="2166"/>
        </pc:sldMkLst>
        <pc:spChg chg="mod">
          <ac:chgData name="Bex Turner" userId="fe7a893d-e131-4a89-b172-272cfc9b1c71" providerId="ADAL" clId="{CF5DE9A3-ED35-4595-9A6B-F4273064B679}" dt="2026-09-08T16:00:42.931" v="135" actId="14100"/>
          <ac:spMkLst>
            <pc:docMk/>
            <pc:sldMk cId="2476750477" sldId="2166"/>
            <ac:spMk id="3" creationId="{90ADCAD1-A79F-1208-C47D-B6CCCB05E77C}"/>
          </ac:spMkLst>
        </pc:spChg>
      </pc:sldChg>
      <pc:sldChg chg="modSp mod modNotesTx">
        <pc:chgData name="Bex Turner" userId="fe7a893d-e131-4a89-b172-272cfc9b1c71" providerId="ADAL" clId="{CF5DE9A3-ED35-4595-9A6B-F4273064B679}" dt="2026-09-08T16:00:55.202" v="138" actId="14100"/>
        <pc:sldMkLst>
          <pc:docMk/>
          <pc:sldMk cId="741679630" sldId="2168"/>
        </pc:sldMkLst>
        <pc:spChg chg="mod">
          <ac:chgData name="Bex Turner" userId="fe7a893d-e131-4a89-b172-272cfc9b1c71" providerId="ADAL" clId="{CF5DE9A3-ED35-4595-9A6B-F4273064B679}" dt="2026-09-08T16:00:55.202" v="138" actId="14100"/>
          <ac:spMkLst>
            <pc:docMk/>
            <pc:sldMk cId="741679630" sldId="2168"/>
            <ac:spMk id="5" creationId="{48C29277-9135-A186-2F00-49BCB6899BD1}"/>
          </ac:spMkLst>
        </pc:spChg>
      </pc:sldChg>
      <pc:sldChg chg="modNotesTx">
        <pc:chgData name="Bex Turner" userId="fe7a893d-e131-4a89-b172-272cfc9b1c71" providerId="ADAL" clId="{CF5DE9A3-ED35-4595-9A6B-F4273064B679}" dt="2026-09-08T10:30:52.435" v="31" actId="255"/>
        <pc:sldMkLst>
          <pc:docMk/>
          <pc:sldMk cId="1047508474" sldId="2169"/>
        </pc:sldMkLst>
      </pc:sldChg>
      <pc:sldChg chg="modNotesTx">
        <pc:chgData name="Bex Turner" userId="fe7a893d-e131-4a89-b172-272cfc9b1c71" providerId="ADAL" clId="{CF5DE9A3-ED35-4595-9A6B-F4273064B679}" dt="2026-09-08T10:30:58.583" v="32" actId="255"/>
        <pc:sldMkLst>
          <pc:docMk/>
          <pc:sldMk cId="4046454612" sldId="2170"/>
        </pc:sldMkLst>
      </pc:sldChg>
      <pc:sldChg chg="modNotesTx">
        <pc:chgData name="Bex Turner" userId="fe7a893d-e131-4a89-b172-272cfc9b1c71" providerId="ADAL" clId="{CF5DE9A3-ED35-4595-9A6B-F4273064B679}" dt="2026-09-08T10:31:20.261" v="34" actId="255"/>
        <pc:sldMkLst>
          <pc:docMk/>
          <pc:sldMk cId="2365136006" sldId="2171"/>
        </pc:sldMkLst>
      </pc:sldChg>
      <pc:sldChg chg="modNotesTx">
        <pc:chgData name="Bex Turner" userId="fe7a893d-e131-4a89-b172-272cfc9b1c71" providerId="ADAL" clId="{CF5DE9A3-ED35-4595-9A6B-F4273064B679}" dt="2026-09-08T10:31:24.151" v="35" actId="255"/>
        <pc:sldMkLst>
          <pc:docMk/>
          <pc:sldMk cId="4292346061" sldId="2173"/>
        </pc:sldMkLst>
      </pc:sldChg>
      <pc:sldChg chg="modSp mod modNotesTx">
        <pc:chgData name="Bex Turner" userId="fe7a893d-e131-4a89-b172-272cfc9b1c71" providerId="ADAL" clId="{CF5DE9A3-ED35-4595-9A6B-F4273064B679}" dt="2026-09-08T16:02:13.877" v="182" actId="14100"/>
        <pc:sldMkLst>
          <pc:docMk/>
          <pc:sldMk cId="484840685" sldId="2174"/>
        </pc:sldMkLst>
        <pc:spChg chg="mod">
          <ac:chgData name="Bex Turner" userId="fe7a893d-e131-4a89-b172-272cfc9b1c71" providerId="ADAL" clId="{CF5DE9A3-ED35-4595-9A6B-F4273064B679}" dt="2026-09-08T16:02:13.877" v="182" actId="14100"/>
          <ac:spMkLst>
            <pc:docMk/>
            <pc:sldMk cId="484840685" sldId="2174"/>
            <ac:spMk id="2" creationId="{56D33A4B-EE97-BF70-CC58-93ABC31721C6}"/>
          </ac:spMkLst>
        </pc:spChg>
      </pc:sldChg>
      <pc:sldChg chg="modSp mod">
        <pc:chgData name="Bex Turner" userId="fe7a893d-e131-4a89-b172-272cfc9b1c71" providerId="ADAL" clId="{CF5DE9A3-ED35-4595-9A6B-F4273064B679}" dt="2026-09-08T16:02:48.635" v="191" actId="14100"/>
        <pc:sldMkLst>
          <pc:docMk/>
          <pc:sldMk cId="3098498218" sldId="2180"/>
        </pc:sldMkLst>
        <pc:spChg chg="mod">
          <ac:chgData name="Bex Turner" userId="fe7a893d-e131-4a89-b172-272cfc9b1c71" providerId="ADAL" clId="{CF5DE9A3-ED35-4595-9A6B-F4273064B679}" dt="2026-09-08T16:02:48.635" v="191" actId="14100"/>
          <ac:spMkLst>
            <pc:docMk/>
            <pc:sldMk cId="3098498218" sldId="2180"/>
            <ac:spMk id="2" creationId="{51ADB50A-BF1F-46B7-C704-B19C0072CB26}"/>
          </ac:spMkLst>
        </pc:spChg>
      </pc:sldChg>
      <pc:sldChg chg="modSp mod">
        <pc:chgData name="Bex Turner" userId="fe7a893d-e131-4a89-b172-272cfc9b1c71" providerId="ADAL" clId="{CF5DE9A3-ED35-4595-9A6B-F4273064B679}" dt="2026-09-08T16:02:54.758" v="193" actId="14100"/>
        <pc:sldMkLst>
          <pc:docMk/>
          <pc:sldMk cId="3731568238" sldId="2181"/>
        </pc:sldMkLst>
        <pc:spChg chg="mod">
          <ac:chgData name="Bex Turner" userId="fe7a893d-e131-4a89-b172-272cfc9b1c71" providerId="ADAL" clId="{CF5DE9A3-ED35-4595-9A6B-F4273064B679}" dt="2026-09-08T16:02:54.758" v="193" actId="14100"/>
          <ac:spMkLst>
            <pc:docMk/>
            <pc:sldMk cId="3731568238" sldId="2181"/>
            <ac:spMk id="2" creationId="{6FDBEAA7-73EC-0C4D-7D44-F4B3875AFE0F}"/>
          </ac:spMkLst>
        </pc:spChg>
      </pc:sldChg>
      <pc:sldChg chg="modSp mod">
        <pc:chgData name="Bex Turner" userId="fe7a893d-e131-4a89-b172-272cfc9b1c71" providerId="ADAL" clId="{CF5DE9A3-ED35-4595-9A6B-F4273064B679}" dt="2026-09-08T16:03:00.175" v="195" actId="14100"/>
        <pc:sldMkLst>
          <pc:docMk/>
          <pc:sldMk cId="2221294827" sldId="2182"/>
        </pc:sldMkLst>
        <pc:spChg chg="mod">
          <ac:chgData name="Bex Turner" userId="fe7a893d-e131-4a89-b172-272cfc9b1c71" providerId="ADAL" clId="{CF5DE9A3-ED35-4595-9A6B-F4273064B679}" dt="2026-09-08T16:03:00.175" v="195" actId="14100"/>
          <ac:spMkLst>
            <pc:docMk/>
            <pc:sldMk cId="2221294827" sldId="2182"/>
            <ac:spMk id="2" creationId="{EEC3A7B6-015E-DE1C-6854-78FCAE1A26B9}"/>
          </ac:spMkLst>
        </pc:spChg>
      </pc:sldChg>
      <pc:sldChg chg="modSp mod">
        <pc:chgData name="Bex Turner" userId="fe7a893d-e131-4a89-b172-272cfc9b1c71" providerId="ADAL" clId="{CF5DE9A3-ED35-4595-9A6B-F4273064B679}" dt="2026-09-08T16:01:55.940" v="180" actId="14100"/>
        <pc:sldMkLst>
          <pc:docMk/>
          <pc:sldMk cId="532349874" sldId="2186"/>
        </pc:sldMkLst>
        <pc:spChg chg="mod">
          <ac:chgData name="Bex Turner" userId="fe7a893d-e131-4a89-b172-272cfc9b1c71" providerId="ADAL" clId="{CF5DE9A3-ED35-4595-9A6B-F4273064B679}" dt="2026-09-08T16:01:55.940" v="180" actId="14100"/>
          <ac:spMkLst>
            <pc:docMk/>
            <pc:sldMk cId="532349874" sldId="2186"/>
            <ac:spMk id="42" creationId="{904C68FF-B924-864D-A3AA-67F88D99215E}"/>
          </ac:spMkLst>
        </pc:spChg>
      </pc:sldChg>
      <pc:sldChg chg="modSp mod modNotesTx">
        <pc:chgData name="Bex Turner" userId="fe7a893d-e131-4a89-b172-272cfc9b1c71" providerId="ADAL" clId="{CF5DE9A3-ED35-4595-9A6B-F4273064B679}" dt="2026-09-08T16:02:20.826" v="183" actId="14100"/>
        <pc:sldMkLst>
          <pc:docMk/>
          <pc:sldMk cId="1831214219" sldId="2188"/>
        </pc:sldMkLst>
        <pc:spChg chg="mod">
          <ac:chgData name="Bex Turner" userId="fe7a893d-e131-4a89-b172-272cfc9b1c71" providerId="ADAL" clId="{CF5DE9A3-ED35-4595-9A6B-F4273064B679}" dt="2026-09-08T16:02:20.826" v="183" actId="14100"/>
          <ac:spMkLst>
            <pc:docMk/>
            <pc:sldMk cId="1831214219" sldId="2188"/>
            <ac:spMk id="42" creationId="{904C68FF-B924-864D-A3AA-67F88D99215E}"/>
          </ac:spMkLst>
        </pc:spChg>
      </pc:sldChg>
      <pc:sldChg chg="modSp mod">
        <pc:chgData name="Bex Turner" userId="fe7a893d-e131-4a89-b172-272cfc9b1c71" providerId="ADAL" clId="{CF5DE9A3-ED35-4595-9A6B-F4273064B679}" dt="2026-09-08T16:02:32.157" v="186" actId="14100"/>
        <pc:sldMkLst>
          <pc:docMk/>
          <pc:sldMk cId="444416072" sldId="2189"/>
        </pc:sldMkLst>
        <pc:spChg chg="mod">
          <ac:chgData name="Bex Turner" userId="fe7a893d-e131-4a89-b172-272cfc9b1c71" providerId="ADAL" clId="{CF5DE9A3-ED35-4595-9A6B-F4273064B679}" dt="2026-09-08T16:02:32.157" v="186" actId="14100"/>
          <ac:spMkLst>
            <pc:docMk/>
            <pc:sldMk cId="444416072" sldId="2189"/>
            <ac:spMk id="8" creationId="{92A67604-432A-1E13-8794-01CC62120B4E}"/>
          </ac:spMkLst>
        </pc:spChg>
      </pc:sldChg>
      <pc:sldChg chg="modSp mod">
        <pc:chgData name="Bex Turner" userId="fe7a893d-e131-4a89-b172-272cfc9b1c71" providerId="ADAL" clId="{CF5DE9A3-ED35-4595-9A6B-F4273064B679}" dt="2026-09-08T16:02:35.355" v="187" actId="14100"/>
        <pc:sldMkLst>
          <pc:docMk/>
          <pc:sldMk cId="3412528253" sldId="2191"/>
        </pc:sldMkLst>
        <pc:spChg chg="mod">
          <ac:chgData name="Bex Turner" userId="fe7a893d-e131-4a89-b172-272cfc9b1c71" providerId="ADAL" clId="{CF5DE9A3-ED35-4595-9A6B-F4273064B679}" dt="2026-09-08T16:02:35.355" v="187" actId="14100"/>
          <ac:spMkLst>
            <pc:docMk/>
            <pc:sldMk cId="3412528253" sldId="2191"/>
            <ac:spMk id="8" creationId="{27FE150F-E1B6-AC30-14CD-48B8C16FEACA}"/>
          </ac:spMkLst>
        </pc:spChg>
      </pc:sldChg>
      <pc:sldChg chg="modSp mod">
        <pc:chgData name="Bex Turner" userId="fe7a893d-e131-4a89-b172-272cfc9b1c71" providerId="ADAL" clId="{CF5DE9A3-ED35-4595-9A6B-F4273064B679}" dt="2026-09-08T15:57:35.551" v="39" actId="14100"/>
        <pc:sldMkLst>
          <pc:docMk/>
          <pc:sldMk cId="1326729035" sldId="2199"/>
        </pc:sldMkLst>
        <pc:spChg chg="mod">
          <ac:chgData name="Bex Turner" userId="fe7a893d-e131-4a89-b172-272cfc9b1c71" providerId="ADAL" clId="{CF5DE9A3-ED35-4595-9A6B-F4273064B679}" dt="2026-09-08T15:57:35.551" v="39" actId="14100"/>
          <ac:spMkLst>
            <pc:docMk/>
            <pc:sldMk cId="1326729035" sldId="2199"/>
            <ac:spMk id="4" creationId="{1CA6C98A-7C86-BA09-1BA7-1C2605BB0677}"/>
          </ac:spMkLst>
        </pc:spChg>
      </pc:sldChg>
      <pc:sldChg chg="modSp mod">
        <pc:chgData name="Bex Turner" userId="fe7a893d-e131-4a89-b172-272cfc9b1c71" providerId="ADAL" clId="{CF5DE9A3-ED35-4595-9A6B-F4273064B679}" dt="2026-09-08T15:58:22.141" v="110" actId="14100"/>
        <pc:sldMkLst>
          <pc:docMk/>
          <pc:sldMk cId="2474837806" sldId="2217"/>
        </pc:sldMkLst>
        <pc:spChg chg="mod">
          <ac:chgData name="Bex Turner" userId="fe7a893d-e131-4a89-b172-272cfc9b1c71" providerId="ADAL" clId="{CF5DE9A3-ED35-4595-9A6B-F4273064B679}" dt="2026-09-08T15:58:22.141" v="110" actId="14100"/>
          <ac:spMkLst>
            <pc:docMk/>
            <pc:sldMk cId="2474837806" sldId="2217"/>
            <ac:spMk id="3" creationId="{0C0646EF-15BB-33FC-1D6D-3B933882E913}"/>
          </ac:spMkLst>
        </pc:spChg>
      </pc:sldChg>
      <pc:sldChg chg="modSp">
        <pc:chgData name="Bex Turner" userId="fe7a893d-e131-4a89-b172-272cfc9b1c71" providerId="ADAL" clId="{CF5DE9A3-ED35-4595-9A6B-F4273064B679}" dt="2026-09-08T15:58:26.794" v="111" actId="20577"/>
        <pc:sldMkLst>
          <pc:docMk/>
          <pc:sldMk cId="708887100" sldId="2219"/>
        </pc:sldMkLst>
        <pc:spChg chg="mod">
          <ac:chgData name="Bex Turner" userId="fe7a893d-e131-4a89-b172-272cfc9b1c71" providerId="ADAL" clId="{CF5DE9A3-ED35-4595-9A6B-F4273064B679}" dt="2026-09-08T15:58:26.794" v="111" actId="20577"/>
          <ac:spMkLst>
            <pc:docMk/>
            <pc:sldMk cId="708887100" sldId="2219"/>
            <ac:spMk id="3" creationId="{0D285621-8057-7CF4-C3FB-DA01ED31DF35}"/>
          </ac:spMkLst>
        </pc:spChg>
      </pc:sldChg>
      <pc:sldChg chg="modSp mod">
        <pc:chgData name="Bex Turner" userId="fe7a893d-e131-4a89-b172-272cfc9b1c71" providerId="ADAL" clId="{CF5DE9A3-ED35-4595-9A6B-F4273064B679}" dt="2026-09-10T08:31:04.372" v="202" actId="13244"/>
        <pc:sldMkLst>
          <pc:docMk/>
          <pc:sldMk cId="4230998751" sldId="2220"/>
        </pc:sldMkLst>
        <pc:spChg chg="ord">
          <ac:chgData name="Bex Turner" userId="fe7a893d-e131-4a89-b172-272cfc9b1c71" providerId="ADAL" clId="{CF5DE9A3-ED35-4595-9A6B-F4273064B679}" dt="2026-09-10T08:31:04.372" v="202" actId="13244"/>
          <ac:spMkLst>
            <pc:docMk/>
            <pc:sldMk cId="4230998751" sldId="2220"/>
            <ac:spMk id="4" creationId="{19672E94-67CE-015F-5342-AEDDA3BB0B5D}"/>
          </ac:spMkLst>
        </pc:spChg>
      </pc:sldChg>
      <pc:sldChg chg="addSp delSp modSp mod">
        <pc:chgData name="Bex Turner" userId="fe7a893d-e131-4a89-b172-272cfc9b1c71" providerId="ADAL" clId="{CF5DE9A3-ED35-4595-9A6B-F4273064B679}" dt="2026-09-10T08:30:58.021" v="201" actId="962"/>
        <pc:sldMkLst>
          <pc:docMk/>
          <pc:sldMk cId="25050887" sldId="2221"/>
        </pc:sldMkLst>
        <pc:spChg chg="mod">
          <ac:chgData name="Bex Turner" userId="fe7a893d-e131-4a89-b172-272cfc9b1c71" providerId="ADAL" clId="{CF5DE9A3-ED35-4595-9A6B-F4273064B679}" dt="2026-09-08T15:59:42.297" v="127" actId="14100"/>
          <ac:spMkLst>
            <pc:docMk/>
            <pc:sldMk cId="25050887" sldId="2221"/>
            <ac:spMk id="3" creationId="{8C020BD2-9ED5-E3CA-5487-8D2017881BC0}"/>
          </ac:spMkLst>
        </pc:spChg>
        <pc:spChg chg="ord">
          <ac:chgData name="Bex Turner" userId="fe7a893d-e131-4a89-b172-272cfc9b1c71" providerId="ADAL" clId="{CF5DE9A3-ED35-4595-9A6B-F4273064B679}" dt="2026-09-10T08:30:38.069" v="196" actId="13244"/>
          <ac:spMkLst>
            <pc:docMk/>
            <pc:sldMk cId="25050887" sldId="2221"/>
            <ac:spMk id="5" creationId="{9A2D4865-E411-B04C-1FE8-D9C1898E3EFB}"/>
          </ac:spMkLst>
        </pc:spChg>
        <pc:spChg chg="add mod ord">
          <ac:chgData name="Bex Turner" userId="fe7a893d-e131-4a89-b172-272cfc9b1c71" providerId="ADAL" clId="{CF5DE9A3-ED35-4595-9A6B-F4273064B679}" dt="2026-09-10T08:30:48.464" v="199" actId="13244"/>
          <ac:spMkLst>
            <pc:docMk/>
            <pc:sldMk cId="25050887" sldId="2221"/>
            <ac:spMk id="7" creationId="{279B222D-5D52-31A6-CF3A-E4391CE8B537}"/>
          </ac:spMkLst>
        </pc:spChg>
        <pc:picChg chg="add mod">
          <ac:chgData name="Bex Turner" userId="fe7a893d-e131-4a89-b172-272cfc9b1c71" providerId="ADAL" clId="{CF5DE9A3-ED35-4595-9A6B-F4273064B679}" dt="2026-09-10T08:30:58.021" v="201" actId="962"/>
          <ac:picMkLst>
            <pc:docMk/>
            <pc:sldMk cId="25050887" sldId="2221"/>
            <ac:picMk id="8" creationId="{9206C9C8-8436-B2E0-7B4F-0E43835428B6}"/>
          </ac:picMkLst>
        </pc:picChg>
      </pc:sldChg>
      <pc:sldChg chg="modSp mod">
        <pc:chgData name="Bex Turner" userId="fe7a893d-e131-4a89-b172-272cfc9b1c71" providerId="ADAL" clId="{CF5DE9A3-ED35-4595-9A6B-F4273064B679}" dt="2026-09-08T15:58:44.942" v="115" actId="14100"/>
        <pc:sldMkLst>
          <pc:docMk/>
          <pc:sldMk cId="305548170" sldId="2230"/>
        </pc:sldMkLst>
        <pc:spChg chg="mod">
          <ac:chgData name="Bex Turner" userId="fe7a893d-e131-4a89-b172-272cfc9b1c71" providerId="ADAL" clId="{CF5DE9A3-ED35-4595-9A6B-F4273064B679}" dt="2026-09-04T12:04:41.763" v="24" actId="14100"/>
          <ac:spMkLst>
            <pc:docMk/>
            <pc:sldMk cId="305548170" sldId="2230"/>
            <ac:spMk id="4" creationId="{84786A22-FE2E-ED97-A581-9BE196FAF7C4}"/>
          </ac:spMkLst>
        </pc:spChg>
      </pc:sldChg>
      <pc:sldChg chg="modSp mod">
        <pc:chgData name="Bex Turner" userId="fe7a893d-e131-4a89-b172-272cfc9b1c71" providerId="ADAL" clId="{CF5DE9A3-ED35-4595-9A6B-F4273064B679}" dt="2026-09-10T08:30:56.367" v="200" actId="962"/>
        <pc:sldMkLst>
          <pc:docMk/>
          <pc:sldMk cId="3560508643" sldId="2243"/>
        </pc:sldMkLst>
        <pc:spChg chg="mod">
          <ac:chgData name="Bex Turner" userId="fe7a893d-e131-4a89-b172-272cfc9b1c71" providerId="ADAL" clId="{CF5DE9A3-ED35-4595-9A6B-F4273064B679}" dt="2026-09-10T08:30:56.367" v="200" actId="962"/>
          <ac:spMkLst>
            <pc:docMk/>
            <pc:sldMk cId="3560508643" sldId="2243"/>
            <ac:spMk id="4" creationId="{F487065D-90A9-2DA8-0B87-B501A0D15A38}"/>
          </ac:spMkLst>
        </pc:spChg>
        <pc:spChg chg="mod">
          <ac:chgData name="Bex Turner" userId="fe7a893d-e131-4a89-b172-272cfc9b1c71" providerId="ADAL" clId="{CF5DE9A3-ED35-4595-9A6B-F4273064B679}" dt="2026-09-08T15:57:39.576" v="49" actId="1038"/>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5:58:36.353" v="112" actId="14100"/>
        <pc:sldMkLst>
          <pc:docMk/>
          <pc:sldMk cId="2498885519" sldId="2244"/>
        </pc:sldMkLst>
        <pc:spChg chg="mod">
          <ac:chgData name="Bex Turner" userId="fe7a893d-e131-4a89-b172-272cfc9b1c71" providerId="ADAL" clId="{CF5DE9A3-ED35-4595-9A6B-F4273064B679}" dt="2026-09-08T15:58:36.353" v="112" actId="14100"/>
          <ac:spMkLst>
            <pc:docMk/>
            <pc:sldMk cId="2498885519" sldId="2244"/>
            <ac:spMk id="5" creationId="{F77DFE52-21FB-E2A1-C7F2-8B9408C8D67E}"/>
          </ac:spMkLst>
        </pc:spChg>
      </pc:sldChg>
      <pc:sldChg chg="modSp mod">
        <pc:chgData name="Bex Turner" userId="fe7a893d-e131-4a89-b172-272cfc9b1c71" providerId="ADAL" clId="{CF5DE9A3-ED35-4595-9A6B-F4273064B679}" dt="2026-09-10T08:31:11.081" v="203" actId="13244"/>
        <pc:sldMkLst>
          <pc:docMk/>
          <pc:sldMk cId="1199108379" sldId="2246"/>
        </pc:sldMkLst>
        <pc:spChg chg="mod">
          <ac:chgData name="Bex Turner" userId="fe7a893d-e131-4a89-b172-272cfc9b1c71" providerId="ADAL" clId="{CF5DE9A3-ED35-4595-9A6B-F4273064B679}" dt="2026-09-08T16:01:51.159" v="179" actId="14100"/>
          <ac:spMkLst>
            <pc:docMk/>
            <pc:sldMk cId="1199108379" sldId="2246"/>
            <ac:spMk id="3" creationId="{7D3EADCC-2C3F-48C3-7CEF-860032DEF1B9}"/>
          </ac:spMkLst>
        </pc:spChg>
        <pc:spChg chg="ord">
          <ac:chgData name="Bex Turner" userId="fe7a893d-e131-4a89-b172-272cfc9b1c71" providerId="ADAL" clId="{CF5DE9A3-ED35-4595-9A6B-F4273064B679}" dt="2026-09-10T08:31:11.081" v="203" actId="13244"/>
          <ac:spMkLst>
            <pc:docMk/>
            <pc:sldMk cId="1199108379" sldId="2246"/>
            <ac:spMk id="4" creationId="{212D9C05-92D7-830E-2E31-135F27C7604A}"/>
          </ac:spMkLst>
        </pc:spChg>
      </pc:sldChg>
      <pc:sldChg chg="modSp mod">
        <pc:chgData name="Bex Turner" userId="fe7a893d-e131-4a89-b172-272cfc9b1c71" providerId="ADAL" clId="{CF5DE9A3-ED35-4595-9A6B-F4273064B679}" dt="2026-09-08T16:02:26.320" v="185" actId="20577"/>
        <pc:sldMkLst>
          <pc:docMk/>
          <pc:sldMk cId="3343216528" sldId="2247"/>
        </pc:sldMkLst>
        <pc:spChg chg="mod">
          <ac:chgData name="Bex Turner" userId="fe7a893d-e131-4a89-b172-272cfc9b1c71" providerId="ADAL" clId="{CF5DE9A3-ED35-4595-9A6B-F4273064B679}" dt="2026-09-08T16:02:26.320" v="185" actId="20577"/>
          <ac:spMkLst>
            <pc:docMk/>
            <pc:sldMk cId="3343216528" sldId="2247"/>
            <ac:spMk id="4" creationId="{E199E74C-FF27-CE7E-3417-1EF04D7CDBF7}"/>
          </ac:spMkLst>
        </pc:spChg>
      </pc:sldChg>
      <pc:sldChg chg="new">
        <pc:chgData name="Bex Turner" userId="fe7a893d-e131-4a89-b172-272cfc9b1c71" providerId="ADAL" clId="{CF5DE9A3-ED35-4595-9A6B-F4273064B679}" dt="2026-09-10T09:27:30.189" v="207" actId="680"/>
        <pc:sldMkLst>
          <pc:docMk/>
          <pc:sldMk cId="3253745745" sldId="2248"/>
        </pc:sldMkLst>
      </pc:sldChg>
      <pc:sldMasterChg chg="delSldLayout modSldLayout">
        <pc:chgData name="Bex Turner" userId="fe7a893d-e131-4a89-b172-272cfc9b1c71" providerId="ADAL" clId="{CF5DE9A3-ED35-4595-9A6B-F4273064B679}" dt="2026-09-15T09:47:33.334" v="212" actId="22"/>
        <pc:sldMasterMkLst>
          <pc:docMk/>
          <pc:sldMasterMk cId="1241749848" sldId="2147483839"/>
        </pc:sldMasterMkLst>
        <pc:sldLayoutChg chg="addSp delSp mod">
          <pc:chgData name="Bex Turner" userId="fe7a893d-e131-4a89-b172-272cfc9b1c71" providerId="ADAL" clId="{CF5DE9A3-ED35-4595-9A6B-F4273064B679}" dt="2026-09-15T09:47:33.334" v="212" actId="22"/>
          <pc:sldLayoutMkLst>
            <pc:docMk/>
            <pc:sldMasterMk cId="1241749848" sldId="2147483839"/>
            <pc:sldLayoutMk cId="1112985477" sldId="2147483840"/>
          </pc:sldLayoutMkLst>
          <pc:spChg chg="add">
            <ac:chgData name="Bex Turner" userId="fe7a893d-e131-4a89-b172-272cfc9b1c71" providerId="ADAL" clId="{CF5DE9A3-ED35-4595-9A6B-F4273064B679}" dt="2026-09-15T09:47:33.334" v="212" actId="22"/>
            <ac:spMkLst>
              <pc:docMk/>
              <pc:sldMasterMk cId="1241749848" sldId="2147483839"/>
              <pc:sldLayoutMk cId="1112985477" sldId="2147483840"/>
              <ac:spMk id="8" creationId="{5BB16F85-FBA8-FCF4-C342-6A26A3AA551C}"/>
            </ac:spMkLst>
          </pc:spChg>
          <pc:picChg chg="add">
            <ac:chgData name="Bex Turner" userId="fe7a893d-e131-4a89-b172-272cfc9b1c71" providerId="ADAL" clId="{CF5DE9A3-ED35-4595-9A6B-F4273064B679}" dt="2026-09-15T09:47:33.334" v="212" actId="22"/>
            <ac:picMkLst>
              <pc:docMk/>
              <pc:sldMasterMk cId="1241749848" sldId="2147483839"/>
              <pc:sldLayoutMk cId="1112985477" sldId="2147483840"/>
              <ac:picMk id="6" creationId="{3480F59C-2B00-6227-0DAF-87A6DC194B8B}"/>
            </ac:picMkLst>
          </pc:picChg>
          <pc:picChg chg="add">
            <ac:chgData name="Bex Turner" userId="fe7a893d-e131-4a89-b172-272cfc9b1c71" providerId="ADAL" clId="{CF5DE9A3-ED35-4595-9A6B-F4273064B679}" dt="2026-09-04T12:03:32.130" v="3" actId="22"/>
            <ac:picMkLst>
              <pc:docMk/>
              <pc:sldMasterMk cId="1241749848" sldId="2147483839"/>
              <pc:sldLayoutMk cId="1112985477" sldId="2147483840"/>
              <ac:picMk id="10" creationId="{09180A3E-C221-E915-EBE5-2AE9D788ACED}"/>
            </ac:picMkLst>
          </pc:picChg>
        </pc:sldLayoutChg>
        <pc:sldLayoutChg chg="addSp delSp modSp mod">
          <pc:chgData name="Bex Turner" userId="fe7a893d-e131-4a89-b172-272cfc9b1c71" providerId="ADAL" clId="{CF5DE9A3-ED35-4595-9A6B-F4273064B679}" dt="2026-09-04T12:03:36.778" v="6" actId="14100"/>
          <pc:sldLayoutMkLst>
            <pc:docMk/>
            <pc:sldMasterMk cId="1241749848" sldId="2147483839"/>
            <pc:sldLayoutMk cId="2593771754" sldId="2147483841"/>
          </pc:sldLayoutMkLst>
          <pc:spChg chg="mod">
            <ac:chgData name="Bex Turner" userId="fe7a893d-e131-4a89-b172-272cfc9b1c71" providerId="ADAL" clId="{CF5DE9A3-ED35-4595-9A6B-F4273064B679}" dt="2026-09-04T12:03:36.778" v="6" actId="14100"/>
            <ac:spMkLst>
              <pc:docMk/>
              <pc:sldMasterMk cId="1241749848" sldId="2147483839"/>
              <pc:sldLayoutMk cId="2593771754" sldId="2147483841"/>
              <ac:spMk id="2" creationId="{8DA25EBE-15BA-2CA7-D013-3127C3F7B1E8}"/>
            </ac:spMkLst>
          </pc:spChg>
          <pc:picChg chg="add">
            <ac:chgData name="Bex Turner" userId="fe7a893d-e131-4a89-b172-272cfc9b1c71" providerId="ADAL" clId="{CF5DE9A3-ED35-4595-9A6B-F4273064B679}" dt="2026-09-04T12:03:34.665" v="5" actId="22"/>
            <ac:picMkLst>
              <pc:docMk/>
              <pc:sldMasterMk cId="1241749848" sldId="2147483839"/>
              <pc:sldLayoutMk cId="2593771754" sldId="2147483841"/>
              <ac:picMk id="6" creationId="{0662B857-3919-18C8-5418-B2B08914E864}"/>
            </ac:picMkLst>
          </pc:picChg>
        </pc:sldLayoutChg>
        <pc:sldLayoutChg chg="addSp delSp modSp mod">
          <pc:chgData name="Bex Turner" userId="fe7a893d-e131-4a89-b172-272cfc9b1c71" providerId="ADAL" clId="{CF5DE9A3-ED35-4595-9A6B-F4273064B679}" dt="2026-09-04T12:03:44.910" v="10" actId="22"/>
          <pc:sldLayoutMkLst>
            <pc:docMk/>
            <pc:sldMasterMk cId="1241749848" sldId="2147483839"/>
            <pc:sldLayoutMk cId="1523447246" sldId="2147483842"/>
          </pc:sldLayoutMkLst>
          <pc:spChg chg="mod">
            <ac:chgData name="Bex Turner" userId="fe7a893d-e131-4a89-b172-272cfc9b1c71" providerId="ADAL" clId="{CF5DE9A3-ED35-4595-9A6B-F4273064B679}" dt="2026-09-04T12:03:43.255" v="8" actId="14100"/>
            <ac:spMkLst>
              <pc:docMk/>
              <pc:sldMasterMk cId="1241749848" sldId="2147483839"/>
              <pc:sldLayoutMk cId="1523447246" sldId="2147483842"/>
              <ac:spMk id="6" creationId="{8EA27E32-6C2E-83E2-0786-39F88E5C2FA7}"/>
            </ac:spMkLst>
          </pc:spChg>
          <pc:picChg chg="add">
            <ac:chgData name="Bex Turner" userId="fe7a893d-e131-4a89-b172-272cfc9b1c71" providerId="ADAL" clId="{CF5DE9A3-ED35-4595-9A6B-F4273064B679}" dt="2026-09-04T12:03:44.910" v="10" actId="22"/>
            <ac:picMkLst>
              <pc:docMk/>
              <pc:sldMasterMk cId="1241749848" sldId="2147483839"/>
              <pc:sldLayoutMk cId="1523447246" sldId="2147483842"/>
              <ac:picMk id="9" creationId="{7B181D1C-DA7A-C3CA-10BA-A19AFCDE8A5A}"/>
            </ac:picMkLst>
          </pc:picChg>
        </pc:sldLayoutChg>
        <pc:sldLayoutChg chg="addSp delSp modSp mod">
          <pc:chgData name="Bex Turner" userId="fe7a893d-e131-4a89-b172-272cfc9b1c71" providerId="ADAL" clId="{CF5DE9A3-ED35-4595-9A6B-F4273064B679}" dt="2026-09-04T12:03:51.038" v="13" actId="22"/>
          <pc:sldLayoutMkLst>
            <pc:docMk/>
            <pc:sldMasterMk cId="1241749848" sldId="2147483839"/>
            <pc:sldLayoutMk cId="1239406362" sldId="2147483843"/>
          </pc:sldLayoutMkLst>
          <pc:spChg chg="mod">
            <ac:chgData name="Bex Turner" userId="fe7a893d-e131-4a89-b172-272cfc9b1c71" providerId="ADAL" clId="{CF5DE9A3-ED35-4595-9A6B-F4273064B679}" dt="2026-09-04T12:03:49.527" v="11" actId="14100"/>
            <ac:spMkLst>
              <pc:docMk/>
              <pc:sldMasterMk cId="1241749848" sldId="2147483839"/>
              <pc:sldLayoutMk cId="1239406362" sldId="2147483843"/>
              <ac:spMk id="6" creationId="{8EA27E32-6C2E-83E2-0786-39F88E5C2FA7}"/>
            </ac:spMkLst>
          </pc:spChg>
          <pc:picChg chg="add">
            <ac:chgData name="Bex Turner" userId="fe7a893d-e131-4a89-b172-272cfc9b1c71" providerId="ADAL" clId="{CF5DE9A3-ED35-4595-9A6B-F4273064B679}" dt="2026-09-04T12:03:51.038" v="13" actId="22"/>
            <ac:picMkLst>
              <pc:docMk/>
              <pc:sldMasterMk cId="1241749848" sldId="2147483839"/>
              <pc:sldLayoutMk cId="1239406362" sldId="2147483843"/>
              <ac:picMk id="8" creationId="{4634AD6D-7504-2CEC-A6A7-1E8CAE649DFC}"/>
            </ac:picMkLst>
          </pc:picChg>
        </pc:sldLayoutChg>
        <pc:sldLayoutChg chg="addSp delSp modSp mod">
          <pc:chgData name="Bex Turner" userId="fe7a893d-e131-4a89-b172-272cfc9b1c71" providerId="ADAL" clId="{CF5DE9A3-ED35-4595-9A6B-F4273064B679}" dt="2026-09-04T12:03:55.888" v="16" actId="22"/>
          <pc:sldLayoutMkLst>
            <pc:docMk/>
            <pc:sldMasterMk cId="1241749848" sldId="2147483839"/>
            <pc:sldLayoutMk cId="3845097289" sldId="2147483844"/>
          </pc:sldLayoutMkLst>
          <pc:spChg chg="mod">
            <ac:chgData name="Bex Turner" userId="fe7a893d-e131-4a89-b172-272cfc9b1c71" providerId="ADAL" clId="{CF5DE9A3-ED35-4595-9A6B-F4273064B679}" dt="2026-09-04T12:03:54.493" v="14" actId="14100"/>
            <ac:spMkLst>
              <pc:docMk/>
              <pc:sldMasterMk cId="1241749848" sldId="2147483839"/>
              <pc:sldLayoutMk cId="3845097289" sldId="2147483844"/>
              <ac:spMk id="6" creationId="{8EA27E32-6C2E-83E2-0786-39F88E5C2FA7}"/>
            </ac:spMkLst>
          </pc:spChg>
          <pc:picChg chg="add">
            <ac:chgData name="Bex Turner" userId="fe7a893d-e131-4a89-b172-272cfc9b1c71" providerId="ADAL" clId="{CF5DE9A3-ED35-4595-9A6B-F4273064B679}" dt="2026-09-04T12:03:55.888" v="16" actId="22"/>
            <ac:picMkLst>
              <pc:docMk/>
              <pc:sldMasterMk cId="1241749848" sldId="2147483839"/>
              <pc:sldLayoutMk cId="3845097289" sldId="2147483844"/>
              <ac:picMk id="8" creationId="{BA64AF29-1563-34B1-B3C7-B357260A801F}"/>
            </ac:picMkLst>
          </pc:picChg>
        </pc:sldLayoutChg>
        <pc:sldLayoutChg chg="addSp delSp modSp mod">
          <pc:chgData name="Bex Turner" userId="fe7a893d-e131-4a89-b172-272cfc9b1c71" providerId="ADAL" clId="{CF5DE9A3-ED35-4595-9A6B-F4273064B679}" dt="2026-09-10T15:59:46.789" v="211" actId="1038"/>
          <pc:sldLayoutMkLst>
            <pc:docMk/>
            <pc:sldMasterMk cId="1241749848" sldId="2147483839"/>
            <pc:sldLayoutMk cId="397002075" sldId="2147483872"/>
          </pc:sldLayoutMkLst>
          <pc:spChg chg="add mod">
            <ac:chgData name="Bex Turner" userId="fe7a893d-e131-4a89-b172-272cfc9b1c71" providerId="ADAL" clId="{CF5DE9A3-ED35-4595-9A6B-F4273064B679}" dt="2026-09-10T15:59:46.789" v="211" actId="1038"/>
            <ac:spMkLst>
              <pc:docMk/>
              <pc:sldMasterMk cId="1241749848" sldId="2147483839"/>
              <pc:sldLayoutMk cId="397002075" sldId="2147483872"/>
              <ac:spMk id="2" creationId="{B3DDD861-BFC2-1DE2-58FA-E70605722229}"/>
            </ac:spMkLst>
          </pc:spChg>
        </pc:sldLayoutChg>
      </pc:sldMasterChg>
    </pc:docChg>
  </pc:docChgLst>
  <pc:docChgLst>
    <pc:chgData name="Katie McHugh" userId="52b9d370-5e66-4a37-ac9f-f1fcf2516f7d" providerId="ADAL" clId="{48A52FAC-0DD3-44A3-9FC2-1AEBDA640897}"/>
    <pc:docChg chg="modSld">
      <pc:chgData name="Katie McHugh" userId="52b9d370-5e66-4a37-ac9f-f1fcf2516f7d" providerId="ADAL" clId="{48A52FAC-0DD3-44A3-9FC2-1AEBDA640897}" dt="2026-09-14T12:59:10.516" v="87" actId="20577"/>
      <pc:docMkLst>
        <pc:docMk/>
      </pc:docMkLst>
      <pc:sldChg chg="addSp modSp mod">
        <pc:chgData name="Katie McHugh" userId="52b9d370-5e66-4a37-ac9f-f1fcf2516f7d" providerId="ADAL" clId="{48A52FAC-0DD3-44A3-9FC2-1AEBDA640897}" dt="2026-09-14T12:57:47.937" v="58"/>
        <pc:sldMkLst>
          <pc:docMk/>
          <pc:sldMk cId="1347753687" sldId="263"/>
        </pc:sldMkLst>
        <pc:spChg chg="ord">
          <ac:chgData name="Katie McHugh" userId="52b9d370-5e66-4a37-ac9f-f1fcf2516f7d" providerId="ADAL" clId="{48A52FAC-0DD3-44A3-9FC2-1AEBDA640897}" dt="2026-09-14T12:57:34.518" v="57"/>
          <ac:spMkLst>
            <pc:docMk/>
            <pc:sldMk cId="1347753687" sldId="263"/>
            <ac:spMk id="3" creationId="{20439436-5E0B-2BD2-0AE7-33840BD840A8}"/>
          </ac:spMkLst>
        </pc:spChg>
        <pc:spChg chg="add mod">
          <ac:chgData name="Katie McHugh" userId="52b9d370-5e66-4a37-ac9f-f1fcf2516f7d" providerId="ADAL" clId="{48A52FAC-0DD3-44A3-9FC2-1AEBDA640897}" dt="2026-09-14T12:57:47.937" v="58"/>
          <ac:spMkLst>
            <pc:docMk/>
            <pc:sldMk cId="1347753687" sldId="263"/>
            <ac:spMk id="5" creationId="{CFBA7CB5-F422-445E-5E8A-1A78B01985B1}"/>
          </ac:spMkLst>
        </pc:spChg>
      </pc:sldChg>
      <pc:sldChg chg="modSp mod">
        <pc:chgData name="Katie McHugh" userId="52b9d370-5e66-4a37-ac9f-f1fcf2516f7d" providerId="ADAL" clId="{48A52FAC-0DD3-44A3-9FC2-1AEBDA640897}" dt="2026-09-14T12:58:48.426" v="78"/>
        <pc:sldMkLst>
          <pc:docMk/>
          <pc:sldMk cId="2044730652" sldId="264"/>
        </pc:sldMkLst>
        <pc:spChg chg="ord">
          <ac:chgData name="Katie McHugh" userId="52b9d370-5e66-4a37-ac9f-f1fcf2516f7d" providerId="ADAL" clId="{48A52FAC-0DD3-44A3-9FC2-1AEBDA640897}" dt="2026-09-14T12:58:48.426" v="78"/>
          <ac:spMkLst>
            <pc:docMk/>
            <pc:sldMk cId="2044730652" sldId="264"/>
            <ac:spMk id="3" creationId="{BB05392C-1953-83F6-F861-9AE0CA36D071}"/>
          </ac:spMkLst>
        </pc:spChg>
      </pc:sldChg>
      <pc:sldChg chg="modSp mod">
        <pc:chgData name="Katie McHugh" userId="52b9d370-5e66-4a37-ac9f-f1fcf2516f7d" providerId="ADAL" clId="{48A52FAC-0DD3-44A3-9FC2-1AEBDA640897}" dt="2026-09-14T12:54:32.027" v="26" actId="20577"/>
        <pc:sldMkLst>
          <pc:docMk/>
          <pc:sldMk cId="3318579635" sldId="2128"/>
        </pc:sldMkLst>
        <pc:spChg chg="mod">
          <ac:chgData name="Katie McHugh" userId="52b9d370-5e66-4a37-ac9f-f1fcf2516f7d" providerId="ADAL" clId="{48A52FAC-0DD3-44A3-9FC2-1AEBDA640897}" dt="2026-09-14T12:54:32.027" v="26" actId="20577"/>
          <ac:spMkLst>
            <pc:docMk/>
            <pc:sldMk cId="3318579635" sldId="2128"/>
            <ac:spMk id="3" creationId="{E4C41FAC-ED25-27D6-9AFD-C8F6B5BD46C6}"/>
          </ac:spMkLst>
        </pc:spChg>
      </pc:sldChg>
      <pc:sldChg chg="modSp mod">
        <pc:chgData name="Katie McHugh" userId="52b9d370-5e66-4a37-ac9f-f1fcf2516f7d" providerId="ADAL" clId="{48A52FAC-0DD3-44A3-9FC2-1AEBDA640897}" dt="2026-09-14T12:54:16.985" v="17" actId="20577"/>
        <pc:sldMkLst>
          <pc:docMk/>
          <pc:sldMk cId="282693195" sldId="2132"/>
        </pc:sldMkLst>
        <pc:spChg chg="mod">
          <ac:chgData name="Katie McHugh" userId="52b9d370-5e66-4a37-ac9f-f1fcf2516f7d" providerId="ADAL" clId="{48A52FAC-0DD3-44A3-9FC2-1AEBDA640897}" dt="2026-09-14T12:54:16.985" v="17" actId="20577"/>
          <ac:spMkLst>
            <pc:docMk/>
            <pc:sldMk cId="282693195" sldId="2132"/>
            <ac:spMk id="11" creationId="{43153733-BE72-D281-33C4-76F0F6BA2F64}"/>
          </ac:spMkLst>
        </pc:spChg>
      </pc:sldChg>
      <pc:sldChg chg="modSp mod">
        <pc:chgData name="Katie McHugh" userId="52b9d370-5e66-4a37-ac9f-f1fcf2516f7d" providerId="ADAL" clId="{48A52FAC-0DD3-44A3-9FC2-1AEBDA640897}" dt="2026-09-14T12:56:00.068" v="29" actId="20577"/>
        <pc:sldMkLst>
          <pc:docMk/>
          <pc:sldMk cId="4013850635" sldId="2140"/>
        </pc:sldMkLst>
        <pc:spChg chg="mod">
          <ac:chgData name="Katie McHugh" userId="52b9d370-5e66-4a37-ac9f-f1fcf2516f7d" providerId="ADAL" clId="{48A52FAC-0DD3-44A3-9FC2-1AEBDA640897}" dt="2026-09-14T12:56:00.068" v="29" actId="20577"/>
          <ac:spMkLst>
            <pc:docMk/>
            <pc:sldMk cId="4013850635" sldId="2140"/>
            <ac:spMk id="3" creationId="{DB301172-68E9-33B9-3F20-21906109AE33}"/>
          </ac:spMkLst>
        </pc:spChg>
      </pc:sldChg>
      <pc:sldChg chg="modSp mod">
        <pc:chgData name="Katie McHugh" userId="52b9d370-5e66-4a37-ac9f-f1fcf2516f7d" providerId="ADAL" clId="{48A52FAC-0DD3-44A3-9FC2-1AEBDA640897}" dt="2026-09-14T12:56:59.496" v="49" actId="20577"/>
        <pc:sldMkLst>
          <pc:docMk/>
          <pc:sldMk cId="2293896941" sldId="2143"/>
        </pc:sldMkLst>
        <pc:spChg chg="mod">
          <ac:chgData name="Katie McHugh" userId="52b9d370-5e66-4a37-ac9f-f1fcf2516f7d" providerId="ADAL" clId="{48A52FAC-0DD3-44A3-9FC2-1AEBDA640897}" dt="2026-09-14T12:56:59.496" v="49" actId="20577"/>
          <ac:spMkLst>
            <pc:docMk/>
            <pc:sldMk cId="2293896941" sldId="2143"/>
            <ac:spMk id="3" creationId="{7C34ACEC-698F-4E38-815D-F7295876EF62}"/>
          </ac:spMkLst>
        </pc:spChg>
      </pc:sldChg>
      <pc:sldChg chg="modSp mod">
        <pc:chgData name="Katie McHugh" userId="52b9d370-5e66-4a37-ac9f-f1fcf2516f7d" providerId="ADAL" clId="{48A52FAC-0DD3-44A3-9FC2-1AEBDA640897}" dt="2026-09-14T12:56:07.221" v="34" actId="20577"/>
        <pc:sldMkLst>
          <pc:docMk/>
          <pc:sldMk cId="2830985116" sldId="2144"/>
        </pc:sldMkLst>
        <pc:spChg chg="mod">
          <ac:chgData name="Katie McHugh" userId="52b9d370-5e66-4a37-ac9f-f1fcf2516f7d" providerId="ADAL" clId="{48A52FAC-0DD3-44A3-9FC2-1AEBDA640897}" dt="2026-09-14T12:56:07.221" v="34" actId="20577"/>
          <ac:spMkLst>
            <pc:docMk/>
            <pc:sldMk cId="2830985116" sldId="2144"/>
            <ac:spMk id="4" creationId="{1F3BBA00-7C28-CCD0-D585-3D3EF2DFE6B4}"/>
          </ac:spMkLst>
        </pc:spChg>
      </pc:sldChg>
      <pc:sldChg chg="modSp">
        <pc:chgData name="Katie McHugh" userId="52b9d370-5e66-4a37-ac9f-f1fcf2516f7d" providerId="ADAL" clId="{48A52FAC-0DD3-44A3-9FC2-1AEBDA640897}" dt="2026-09-14T12:58:15.021" v="69" actId="20577"/>
        <pc:sldMkLst>
          <pc:docMk/>
          <pc:sldMk cId="194279194" sldId="2146"/>
        </pc:sldMkLst>
        <pc:spChg chg="mod">
          <ac:chgData name="Katie McHugh" userId="52b9d370-5e66-4a37-ac9f-f1fcf2516f7d" providerId="ADAL" clId="{48A52FAC-0DD3-44A3-9FC2-1AEBDA640897}" dt="2026-09-14T12:58:15.021" v="69" actId="20577"/>
          <ac:spMkLst>
            <pc:docMk/>
            <pc:sldMk cId="194279194" sldId="2146"/>
            <ac:spMk id="7" creationId="{D1DA1CAF-BA77-4AEB-1BD3-2DDC99C82F03}"/>
          </ac:spMkLst>
        </pc:spChg>
      </pc:sldChg>
      <pc:sldChg chg="modSp mod">
        <pc:chgData name="Katie McHugh" userId="52b9d370-5e66-4a37-ac9f-f1fcf2516f7d" providerId="ADAL" clId="{48A52FAC-0DD3-44A3-9FC2-1AEBDA640897}" dt="2026-09-14T12:58:55.647" v="80"/>
        <pc:sldMkLst>
          <pc:docMk/>
          <pc:sldMk cId="425536919" sldId="2149"/>
        </pc:sldMkLst>
        <pc:spChg chg="ord">
          <ac:chgData name="Katie McHugh" userId="52b9d370-5e66-4a37-ac9f-f1fcf2516f7d" providerId="ADAL" clId="{48A52FAC-0DD3-44A3-9FC2-1AEBDA640897}" dt="2026-09-14T12:58:55.647" v="80"/>
          <ac:spMkLst>
            <pc:docMk/>
            <pc:sldMk cId="425536919" sldId="2149"/>
            <ac:spMk id="2" creationId="{CDB3FD4B-EE40-85F3-244B-C0E3ACEC08FA}"/>
          </ac:spMkLst>
        </pc:spChg>
      </pc:sldChg>
      <pc:sldChg chg="modSp mod">
        <pc:chgData name="Katie McHugh" userId="52b9d370-5e66-4a37-ac9f-f1fcf2516f7d" providerId="ADAL" clId="{48A52FAC-0DD3-44A3-9FC2-1AEBDA640897}" dt="2026-09-14T12:56:47.126" v="43" actId="20577"/>
        <pc:sldMkLst>
          <pc:docMk/>
          <pc:sldMk cId="2855853948" sldId="2151"/>
        </pc:sldMkLst>
        <pc:spChg chg="mod">
          <ac:chgData name="Katie McHugh" userId="52b9d370-5e66-4a37-ac9f-f1fcf2516f7d" providerId="ADAL" clId="{48A52FAC-0DD3-44A3-9FC2-1AEBDA640897}" dt="2026-09-14T12:56:47.126" v="43" actId="20577"/>
          <ac:spMkLst>
            <pc:docMk/>
            <pc:sldMk cId="2855853948" sldId="2151"/>
            <ac:spMk id="3" creationId="{88CA0D6E-630B-CB00-90C8-4E5C098DDD4A}"/>
          </ac:spMkLst>
        </pc:spChg>
      </pc:sldChg>
      <pc:sldChg chg="modSp mod">
        <pc:chgData name="Katie McHugh" userId="52b9d370-5e66-4a37-ac9f-f1fcf2516f7d" providerId="ADAL" clId="{48A52FAC-0DD3-44A3-9FC2-1AEBDA640897}" dt="2026-09-14T12:57:19.559" v="54"/>
        <pc:sldMkLst>
          <pc:docMk/>
          <pc:sldMk cId="1047508474" sldId="2169"/>
        </pc:sldMkLst>
        <pc:spChg chg="ord">
          <ac:chgData name="Katie McHugh" userId="52b9d370-5e66-4a37-ac9f-f1fcf2516f7d" providerId="ADAL" clId="{48A52FAC-0DD3-44A3-9FC2-1AEBDA640897}" dt="2026-09-14T12:57:19.559" v="54"/>
          <ac:spMkLst>
            <pc:docMk/>
            <pc:sldMk cId="1047508474" sldId="2169"/>
            <ac:spMk id="2" creationId="{65BCBE96-7BC4-9853-D9AA-1984FF5B6E8C}"/>
          </ac:spMkLst>
        </pc:spChg>
      </pc:sldChg>
      <pc:sldChg chg="modSp mod">
        <pc:chgData name="Katie McHugh" userId="52b9d370-5e66-4a37-ac9f-f1fcf2516f7d" providerId="ADAL" clId="{48A52FAC-0DD3-44A3-9FC2-1AEBDA640897}" dt="2026-09-14T12:57:26.945" v="56"/>
        <pc:sldMkLst>
          <pc:docMk/>
          <pc:sldMk cId="4046454612" sldId="2170"/>
        </pc:sldMkLst>
        <pc:spChg chg="ord">
          <ac:chgData name="Katie McHugh" userId="52b9d370-5e66-4a37-ac9f-f1fcf2516f7d" providerId="ADAL" clId="{48A52FAC-0DD3-44A3-9FC2-1AEBDA640897}" dt="2026-09-14T12:57:26.945" v="56"/>
          <ac:spMkLst>
            <pc:docMk/>
            <pc:sldMk cId="4046454612" sldId="2170"/>
            <ac:spMk id="2" creationId="{42FF2B81-16A8-45C1-8EC4-EAF27F575AB4}"/>
          </ac:spMkLst>
        </pc:spChg>
      </pc:sldChg>
      <pc:sldChg chg="modSp mod">
        <pc:chgData name="Katie McHugh" userId="52b9d370-5e66-4a37-ac9f-f1fcf2516f7d" providerId="ADAL" clId="{48A52FAC-0DD3-44A3-9FC2-1AEBDA640897}" dt="2026-09-14T12:58:34.907" v="73"/>
        <pc:sldMkLst>
          <pc:docMk/>
          <pc:sldMk cId="2365136006" sldId="2171"/>
        </pc:sldMkLst>
        <pc:spChg chg="ord">
          <ac:chgData name="Katie McHugh" userId="52b9d370-5e66-4a37-ac9f-f1fcf2516f7d" providerId="ADAL" clId="{48A52FAC-0DD3-44A3-9FC2-1AEBDA640897}" dt="2026-09-14T12:58:34.907" v="73"/>
          <ac:spMkLst>
            <pc:docMk/>
            <pc:sldMk cId="2365136006" sldId="2171"/>
            <ac:spMk id="2" creationId="{15F89DF1-7CF5-1A24-30B6-DF504A067B28}"/>
          </ac:spMkLst>
        </pc:spChg>
      </pc:sldChg>
      <pc:sldChg chg="modSp mod">
        <pc:chgData name="Katie McHugh" userId="52b9d370-5e66-4a37-ac9f-f1fcf2516f7d" providerId="ADAL" clId="{48A52FAC-0DD3-44A3-9FC2-1AEBDA640897}" dt="2026-09-14T12:58:30.661" v="71"/>
        <pc:sldMkLst>
          <pc:docMk/>
          <pc:sldMk cId="788979414" sldId="2172"/>
        </pc:sldMkLst>
        <pc:spChg chg="ord">
          <ac:chgData name="Katie McHugh" userId="52b9d370-5e66-4a37-ac9f-f1fcf2516f7d" providerId="ADAL" clId="{48A52FAC-0DD3-44A3-9FC2-1AEBDA640897}" dt="2026-09-14T12:58:30.661" v="71"/>
          <ac:spMkLst>
            <pc:docMk/>
            <pc:sldMk cId="788979414" sldId="2172"/>
            <ac:spMk id="5" creationId="{19E996C9-2369-40F6-C16A-847204AAE855}"/>
          </ac:spMkLst>
        </pc:spChg>
      </pc:sldChg>
      <pc:sldChg chg="modSp mod">
        <pc:chgData name="Katie McHugh" userId="52b9d370-5e66-4a37-ac9f-f1fcf2516f7d" providerId="ADAL" clId="{48A52FAC-0DD3-44A3-9FC2-1AEBDA640897}" dt="2026-09-14T12:58:38.570" v="75"/>
        <pc:sldMkLst>
          <pc:docMk/>
          <pc:sldMk cId="4292346061" sldId="2173"/>
        </pc:sldMkLst>
        <pc:spChg chg="ord">
          <ac:chgData name="Katie McHugh" userId="52b9d370-5e66-4a37-ac9f-f1fcf2516f7d" providerId="ADAL" clId="{48A52FAC-0DD3-44A3-9FC2-1AEBDA640897}" dt="2026-09-14T12:58:38.570" v="75"/>
          <ac:spMkLst>
            <pc:docMk/>
            <pc:sldMk cId="4292346061" sldId="2173"/>
            <ac:spMk id="2" creationId="{E6A3CA41-A3C3-AA84-86F5-6F2843907FF2}"/>
          </ac:spMkLst>
        </pc:spChg>
      </pc:sldChg>
      <pc:sldChg chg="modSp mod">
        <pc:chgData name="Katie McHugh" userId="52b9d370-5e66-4a37-ac9f-f1fcf2516f7d" providerId="ADAL" clId="{48A52FAC-0DD3-44A3-9FC2-1AEBDA640897}" dt="2026-09-14T12:58:44.245" v="77"/>
        <pc:sldMkLst>
          <pc:docMk/>
          <pc:sldMk cId="484840685" sldId="2174"/>
        </pc:sldMkLst>
        <pc:spChg chg="ord">
          <ac:chgData name="Katie McHugh" userId="52b9d370-5e66-4a37-ac9f-f1fcf2516f7d" providerId="ADAL" clId="{48A52FAC-0DD3-44A3-9FC2-1AEBDA640897}" dt="2026-09-14T12:58:44.245" v="77"/>
          <ac:spMkLst>
            <pc:docMk/>
            <pc:sldMk cId="484840685" sldId="2174"/>
            <ac:spMk id="5" creationId="{3E211DA5-3A7C-51F1-D7CC-A4F0737A25AF}"/>
          </ac:spMkLst>
        </pc:spChg>
      </pc:sldChg>
      <pc:sldChg chg="modSp mod">
        <pc:chgData name="Katie McHugh" userId="52b9d370-5e66-4a37-ac9f-f1fcf2516f7d" providerId="ADAL" clId="{48A52FAC-0DD3-44A3-9FC2-1AEBDA640897}" dt="2026-09-14T12:57:07.326" v="52" actId="20577"/>
        <pc:sldMkLst>
          <pc:docMk/>
          <pc:sldMk cId="2874250602" sldId="2177"/>
        </pc:sldMkLst>
        <pc:spChg chg="mod">
          <ac:chgData name="Katie McHugh" userId="52b9d370-5e66-4a37-ac9f-f1fcf2516f7d" providerId="ADAL" clId="{48A52FAC-0DD3-44A3-9FC2-1AEBDA640897}" dt="2026-09-14T12:57:07.326" v="52" actId="20577"/>
          <ac:spMkLst>
            <pc:docMk/>
            <pc:sldMk cId="2874250602" sldId="2177"/>
            <ac:spMk id="4" creationId="{934938A0-4D38-9435-23B6-F0B4534758AF}"/>
          </ac:spMkLst>
        </pc:spChg>
      </pc:sldChg>
      <pc:sldChg chg="modSp mod">
        <pc:chgData name="Katie McHugh" userId="52b9d370-5e66-4a37-ac9f-f1fcf2516f7d" providerId="ADAL" clId="{48A52FAC-0DD3-44A3-9FC2-1AEBDA640897}" dt="2026-09-14T12:53:11.376" v="4" actId="20577"/>
        <pc:sldMkLst>
          <pc:docMk/>
          <pc:sldMk cId="1326729035" sldId="2199"/>
        </pc:sldMkLst>
        <pc:spChg chg="mod">
          <ac:chgData name="Katie McHugh" userId="52b9d370-5e66-4a37-ac9f-f1fcf2516f7d" providerId="ADAL" clId="{48A52FAC-0DD3-44A3-9FC2-1AEBDA640897}" dt="2026-09-14T12:53:11.376" v="4" actId="20577"/>
          <ac:spMkLst>
            <pc:docMk/>
            <pc:sldMk cId="1326729035" sldId="2199"/>
            <ac:spMk id="5" creationId="{62E2FBDD-3C73-1C3A-77F7-2294CD65C341}"/>
          </ac:spMkLst>
        </pc:spChg>
      </pc:sldChg>
      <pc:sldChg chg="modSp mod">
        <pc:chgData name="Katie McHugh" userId="52b9d370-5e66-4a37-ac9f-f1fcf2516f7d" providerId="ADAL" clId="{48A52FAC-0DD3-44A3-9FC2-1AEBDA640897}" dt="2026-09-14T12:53:41.998" v="11" actId="20577"/>
        <pc:sldMkLst>
          <pc:docMk/>
          <pc:sldMk cId="3044777856" sldId="2213"/>
        </pc:sldMkLst>
        <pc:spChg chg="mod">
          <ac:chgData name="Katie McHugh" userId="52b9d370-5e66-4a37-ac9f-f1fcf2516f7d" providerId="ADAL" clId="{48A52FAC-0DD3-44A3-9FC2-1AEBDA640897}" dt="2026-09-14T12:53:41.998" v="11" actId="20577"/>
          <ac:spMkLst>
            <pc:docMk/>
            <pc:sldMk cId="3044777856" sldId="2213"/>
            <ac:spMk id="4" creationId="{41EA4217-5450-D140-B47B-17F5D3C1694F}"/>
          </ac:spMkLst>
        </pc:spChg>
      </pc:sldChg>
      <pc:sldChg chg="modSp mod">
        <pc:chgData name="Katie McHugh" userId="52b9d370-5e66-4a37-ac9f-f1fcf2516f7d" providerId="ADAL" clId="{48A52FAC-0DD3-44A3-9FC2-1AEBDA640897}" dt="2026-09-14T12:56:50.908" v="48" actId="20577"/>
        <pc:sldMkLst>
          <pc:docMk/>
          <pc:sldMk cId="4230998751" sldId="2220"/>
        </pc:sldMkLst>
        <pc:spChg chg="mod">
          <ac:chgData name="Katie McHugh" userId="52b9d370-5e66-4a37-ac9f-f1fcf2516f7d" providerId="ADAL" clId="{48A52FAC-0DD3-44A3-9FC2-1AEBDA640897}" dt="2026-09-14T12:56:50.908" v="48" actId="20577"/>
          <ac:spMkLst>
            <pc:docMk/>
            <pc:sldMk cId="4230998751" sldId="2220"/>
            <ac:spMk id="4" creationId="{19672E94-67CE-015F-5342-AEDDA3BB0B5D}"/>
          </ac:spMkLst>
        </pc:spChg>
      </pc:sldChg>
      <pc:sldChg chg="modSp mod">
        <pc:chgData name="Katie McHugh" userId="52b9d370-5e66-4a37-ac9f-f1fcf2516f7d" providerId="ADAL" clId="{48A52FAC-0DD3-44A3-9FC2-1AEBDA640897}" dt="2026-09-14T12:55:28.784" v="28"/>
        <pc:sldMkLst>
          <pc:docMk/>
          <pc:sldMk cId="305548170" sldId="2230"/>
        </pc:sldMkLst>
      </pc:sldChg>
      <pc:sldChg chg="modSp mod">
        <pc:chgData name="Katie McHugh" userId="52b9d370-5e66-4a37-ac9f-f1fcf2516f7d" providerId="ADAL" clId="{48A52FAC-0DD3-44A3-9FC2-1AEBDA640897}" dt="2026-09-14T12:55:19.722" v="27"/>
        <pc:sldMkLst>
          <pc:docMk/>
          <pc:sldMk cId="2498885519" sldId="2244"/>
        </pc:sldMkLst>
        <pc:spChg chg="ord">
          <ac:chgData name="Katie McHugh" userId="52b9d370-5e66-4a37-ac9f-f1fcf2516f7d" providerId="ADAL" clId="{48A52FAC-0DD3-44A3-9FC2-1AEBDA640897}" dt="2026-09-14T12:55:19.722" v="27"/>
          <ac:spMkLst>
            <pc:docMk/>
            <pc:sldMk cId="2498885519" sldId="2244"/>
            <ac:spMk id="5" creationId="{F77DFE52-21FB-E2A1-C7F2-8B9408C8D67E}"/>
          </ac:spMkLst>
        </pc:spChg>
      </pc:sldChg>
      <pc:sldChg chg="modSp mod">
        <pc:chgData name="Katie McHugh" userId="52b9d370-5e66-4a37-ac9f-f1fcf2516f7d" providerId="ADAL" clId="{48A52FAC-0DD3-44A3-9FC2-1AEBDA640897}" dt="2026-09-14T12:57:56.126" v="63" actId="20577"/>
        <pc:sldMkLst>
          <pc:docMk/>
          <pc:sldMk cId="1199108379" sldId="2246"/>
        </pc:sldMkLst>
        <pc:spChg chg="mod">
          <ac:chgData name="Katie McHugh" userId="52b9d370-5e66-4a37-ac9f-f1fcf2516f7d" providerId="ADAL" clId="{48A52FAC-0DD3-44A3-9FC2-1AEBDA640897}" dt="2026-09-14T12:57:56.126" v="63" actId="20577"/>
          <ac:spMkLst>
            <pc:docMk/>
            <pc:sldMk cId="1199108379" sldId="2246"/>
            <ac:spMk id="4" creationId="{212D9C05-92D7-830E-2E31-135F27C7604A}"/>
          </ac:spMkLst>
        </pc:spChg>
      </pc:sldChg>
      <pc:sldChg chg="modSp mod">
        <pc:chgData name="Katie McHugh" userId="52b9d370-5e66-4a37-ac9f-f1fcf2516f7d" providerId="ADAL" clId="{48A52FAC-0DD3-44A3-9FC2-1AEBDA640897}" dt="2026-09-14T12:59:10.516" v="87" actId="20577"/>
        <pc:sldMkLst>
          <pc:docMk/>
          <pc:sldMk cId="3343216528" sldId="2247"/>
        </pc:sldMkLst>
        <pc:spChg chg="mod">
          <ac:chgData name="Katie McHugh" userId="52b9d370-5e66-4a37-ac9f-f1fcf2516f7d" providerId="ADAL" clId="{48A52FAC-0DD3-44A3-9FC2-1AEBDA640897}" dt="2026-09-14T12:59:10.516" v="87" actId="20577"/>
          <ac:spMkLst>
            <pc:docMk/>
            <pc:sldMk cId="3343216528" sldId="2247"/>
            <ac:spMk id="5" creationId="{582E23A9-2F52-BC44-FF81-3105078FA503}"/>
          </ac:spMkLst>
        </pc:spChg>
      </pc:sld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22:48:22.556" v="1117" actId="20577"/>
      <pc:docMkLst>
        <pc:docMk/>
      </pc:docMkLst>
      <pc:sldChg chg="addSp modSp">
        <pc:chgData name="Rudi Vizma" userId="194a5221-9761-4a2d-8786-15178521a36e" providerId="ADAL" clId="{2ADDC88B-4D51-44AC-A624-536D68782FEF}" dt="2026-09-10T22:38:58.144" v="458" actId="1076"/>
        <pc:sldMkLst>
          <pc:docMk/>
          <pc:sldMk cId="1163633752" sldId="262"/>
        </pc:sldMkLst>
        <pc:spChg chg="mod">
          <ac:chgData name="Rudi Vizma" userId="194a5221-9761-4a2d-8786-15178521a36e" providerId="ADAL" clId="{2ADDC88B-4D51-44AC-A624-536D68782FEF}" dt="2026-09-10T22:38:58.144" v="458" actId="1076"/>
          <ac:spMkLst>
            <pc:docMk/>
            <pc:sldMk cId="1163633752" sldId="262"/>
            <ac:spMk id="2" creationId="{2C7235A4-BDC0-C9F1-B2C6-208CDF80FA51}"/>
          </ac:spMkLst>
        </pc:spChg>
        <pc:spChg chg="add mod">
          <ac:chgData name="Rudi Vizma" userId="194a5221-9761-4a2d-8786-15178521a36e" providerId="ADAL" clId="{2ADDC88B-4D51-44AC-A624-536D68782FEF}" dt="2026-09-10T22:38:51.380" v="432"/>
          <ac:spMkLst>
            <pc:docMk/>
            <pc:sldMk cId="1163633752" sldId="262"/>
            <ac:spMk id="3" creationId="{DF5516D2-C395-CC5E-42E8-B716C5CCFDC6}"/>
          </ac:spMkLst>
        </pc:spChg>
      </pc:sldChg>
      <pc:sldChg chg="addSp modSp">
        <pc:chgData name="Rudi Vizma" userId="194a5221-9761-4a2d-8786-15178521a36e" providerId="ADAL" clId="{2ADDC88B-4D51-44AC-A624-536D68782FEF}" dt="2026-09-10T22:39:41.024" v="532" actId="14100"/>
        <pc:sldMkLst>
          <pc:docMk/>
          <pc:sldMk cId="1347753687" sldId="263"/>
        </pc:sldMkLst>
        <pc:spChg chg="mod">
          <ac:chgData name="Rudi Vizma" userId="194a5221-9761-4a2d-8786-15178521a36e" providerId="ADAL" clId="{2ADDC88B-4D51-44AC-A624-536D68782FEF}" dt="2026-09-10T22:39:41.024" v="532" actId="14100"/>
          <ac:spMkLst>
            <pc:docMk/>
            <pc:sldMk cId="1347753687" sldId="263"/>
            <ac:spMk id="2" creationId="{B4326CBE-5C57-8B42-35FD-B929FDEA03EA}"/>
          </ac:spMkLst>
        </pc:spChg>
        <pc:spChg chg="add mod">
          <ac:chgData name="Rudi Vizma" userId="194a5221-9761-4a2d-8786-15178521a36e" providerId="ADAL" clId="{2ADDC88B-4D51-44AC-A624-536D68782FEF}" dt="2026-09-10T22:39:31.880" v="508"/>
          <ac:spMkLst>
            <pc:docMk/>
            <pc:sldMk cId="1347753687" sldId="263"/>
            <ac:spMk id="3" creationId="{20439436-5E0B-2BD2-0AE7-33840BD840A8}"/>
          </ac:spMkLst>
        </pc:spChg>
      </pc:sldChg>
      <pc:sldChg chg="addSp modSp">
        <pc:chgData name="Rudi Vizma" userId="194a5221-9761-4a2d-8786-15178521a36e" providerId="ADAL" clId="{2ADDC88B-4D51-44AC-A624-536D68782FEF}" dt="2026-09-10T22:43:06.221" v="926" actId="1035"/>
        <pc:sldMkLst>
          <pc:docMk/>
          <pc:sldMk cId="2044730652" sldId="264"/>
        </pc:sldMkLst>
        <pc:spChg chg="mod">
          <ac:chgData name="Rudi Vizma" userId="194a5221-9761-4a2d-8786-15178521a36e" providerId="ADAL" clId="{2ADDC88B-4D51-44AC-A624-536D68782FEF}" dt="2026-09-10T22:43:06.221" v="926" actId="1035"/>
          <ac:spMkLst>
            <pc:docMk/>
            <pc:sldMk cId="2044730652" sldId="264"/>
            <ac:spMk id="2" creationId="{1658BB5D-2E07-79BD-CF61-3F0716BACBEA}"/>
          </ac:spMkLst>
        </pc:spChg>
        <pc:spChg chg="add mod">
          <ac:chgData name="Rudi Vizma" userId="194a5221-9761-4a2d-8786-15178521a36e" providerId="ADAL" clId="{2ADDC88B-4D51-44AC-A624-536D68782FEF}" dt="2026-09-10T22:42:50.440" v="888"/>
          <ac:spMkLst>
            <pc:docMk/>
            <pc:sldMk cId="2044730652" sldId="264"/>
            <ac:spMk id="3" creationId="{BB05392C-1953-83F6-F861-9AE0CA36D071}"/>
          </ac:spMkLst>
        </pc:spChg>
      </pc:sldChg>
      <pc:sldChg chg="addSp modSp">
        <pc:chgData name="Rudi Vizma" userId="194a5221-9761-4a2d-8786-15178521a36e" providerId="ADAL" clId="{2ADDC88B-4D51-44AC-A624-536D68782FEF}" dt="2026-09-10T22:33:32.278" v="113"/>
        <pc:sldMkLst>
          <pc:docMk/>
          <pc:sldMk cId="3055305931" sldId="2133"/>
        </pc:sldMkLst>
        <pc:spChg chg="add mod">
          <ac:chgData name="Rudi Vizma" userId="194a5221-9761-4a2d-8786-15178521a36e" providerId="ADAL" clId="{2ADDC88B-4D51-44AC-A624-536D68782FEF}" dt="2026-09-10T22:33:32.278" v="113"/>
          <ac:spMkLst>
            <pc:docMk/>
            <pc:sldMk cId="3055305931" sldId="2133"/>
            <ac:spMk id="2" creationId="{A61BE046-ACC0-ACC4-2FCF-8C4F5E08C341}"/>
          </ac:spMkLst>
        </pc:spChg>
        <pc:spChg chg="mod">
          <ac:chgData name="Rudi Vizma" userId="194a5221-9761-4a2d-8786-15178521a36e" providerId="ADAL" clId="{2ADDC88B-4D51-44AC-A624-536D68782FEF}" dt="2026-09-10T22:33:31.058" v="112" actId="20577"/>
          <ac:spMkLst>
            <pc:docMk/>
            <pc:sldMk cId="3055305931" sldId="2133"/>
            <ac:spMk id="4" creationId="{01DBF40D-FFFC-047A-3F03-D7894AC62F32}"/>
          </ac:spMkLst>
        </pc:spChg>
      </pc:sldChg>
      <pc:sldChg chg="addSp modSp">
        <pc:chgData name="Rudi Vizma" userId="194a5221-9761-4a2d-8786-15178521a36e" providerId="ADAL" clId="{2ADDC88B-4D51-44AC-A624-536D68782FEF}" dt="2026-09-10T22:33:40.073" v="123" actId="20577"/>
        <pc:sldMkLst>
          <pc:docMk/>
          <pc:sldMk cId="768436154" sldId="2134"/>
        </pc:sldMkLst>
        <pc:spChg chg="add mod">
          <ac:chgData name="Rudi Vizma" userId="194a5221-9761-4a2d-8786-15178521a36e" providerId="ADAL" clId="{2ADDC88B-4D51-44AC-A624-536D68782FEF}" dt="2026-09-10T22:33:36.980" v="115"/>
          <ac:spMkLst>
            <pc:docMk/>
            <pc:sldMk cId="768436154" sldId="2134"/>
            <ac:spMk id="2" creationId="{BCD39EF5-A17F-FE5B-8A79-AF4CB9F008FF}"/>
          </ac:spMkLst>
        </pc:spChg>
        <pc:spChg chg="mod">
          <ac:chgData name="Rudi Vizma" userId="194a5221-9761-4a2d-8786-15178521a36e" providerId="ADAL" clId="{2ADDC88B-4D51-44AC-A624-536D68782FEF}" dt="2026-09-10T22:33:40.073" v="123" actId="20577"/>
          <ac:spMkLst>
            <pc:docMk/>
            <pc:sldMk cId="768436154" sldId="2134"/>
            <ac:spMk id="4" creationId="{B8E38114-E655-F713-018D-1D8254B485A3}"/>
          </ac:spMkLst>
        </pc:spChg>
      </pc:sldChg>
      <pc:sldChg chg="addSp modSp">
        <pc:chgData name="Rudi Vizma" userId="194a5221-9761-4a2d-8786-15178521a36e" providerId="ADAL" clId="{2ADDC88B-4D51-44AC-A624-536D68782FEF}" dt="2026-09-10T22:33:52.721" v="142" actId="20577"/>
        <pc:sldMkLst>
          <pc:docMk/>
          <pc:sldMk cId="3396087311" sldId="2135"/>
        </pc:sldMkLst>
        <pc:spChg chg="add mod">
          <ac:chgData name="Rudi Vizma" userId="194a5221-9761-4a2d-8786-15178521a36e" providerId="ADAL" clId="{2ADDC88B-4D51-44AC-A624-536D68782FEF}" dt="2026-09-10T22:33:47.250" v="125"/>
          <ac:spMkLst>
            <pc:docMk/>
            <pc:sldMk cId="3396087311" sldId="2135"/>
            <ac:spMk id="2" creationId="{E8DFF7A4-9A59-AE75-A579-D2F162804193}"/>
          </ac:spMkLst>
        </pc:spChg>
        <pc:spChg chg="mod">
          <ac:chgData name="Rudi Vizma" userId="194a5221-9761-4a2d-8786-15178521a36e" providerId="ADAL" clId="{2ADDC88B-4D51-44AC-A624-536D68782FEF}" dt="2026-09-10T22:33:52.721" v="142" actId="20577"/>
          <ac:spMkLst>
            <pc:docMk/>
            <pc:sldMk cId="3396087311" sldId="2135"/>
            <ac:spMk id="4" creationId="{5CA7DAE3-7ADE-B8E6-FE04-E581BB71DBAC}"/>
          </ac:spMkLst>
        </pc:spChg>
      </pc:sldChg>
      <pc:sldChg chg="modSp">
        <pc:chgData name="Rudi Vizma" userId="194a5221-9761-4a2d-8786-15178521a36e" providerId="ADAL" clId="{2ADDC88B-4D51-44AC-A624-536D68782FEF}" dt="2026-09-10T22:35:56.424" v="252" actId="1035"/>
        <pc:sldMkLst>
          <pc:docMk/>
          <pc:sldMk cId="2830985116" sldId="2144"/>
        </pc:sldMkLst>
        <pc:spChg chg="mod">
          <ac:chgData name="Rudi Vizma" userId="194a5221-9761-4a2d-8786-15178521a36e" providerId="ADAL" clId="{2ADDC88B-4D51-44AC-A624-536D68782FEF}" dt="2026-09-10T22:35:56.424" v="252" actId="1035"/>
          <ac:spMkLst>
            <pc:docMk/>
            <pc:sldMk cId="2830985116" sldId="2144"/>
            <ac:spMk id="3" creationId="{4C8412D3-F83B-320C-F824-59E13213A3BD}"/>
          </ac:spMkLst>
        </pc:spChg>
        <pc:spChg chg="mod">
          <ac:chgData name="Rudi Vizma" userId="194a5221-9761-4a2d-8786-15178521a36e" providerId="ADAL" clId="{2ADDC88B-4D51-44AC-A624-536D68782FEF}" dt="2026-09-10T22:35:14.576" v="242" actId="20577"/>
          <ac:spMkLst>
            <pc:docMk/>
            <pc:sldMk cId="2830985116" sldId="2144"/>
            <ac:spMk id="4" creationId="{1F3BBA00-7C28-CCD0-D585-3D3EF2DFE6B4}"/>
          </ac:spMkLst>
        </pc:spChg>
      </pc:sldChg>
      <pc:sldChg chg="addSp modSp">
        <pc:chgData name="Rudi Vizma" userId="194a5221-9761-4a2d-8786-15178521a36e" providerId="ADAL" clId="{2ADDC88B-4D51-44AC-A624-536D68782FEF}" dt="2026-09-10T22:44:18.956" v="932"/>
        <pc:sldMkLst>
          <pc:docMk/>
          <pc:sldMk cId="425536919" sldId="2149"/>
        </pc:sldMkLst>
        <pc:spChg chg="add mod">
          <ac:chgData name="Rudi Vizma" userId="194a5221-9761-4a2d-8786-15178521a36e" providerId="ADAL" clId="{2ADDC88B-4D51-44AC-A624-536D68782FEF}" dt="2026-09-10T22:44:12.987" v="930"/>
          <ac:spMkLst>
            <pc:docMk/>
            <pc:sldMk cId="425536919" sldId="2149"/>
            <ac:spMk id="2" creationId="{CDB3FD4B-EE40-85F3-244B-C0E3ACEC08FA}"/>
          </ac:spMkLst>
        </pc:spChg>
        <pc:spChg chg="mod">
          <ac:chgData name="Rudi Vizma" userId="194a5221-9761-4a2d-8786-15178521a36e" providerId="ADAL" clId="{2ADDC88B-4D51-44AC-A624-536D68782FEF}" dt="2026-09-10T22:44:18.956" v="932"/>
          <ac:spMkLst>
            <pc:docMk/>
            <pc:sldMk cId="425536919" sldId="2149"/>
            <ac:spMk id="4" creationId="{E74F0875-CF93-777E-802E-81370C2D3331}"/>
          </ac:spMkLst>
        </pc:spChg>
      </pc:sldChg>
      <pc:sldChg chg="addSp modSp">
        <pc:chgData name="Rudi Vizma" userId="194a5221-9761-4a2d-8786-15178521a36e" providerId="ADAL" clId="{2ADDC88B-4D51-44AC-A624-536D68782FEF}" dt="2026-09-10T22:39:52.864" v="557" actId="20577"/>
        <pc:sldMkLst>
          <pc:docMk/>
          <pc:sldMk cId="3912863385" sldId="2150"/>
        </pc:sldMkLst>
        <pc:spChg chg="add mod">
          <ac:chgData name="Rudi Vizma" userId="194a5221-9761-4a2d-8786-15178521a36e" providerId="ADAL" clId="{2ADDC88B-4D51-44AC-A624-536D68782FEF}" dt="2026-09-10T22:39:49.219" v="535"/>
          <ac:spMkLst>
            <pc:docMk/>
            <pc:sldMk cId="3912863385" sldId="2150"/>
            <ac:spMk id="2" creationId="{0C9DFD4D-C9EE-39C8-53F1-88A97DFA0FEC}"/>
          </ac:spMkLst>
        </pc:spChg>
        <pc:spChg chg="mod">
          <ac:chgData name="Rudi Vizma" userId="194a5221-9761-4a2d-8786-15178521a36e" providerId="ADAL" clId="{2ADDC88B-4D51-44AC-A624-536D68782FEF}" dt="2026-09-10T22:39:52.864" v="557" actId="20577"/>
          <ac:spMkLst>
            <pc:docMk/>
            <pc:sldMk cId="3912863385" sldId="2150"/>
            <ac:spMk id="4" creationId="{176E39C3-41DD-11A2-9A12-6E6504982AC4}"/>
          </ac:spMkLst>
        </pc:spChg>
      </pc:sldChg>
      <pc:sldChg chg="addSp modSp">
        <pc:chgData name="Rudi Vizma" userId="194a5221-9761-4a2d-8786-15178521a36e" providerId="ADAL" clId="{2ADDC88B-4D51-44AC-A624-536D68782FEF}" dt="2026-09-10T22:36:55.497" v="288" actId="20577"/>
        <pc:sldMkLst>
          <pc:docMk/>
          <pc:sldMk cId="2855853948" sldId="2151"/>
        </pc:sldMkLst>
        <pc:spChg chg="add mod">
          <ac:chgData name="Rudi Vizma" userId="194a5221-9761-4a2d-8786-15178521a36e" providerId="ADAL" clId="{2ADDC88B-4D51-44AC-A624-536D68782FEF}" dt="2026-09-10T22:36:51.165" v="267"/>
          <ac:spMkLst>
            <pc:docMk/>
            <pc:sldMk cId="2855853948" sldId="2151"/>
            <ac:spMk id="2" creationId="{AB467062-5135-4011-CCB9-B5834B943CC9}"/>
          </ac:spMkLst>
        </pc:spChg>
        <pc:spChg chg="mod">
          <ac:chgData name="Rudi Vizma" userId="194a5221-9761-4a2d-8786-15178521a36e" providerId="ADAL" clId="{2ADDC88B-4D51-44AC-A624-536D68782FEF}" dt="2026-09-10T22:36:55.497" v="288" actId="20577"/>
          <ac:spMkLst>
            <pc:docMk/>
            <pc:sldMk cId="2855853948" sldId="2151"/>
            <ac:spMk id="4" creationId="{1DDBFF89-5BC1-D7A4-A918-EDF30F2E855A}"/>
          </ac:spMkLst>
        </pc:spChg>
      </pc:sldChg>
      <pc:sldChg chg="modSp">
        <pc:chgData name="Rudi Vizma" userId="194a5221-9761-4a2d-8786-15178521a36e" providerId="ADAL" clId="{2ADDC88B-4D51-44AC-A624-536D68782FEF}" dt="2026-09-10T22:45:59.028" v="1013" actId="20577"/>
        <pc:sldMkLst>
          <pc:docMk/>
          <pc:sldMk cId="3216254899" sldId="2154"/>
        </pc:sldMkLst>
        <pc:spChg chg="mod">
          <ac:chgData name="Rudi Vizma" userId="194a5221-9761-4a2d-8786-15178521a36e" providerId="ADAL" clId="{2ADDC88B-4D51-44AC-A624-536D68782FEF}" dt="2026-09-10T22:45:59.028" v="1013" actId="20577"/>
          <ac:spMkLst>
            <pc:docMk/>
            <pc:sldMk cId="3216254899" sldId="2154"/>
            <ac:spMk id="4" creationId="{3C608257-81E2-0140-125C-2DA3AFB89C8F}"/>
          </ac:spMkLst>
        </pc:spChg>
      </pc:sldChg>
      <pc:sldChg chg="addSp modSp">
        <pc:chgData name="Rudi Vizma" userId="194a5221-9761-4a2d-8786-15178521a36e" providerId="ADAL" clId="{2ADDC88B-4D51-44AC-A624-536D68782FEF}" dt="2026-09-10T22:37:54.103" v="380" actId="20577"/>
        <pc:sldMkLst>
          <pc:docMk/>
          <pc:sldMk cId="4244469732" sldId="2164"/>
        </pc:sldMkLst>
        <pc:spChg chg="add mod">
          <ac:chgData name="Rudi Vizma" userId="194a5221-9761-4a2d-8786-15178521a36e" providerId="ADAL" clId="{2ADDC88B-4D51-44AC-A624-536D68782FEF}" dt="2026-09-10T22:37:50.290" v="359"/>
          <ac:spMkLst>
            <pc:docMk/>
            <pc:sldMk cId="4244469732" sldId="2164"/>
            <ac:spMk id="3" creationId="{B26300E0-75B5-BCAB-5ABD-7DB8B9C70DDF}"/>
          </ac:spMkLst>
        </pc:spChg>
        <pc:spChg chg="mod">
          <ac:chgData name="Rudi Vizma" userId="194a5221-9761-4a2d-8786-15178521a36e" providerId="ADAL" clId="{2ADDC88B-4D51-44AC-A624-536D68782FEF}" dt="2026-09-10T22:37:54.103" v="380" actId="20577"/>
          <ac:spMkLst>
            <pc:docMk/>
            <pc:sldMk cId="4244469732" sldId="2164"/>
            <ac:spMk id="4" creationId="{90DE846F-1F35-5A6D-988F-2DF8DA54EAA9}"/>
          </ac:spMkLst>
        </pc:spChg>
      </pc:sldChg>
      <pc:sldChg chg="addSp modSp">
        <pc:chgData name="Rudi Vizma" userId="194a5221-9761-4a2d-8786-15178521a36e" providerId="ADAL" clId="{2ADDC88B-4D51-44AC-A624-536D68782FEF}" dt="2026-09-10T22:38:25.798" v="407" actId="20577"/>
        <pc:sldMkLst>
          <pc:docMk/>
          <pc:sldMk cId="2476750477" sldId="2166"/>
        </pc:sldMkLst>
        <pc:spChg chg="add mod">
          <ac:chgData name="Rudi Vizma" userId="194a5221-9761-4a2d-8786-15178521a36e" providerId="ADAL" clId="{2ADDC88B-4D51-44AC-A624-536D68782FEF}" dt="2026-09-10T22:36:21.880" v="254"/>
          <ac:spMkLst>
            <pc:docMk/>
            <pc:sldMk cId="2476750477" sldId="2166"/>
            <ac:spMk id="2" creationId="{E7C32278-602E-5828-5858-A983F5405DB5}"/>
          </ac:spMkLst>
        </pc:spChg>
        <pc:spChg chg="mod">
          <ac:chgData name="Rudi Vizma" userId="194a5221-9761-4a2d-8786-15178521a36e" providerId="ADAL" clId="{2ADDC88B-4D51-44AC-A624-536D68782FEF}" dt="2026-09-10T22:38:25.798" v="407" actId="20577"/>
          <ac:spMkLst>
            <pc:docMk/>
            <pc:sldMk cId="2476750477" sldId="2166"/>
            <ac:spMk id="4" creationId="{3E9CD479-6490-6B7E-E433-94AAB1AED50F}"/>
          </ac:spMkLst>
        </pc:spChg>
      </pc:sldChg>
      <pc:sldChg chg="addSp modSp">
        <pc:chgData name="Rudi Vizma" userId="194a5221-9761-4a2d-8786-15178521a36e" providerId="ADAL" clId="{2ADDC88B-4D51-44AC-A624-536D68782FEF}" dt="2026-09-10T22:38:41.355" v="430" actId="14100"/>
        <pc:sldMkLst>
          <pc:docMk/>
          <pc:sldMk cId="741679630" sldId="2168"/>
        </pc:sldMkLst>
        <pc:spChg chg="add mod">
          <ac:chgData name="Rudi Vizma" userId="194a5221-9761-4a2d-8786-15178521a36e" providerId="ADAL" clId="{2ADDC88B-4D51-44AC-A624-536D68782FEF}" dt="2026-09-10T22:36:30.355" v="260"/>
          <ac:spMkLst>
            <pc:docMk/>
            <pc:sldMk cId="741679630" sldId="2168"/>
            <ac:spMk id="2" creationId="{BED7525B-ABDA-14D7-0A94-E6D26232CEF3}"/>
          </ac:spMkLst>
        </pc:spChg>
        <pc:spChg chg="mod">
          <ac:chgData name="Rudi Vizma" userId="194a5221-9761-4a2d-8786-15178521a36e" providerId="ADAL" clId="{2ADDC88B-4D51-44AC-A624-536D68782FEF}" dt="2026-09-10T22:38:41.355" v="430" actId="14100"/>
          <ac:spMkLst>
            <pc:docMk/>
            <pc:sldMk cId="741679630" sldId="2168"/>
            <ac:spMk id="3" creationId="{0703B02F-9B97-1DEF-C6A5-153F3B3D4CB6}"/>
          </ac:spMkLst>
        </pc:spChg>
      </pc:sldChg>
      <pc:sldChg chg="addSp modSp">
        <pc:chgData name="Rudi Vizma" userId="194a5221-9761-4a2d-8786-15178521a36e" providerId="ADAL" clId="{2ADDC88B-4D51-44AC-A624-536D68782FEF}" dt="2026-09-10T22:39:15.306" v="482" actId="20577"/>
        <pc:sldMkLst>
          <pc:docMk/>
          <pc:sldMk cId="1047508474" sldId="2169"/>
        </pc:sldMkLst>
        <pc:spChg chg="add mod">
          <ac:chgData name="Rudi Vizma" userId="194a5221-9761-4a2d-8786-15178521a36e" providerId="ADAL" clId="{2ADDC88B-4D51-44AC-A624-536D68782FEF}" dt="2026-09-10T22:39:10.539" v="460"/>
          <ac:spMkLst>
            <pc:docMk/>
            <pc:sldMk cId="1047508474" sldId="2169"/>
            <ac:spMk id="2" creationId="{65BCBE96-7BC4-9853-D9AA-1984FF5B6E8C}"/>
          </ac:spMkLst>
        </pc:spChg>
        <pc:spChg chg="mod">
          <ac:chgData name="Rudi Vizma" userId="194a5221-9761-4a2d-8786-15178521a36e" providerId="ADAL" clId="{2ADDC88B-4D51-44AC-A624-536D68782FEF}" dt="2026-09-10T22:39:15.306" v="482" actId="20577"/>
          <ac:spMkLst>
            <pc:docMk/>
            <pc:sldMk cId="1047508474" sldId="2169"/>
            <ac:spMk id="4" creationId="{303CCDC7-8EE0-B8E1-14D9-64F02696EC0D}"/>
          </ac:spMkLst>
        </pc:spChg>
      </pc:sldChg>
      <pc:sldChg chg="addSp modSp">
        <pc:chgData name="Rudi Vizma" userId="194a5221-9761-4a2d-8786-15178521a36e" providerId="ADAL" clId="{2ADDC88B-4D51-44AC-A624-536D68782FEF}" dt="2026-09-10T22:39:25.880" v="506" actId="20577"/>
        <pc:sldMkLst>
          <pc:docMk/>
          <pc:sldMk cId="4046454612" sldId="2170"/>
        </pc:sldMkLst>
        <pc:spChg chg="add mod">
          <ac:chgData name="Rudi Vizma" userId="194a5221-9761-4a2d-8786-15178521a36e" providerId="ADAL" clId="{2ADDC88B-4D51-44AC-A624-536D68782FEF}" dt="2026-09-10T22:39:22.035" v="484"/>
          <ac:spMkLst>
            <pc:docMk/>
            <pc:sldMk cId="4046454612" sldId="2170"/>
            <ac:spMk id="2" creationId="{42FF2B81-16A8-45C1-8EC4-EAF27F575AB4}"/>
          </ac:spMkLst>
        </pc:spChg>
        <pc:spChg chg="mod">
          <ac:chgData name="Rudi Vizma" userId="194a5221-9761-4a2d-8786-15178521a36e" providerId="ADAL" clId="{2ADDC88B-4D51-44AC-A624-536D68782FEF}" dt="2026-09-10T22:39:25.880" v="506" actId="20577"/>
          <ac:spMkLst>
            <pc:docMk/>
            <pc:sldMk cId="4046454612" sldId="2170"/>
            <ac:spMk id="4" creationId="{A4461DA8-46E2-14BE-883F-238CFC2E3732}"/>
          </ac:spMkLst>
        </pc:spChg>
      </pc:sldChg>
      <pc:sldChg chg="addSp modSp">
        <pc:chgData name="Rudi Vizma" userId="194a5221-9761-4a2d-8786-15178521a36e" providerId="ADAL" clId="{2ADDC88B-4D51-44AC-A624-536D68782FEF}" dt="2026-09-10T22:41:58.303" v="787" actId="1035"/>
        <pc:sldMkLst>
          <pc:docMk/>
          <pc:sldMk cId="2365136006" sldId="2171"/>
        </pc:sldMkLst>
        <pc:spChg chg="add mod">
          <ac:chgData name="Rudi Vizma" userId="194a5221-9761-4a2d-8786-15178521a36e" providerId="ADAL" clId="{2ADDC88B-4D51-44AC-A624-536D68782FEF}" dt="2026-09-10T22:41:45.072" v="744"/>
          <ac:spMkLst>
            <pc:docMk/>
            <pc:sldMk cId="2365136006" sldId="2171"/>
            <ac:spMk id="2" creationId="{15F89DF1-7CF5-1A24-30B6-DF504A067B28}"/>
          </ac:spMkLst>
        </pc:spChg>
        <pc:spChg chg="mod">
          <ac:chgData name="Rudi Vizma" userId="194a5221-9761-4a2d-8786-15178521a36e" providerId="ADAL" clId="{2ADDC88B-4D51-44AC-A624-536D68782FEF}" dt="2026-09-10T22:41:58.303" v="787" actId="1035"/>
          <ac:spMkLst>
            <pc:docMk/>
            <pc:sldMk cId="2365136006" sldId="2171"/>
            <ac:spMk id="4" creationId="{E298EFF7-AAEF-C572-C776-7F7F139DAA3D}"/>
          </ac:spMkLst>
        </pc:spChg>
      </pc:sldChg>
      <pc:sldChg chg="addSp modSp">
        <pc:chgData name="Rudi Vizma" userId="194a5221-9761-4a2d-8786-15178521a36e" providerId="ADAL" clId="{2ADDC88B-4D51-44AC-A624-536D68782FEF}" dt="2026-09-10T22:41:37.810" v="742" actId="1076"/>
        <pc:sldMkLst>
          <pc:docMk/>
          <pc:sldMk cId="788979414" sldId="2172"/>
        </pc:sldMkLst>
        <pc:spChg chg="mod">
          <ac:chgData name="Rudi Vizma" userId="194a5221-9761-4a2d-8786-15178521a36e" providerId="ADAL" clId="{2ADDC88B-4D51-44AC-A624-536D68782FEF}" dt="2026-09-10T22:41:37.810" v="742" actId="1076"/>
          <ac:spMkLst>
            <pc:docMk/>
            <pc:sldMk cId="788979414" sldId="2172"/>
            <ac:spMk id="3" creationId="{F0448FBE-A58A-C25D-6CDD-9044C9CF55E8}"/>
          </ac:spMkLst>
        </pc:spChg>
        <pc:spChg chg="add mod">
          <ac:chgData name="Rudi Vizma" userId="194a5221-9761-4a2d-8786-15178521a36e" providerId="ADAL" clId="{2ADDC88B-4D51-44AC-A624-536D68782FEF}" dt="2026-09-10T22:41:10.916" v="679"/>
          <ac:spMkLst>
            <pc:docMk/>
            <pc:sldMk cId="788979414" sldId="2172"/>
            <ac:spMk id="5" creationId="{19E996C9-2369-40F6-C16A-847204AAE855}"/>
          </ac:spMkLst>
        </pc:spChg>
      </pc:sldChg>
      <pc:sldChg chg="addSp modSp">
        <pc:chgData name="Rudi Vizma" userId="194a5221-9761-4a2d-8786-15178521a36e" providerId="ADAL" clId="{2ADDC88B-4D51-44AC-A624-536D68782FEF}" dt="2026-09-10T22:42:21.223" v="843" actId="1035"/>
        <pc:sldMkLst>
          <pc:docMk/>
          <pc:sldMk cId="4292346061" sldId="2173"/>
        </pc:sldMkLst>
        <pc:spChg chg="add mod">
          <ac:chgData name="Rudi Vizma" userId="194a5221-9761-4a2d-8786-15178521a36e" providerId="ADAL" clId="{2ADDC88B-4D51-44AC-A624-536D68782FEF}" dt="2026-09-10T22:42:07.058" v="789"/>
          <ac:spMkLst>
            <pc:docMk/>
            <pc:sldMk cId="4292346061" sldId="2173"/>
            <ac:spMk id="2" creationId="{E6A3CA41-A3C3-AA84-86F5-6F2843907FF2}"/>
          </ac:spMkLst>
        </pc:spChg>
        <pc:spChg chg="mod">
          <ac:chgData name="Rudi Vizma" userId="194a5221-9761-4a2d-8786-15178521a36e" providerId="ADAL" clId="{2ADDC88B-4D51-44AC-A624-536D68782FEF}" dt="2026-09-10T22:42:21.223" v="843" actId="1035"/>
          <ac:spMkLst>
            <pc:docMk/>
            <pc:sldMk cId="4292346061" sldId="2173"/>
            <ac:spMk id="4" creationId="{A9ADE69D-0EB1-3ABC-F8D8-85D71F1B9D1F}"/>
          </ac:spMkLst>
        </pc:spChg>
      </pc:sldChg>
      <pc:sldChg chg="addSp modSp">
        <pc:chgData name="Rudi Vizma" userId="194a5221-9761-4a2d-8786-15178521a36e" providerId="ADAL" clId="{2ADDC88B-4D51-44AC-A624-536D68782FEF}" dt="2026-09-10T22:42:39.501" v="886" actId="20577"/>
        <pc:sldMkLst>
          <pc:docMk/>
          <pc:sldMk cId="484840685" sldId="2174"/>
        </pc:sldMkLst>
        <pc:spChg chg="mod">
          <ac:chgData name="Rudi Vizma" userId="194a5221-9761-4a2d-8786-15178521a36e" providerId="ADAL" clId="{2ADDC88B-4D51-44AC-A624-536D68782FEF}" dt="2026-09-10T22:42:39.501" v="886" actId="20577"/>
          <ac:spMkLst>
            <pc:docMk/>
            <pc:sldMk cId="484840685" sldId="2174"/>
            <ac:spMk id="3" creationId="{D30CF737-0989-4A02-0FF0-934E7266CAE1}"/>
          </ac:spMkLst>
        </pc:spChg>
        <pc:spChg chg="add mod">
          <ac:chgData name="Rudi Vizma" userId="194a5221-9761-4a2d-8786-15178521a36e" providerId="ADAL" clId="{2ADDC88B-4D51-44AC-A624-536D68782FEF}" dt="2026-09-10T22:42:29.061" v="845"/>
          <ac:spMkLst>
            <pc:docMk/>
            <pc:sldMk cId="484840685" sldId="2174"/>
            <ac:spMk id="5" creationId="{3E211DA5-3A7C-51F1-D7CC-A4F0737A25AF}"/>
          </ac:spMkLst>
        </pc:spChg>
      </pc:sldChg>
      <pc:sldChg chg="modSp">
        <pc:chgData name="Rudi Vizma" userId="194a5221-9761-4a2d-8786-15178521a36e" providerId="ADAL" clId="{2ADDC88B-4D51-44AC-A624-536D68782FEF}" dt="2026-09-10T22:41:02.830" v="677" actId="20577"/>
        <pc:sldMkLst>
          <pc:docMk/>
          <pc:sldMk cId="1958269623" sldId="2175"/>
        </pc:sldMkLst>
        <pc:spChg chg="mod">
          <ac:chgData name="Rudi Vizma" userId="194a5221-9761-4a2d-8786-15178521a36e" providerId="ADAL" clId="{2ADDC88B-4D51-44AC-A624-536D68782FEF}" dt="2026-09-10T22:41:02.830" v="677" actId="20577"/>
          <ac:spMkLst>
            <pc:docMk/>
            <pc:sldMk cId="1958269623" sldId="2175"/>
            <ac:spMk id="4" creationId="{95426EA7-BC94-2C93-980D-BFE6F20C92D3}"/>
          </ac:spMkLst>
        </pc:spChg>
      </pc:sldChg>
      <pc:sldChg chg="modSp">
        <pc:chgData name="Rudi Vizma" userId="194a5221-9761-4a2d-8786-15178521a36e" providerId="ADAL" clId="{2ADDC88B-4D51-44AC-A624-536D68782FEF}" dt="2026-09-10T22:37:38.730" v="357" actId="1076"/>
        <pc:sldMkLst>
          <pc:docMk/>
          <pc:sldMk cId="2874250602" sldId="2177"/>
        </pc:sldMkLst>
        <pc:spChg chg="mod">
          <ac:chgData name="Rudi Vizma" userId="194a5221-9761-4a2d-8786-15178521a36e" providerId="ADAL" clId="{2ADDC88B-4D51-44AC-A624-536D68782FEF}" dt="2026-09-10T22:37:34.726" v="356" actId="20577"/>
          <ac:spMkLst>
            <pc:docMk/>
            <pc:sldMk cId="2874250602" sldId="2177"/>
            <ac:spMk id="4" creationId="{934938A0-4D38-9435-23B6-F0B4534758AF}"/>
          </ac:spMkLst>
        </pc:spChg>
        <pc:spChg chg="mod">
          <ac:chgData name="Rudi Vizma" userId="194a5221-9761-4a2d-8786-15178521a36e" providerId="ADAL" clId="{2ADDC88B-4D51-44AC-A624-536D68782FEF}" dt="2026-09-10T22:37:38.730" v="357" actId="1076"/>
          <ac:spMkLst>
            <pc:docMk/>
            <pc:sldMk cId="2874250602" sldId="2177"/>
            <ac:spMk id="6" creationId="{A7CC8328-9B8D-5738-3FE2-D5324598EBB1}"/>
          </ac:spMkLst>
        </pc:spChg>
      </pc:sldChg>
      <pc:sldChg chg="modSp">
        <pc:chgData name="Rudi Vizma" userId="194a5221-9761-4a2d-8786-15178521a36e" providerId="ADAL" clId="{2ADDC88B-4D51-44AC-A624-536D68782FEF}" dt="2026-09-10T22:46:03.350" v="1019" actId="20577"/>
        <pc:sldMkLst>
          <pc:docMk/>
          <pc:sldMk cId="3098498218" sldId="2180"/>
        </pc:sldMkLst>
        <pc:spChg chg="mod">
          <ac:chgData name="Rudi Vizma" userId="194a5221-9761-4a2d-8786-15178521a36e" providerId="ADAL" clId="{2ADDC88B-4D51-44AC-A624-536D68782FEF}" dt="2026-09-10T22:46:03.350" v="1019" actId="20577"/>
          <ac:spMkLst>
            <pc:docMk/>
            <pc:sldMk cId="3098498218" sldId="2180"/>
            <ac:spMk id="4" creationId="{AF9D1BC7-2C13-5864-569B-737A628C3F0C}"/>
          </ac:spMkLst>
        </pc:spChg>
      </pc:sldChg>
      <pc:sldChg chg="modSp">
        <pc:chgData name="Rudi Vizma" userId="194a5221-9761-4a2d-8786-15178521a36e" providerId="ADAL" clId="{2ADDC88B-4D51-44AC-A624-536D68782FEF}" dt="2026-09-10T22:46:09.346" v="1027" actId="20577"/>
        <pc:sldMkLst>
          <pc:docMk/>
          <pc:sldMk cId="3731568238" sldId="2181"/>
        </pc:sldMkLst>
        <pc:spChg chg="mod">
          <ac:chgData name="Rudi Vizma" userId="194a5221-9761-4a2d-8786-15178521a36e" providerId="ADAL" clId="{2ADDC88B-4D51-44AC-A624-536D68782FEF}" dt="2026-09-10T22:46:09.346" v="1027" actId="20577"/>
          <ac:spMkLst>
            <pc:docMk/>
            <pc:sldMk cId="3731568238" sldId="2181"/>
            <ac:spMk id="4" creationId="{1189487C-812F-4792-0C06-1947C1763144}"/>
          </ac:spMkLst>
        </pc:spChg>
      </pc:sldChg>
      <pc:sldChg chg="modSp">
        <pc:chgData name="Rudi Vizma" userId="194a5221-9761-4a2d-8786-15178521a36e" providerId="ADAL" clId="{2ADDC88B-4D51-44AC-A624-536D68782FEF}" dt="2026-09-10T22:46:14.341" v="1033" actId="20577"/>
        <pc:sldMkLst>
          <pc:docMk/>
          <pc:sldMk cId="2221294827" sldId="2182"/>
        </pc:sldMkLst>
        <pc:spChg chg="mod">
          <ac:chgData name="Rudi Vizma" userId="194a5221-9761-4a2d-8786-15178521a36e" providerId="ADAL" clId="{2ADDC88B-4D51-44AC-A624-536D68782FEF}" dt="2026-09-10T22:46:14.341" v="1033" actId="20577"/>
          <ac:spMkLst>
            <pc:docMk/>
            <pc:sldMk cId="2221294827" sldId="2182"/>
            <ac:spMk id="4" creationId="{3B1F2F87-C8BD-527A-C077-F222F37DD263}"/>
          </ac:spMkLst>
        </pc:spChg>
      </pc:sldChg>
      <pc:sldChg chg="addSp modSp">
        <pc:chgData name="Rudi Vizma" userId="194a5221-9761-4a2d-8786-15178521a36e" providerId="ADAL" clId="{2ADDC88B-4D51-44AC-A624-536D68782FEF}" dt="2026-09-10T22:32:28.708" v="64" actId="1076"/>
        <pc:sldMkLst>
          <pc:docMk/>
          <pc:sldMk cId="4024681970" sldId="2183"/>
        </pc:sldMkLst>
        <pc:spChg chg="add mod">
          <ac:chgData name="Rudi Vizma" userId="194a5221-9761-4a2d-8786-15178521a36e" providerId="ADAL" clId="{2ADDC88B-4D51-44AC-A624-536D68782FEF}" dt="2026-09-10T22:32:28.708" v="64" actId="1076"/>
          <ac:spMkLst>
            <pc:docMk/>
            <pc:sldMk cId="4024681970" sldId="2183"/>
            <ac:spMk id="2" creationId="{801151FC-9867-3A2D-B290-63FE047ECFB5}"/>
          </ac:spMkLst>
        </pc:spChg>
      </pc:sldChg>
      <pc:sldChg chg="addSp modSp">
        <pc:chgData name="Rudi Vizma" userId="194a5221-9761-4a2d-8786-15178521a36e" providerId="ADAL" clId="{2ADDC88B-4D51-44AC-A624-536D68782FEF}" dt="2026-09-10T22:34:35.942" v="212" actId="1076"/>
        <pc:sldMkLst>
          <pc:docMk/>
          <pc:sldMk cId="4112230826" sldId="2184"/>
        </pc:sldMkLst>
        <pc:spChg chg="add mod">
          <ac:chgData name="Rudi Vizma" userId="194a5221-9761-4a2d-8786-15178521a36e" providerId="ADAL" clId="{2ADDC88B-4D51-44AC-A624-536D68782FEF}" dt="2026-09-10T22:34:35.942" v="212" actId="1076"/>
          <ac:spMkLst>
            <pc:docMk/>
            <pc:sldMk cId="4112230826" sldId="2184"/>
            <ac:spMk id="2" creationId="{05D9EA6E-B770-D9F7-0CE9-875B2B62F666}"/>
          </ac:spMkLst>
        </pc:spChg>
      </pc:sldChg>
      <pc:sldChg chg="addSp modSp">
        <pc:chgData name="Rudi Vizma" userId="194a5221-9761-4a2d-8786-15178521a36e" providerId="ADAL" clId="{2ADDC88B-4D51-44AC-A624-536D68782FEF}" dt="2026-09-10T22:37:23.865" v="333" actId="20577"/>
        <pc:sldMkLst>
          <pc:docMk/>
          <pc:sldMk cId="3064085069" sldId="2185"/>
        </pc:sldMkLst>
        <pc:spChg chg="add mod">
          <ac:chgData name="Rudi Vizma" userId="194a5221-9761-4a2d-8786-15178521a36e" providerId="ADAL" clId="{2ADDC88B-4D51-44AC-A624-536D68782FEF}" dt="2026-09-10T22:37:18.569" v="310"/>
          <ac:spMkLst>
            <pc:docMk/>
            <pc:sldMk cId="3064085069" sldId="2185"/>
            <ac:spMk id="2" creationId="{A326760C-060C-B360-C64B-7B02E74D6F51}"/>
          </ac:spMkLst>
        </pc:spChg>
        <pc:spChg chg="mod">
          <ac:chgData name="Rudi Vizma" userId="194a5221-9761-4a2d-8786-15178521a36e" providerId="ADAL" clId="{2ADDC88B-4D51-44AC-A624-536D68782FEF}" dt="2026-09-10T22:37:23.865" v="333" actId="20577"/>
          <ac:spMkLst>
            <pc:docMk/>
            <pc:sldMk cId="3064085069" sldId="2185"/>
            <ac:spMk id="23" creationId="{7E9E83C9-1F80-42EE-36B8-5A91D7C80F6B}"/>
          </ac:spMkLst>
        </pc:spChg>
      </pc:sldChg>
      <pc:sldChg chg="addSp modSp">
        <pc:chgData name="Rudi Vizma" userId="194a5221-9761-4a2d-8786-15178521a36e" providerId="ADAL" clId="{2ADDC88B-4D51-44AC-A624-536D68782FEF}" dt="2026-09-10T22:40:23.170" v="616" actId="14100"/>
        <pc:sldMkLst>
          <pc:docMk/>
          <pc:sldMk cId="532349874" sldId="2186"/>
        </pc:sldMkLst>
        <pc:spChg chg="add mod">
          <ac:chgData name="Rudi Vizma" userId="194a5221-9761-4a2d-8786-15178521a36e" providerId="ADAL" clId="{2ADDC88B-4D51-44AC-A624-536D68782FEF}" dt="2026-09-10T22:40:14.615" v="582"/>
          <ac:spMkLst>
            <pc:docMk/>
            <pc:sldMk cId="532349874" sldId="2186"/>
            <ac:spMk id="2" creationId="{9F3B4012-1E8C-E9C7-E5A4-7079F0012F41}"/>
          </ac:spMkLst>
        </pc:spChg>
        <pc:spChg chg="mod">
          <ac:chgData name="Rudi Vizma" userId="194a5221-9761-4a2d-8786-15178521a36e" providerId="ADAL" clId="{2ADDC88B-4D51-44AC-A624-536D68782FEF}" dt="2026-09-10T22:40:23.170" v="616" actId="14100"/>
          <ac:spMkLst>
            <pc:docMk/>
            <pc:sldMk cId="532349874" sldId="2186"/>
            <ac:spMk id="23" creationId="{7E9E83C9-1F80-42EE-36B8-5A91D7C80F6B}"/>
          </ac:spMkLst>
        </pc:spChg>
      </pc:sldChg>
      <pc:sldChg chg="addSp modSp">
        <pc:chgData name="Rudi Vizma" userId="194a5221-9761-4a2d-8786-15178521a36e" providerId="ADAL" clId="{2ADDC88B-4D51-44AC-A624-536D68782FEF}" dt="2026-09-10T22:40:45.647" v="671" actId="1076"/>
        <pc:sldMkLst>
          <pc:docMk/>
          <pc:sldMk cId="2561794664" sldId="2187"/>
        </pc:sldMkLst>
        <pc:spChg chg="add mod">
          <ac:chgData name="Rudi Vizma" userId="194a5221-9761-4a2d-8786-15178521a36e" providerId="ADAL" clId="{2ADDC88B-4D51-44AC-A624-536D68782FEF}" dt="2026-09-10T22:40:45.647" v="671" actId="1076"/>
          <ac:spMkLst>
            <pc:docMk/>
            <pc:sldMk cId="2561794664" sldId="2187"/>
            <ac:spMk id="2" creationId="{B973E9BC-C03F-D4B1-ED07-8FEA6B250293}"/>
          </ac:spMkLst>
        </pc:spChg>
      </pc:sldChg>
      <pc:sldChg chg="addSp modSp">
        <pc:chgData name="Rudi Vizma" userId="194a5221-9761-4a2d-8786-15178521a36e" providerId="ADAL" clId="{2ADDC88B-4D51-44AC-A624-536D68782FEF}" dt="2026-09-10T22:45:08.314" v="967" actId="14100"/>
        <pc:sldMkLst>
          <pc:docMk/>
          <pc:sldMk cId="1831214219" sldId="2188"/>
        </pc:sldMkLst>
        <pc:spChg chg="add mod">
          <ac:chgData name="Rudi Vizma" userId="194a5221-9761-4a2d-8786-15178521a36e" providerId="ADAL" clId="{2ADDC88B-4D51-44AC-A624-536D68782FEF}" dt="2026-09-10T22:44:58.897" v="934"/>
          <ac:spMkLst>
            <pc:docMk/>
            <pc:sldMk cId="1831214219" sldId="2188"/>
            <ac:spMk id="2" creationId="{BDCFB5F0-0600-0EE8-675C-FAA5280F5DAF}"/>
          </ac:spMkLst>
        </pc:spChg>
        <pc:spChg chg="mod">
          <ac:chgData name="Rudi Vizma" userId="194a5221-9761-4a2d-8786-15178521a36e" providerId="ADAL" clId="{2ADDC88B-4D51-44AC-A624-536D68782FEF}" dt="2026-09-10T22:45:08.314" v="967" actId="14100"/>
          <ac:spMkLst>
            <pc:docMk/>
            <pc:sldMk cId="1831214219" sldId="2188"/>
            <ac:spMk id="23" creationId="{7E9E83C9-1F80-42EE-36B8-5A91D7C80F6B}"/>
          </ac:spMkLst>
        </pc:spChg>
      </pc:sldChg>
      <pc:sldChg chg="addSp modSp">
        <pc:chgData name="Rudi Vizma" userId="194a5221-9761-4a2d-8786-15178521a36e" providerId="ADAL" clId="{2ADDC88B-4D51-44AC-A624-536D68782FEF}" dt="2026-09-10T22:45:37.454" v="985" actId="20577"/>
        <pc:sldMkLst>
          <pc:docMk/>
          <pc:sldMk cId="444416072" sldId="2189"/>
        </pc:sldMkLst>
        <pc:spChg chg="add mod">
          <ac:chgData name="Rudi Vizma" userId="194a5221-9761-4a2d-8786-15178521a36e" providerId="ADAL" clId="{2ADDC88B-4D51-44AC-A624-536D68782FEF}" dt="2026-09-10T22:45:33.346" v="969"/>
          <ac:spMkLst>
            <pc:docMk/>
            <pc:sldMk cId="444416072" sldId="2189"/>
            <ac:spMk id="2" creationId="{816AA6CB-1586-452F-4AC4-486C4ACECAE1}"/>
          </ac:spMkLst>
        </pc:spChg>
        <pc:spChg chg="mod">
          <ac:chgData name="Rudi Vizma" userId="194a5221-9761-4a2d-8786-15178521a36e" providerId="ADAL" clId="{2ADDC88B-4D51-44AC-A624-536D68782FEF}" dt="2026-09-10T22:45:37.454" v="985" actId="20577"/>
          <ac:spMkLst>
            <pc:docMk/>
            <pc:sldMk cId="444416072" sldId="2189"/>
            <ac:spMk id="9" creationId="{8AAE49C8-EB84-0E0F-B47F-BC36B0225118}"/>
          </ac:spMkLst>
        </pc:spChg>
      </pc:sldChg>
      <pc:sldChg chg="addSp modSp">
        <pc:chgData name="Rudi Vizma" userId="194a5221-9761-4a2d-8786-15178521a36e" providerId="ADAL" clId="{2ADDC88B-4D51-44AC-A624-536D68782FEF}" dt="2026-09-10T22:34:57.657" v="223" actId="14100"/>
        <pc:sldMkLst>
          <pc:docMk/>
          <pc:sldMk cId="1351089564" sldId="2190"/>
        </pc:sldMkLst>
        <pc:spChg chg="add mod">
          <ac:chgData name="Rudi Vizma" userId="194a5221-9761-4a2d-8786-15178521a36e" providerId="ADAL" clId="{2ADDC88B-4D51-44AC-A624-536D68782FEF}" dt="2026-09-10T22:34:45.709" v="214"/>
          <ac:spMkLst>
            <pc:docMk/>
            <pc:sldMk cId="1351089564" sldId="2190"/>
            <ac:spMk id="2" creationId="{A7C8612C-5DB2-21C8-46A0-50A91945556C}"/>
          </ac:spMkLst>
        </pc:spChg>
        <pc:spChg chg="mod">
          <ac:chgData name="Rudi Vizma" userId="194a5221-9761-4a2d-8786-15178521a36e" providerId="ADAL" clId="{2ADDC88B-4D51-44AC-A624-536D68782FEF}" dt="2026-09-10T22:34:57.657" v="223" actId="14100"/>
          <ac:spMkLst>
            <pc:docMk/>
            <pc:sldMk cId="1351089564" sldId="2190"/>
            <ac:spMk id="23" creationId="{7E9E83C9-1F80-42EE-36B8-5A91D7C80F6B}"/>
          </ac:spMkLst>
        </pc:spChg>
      </pc:sldChg>
      <pc:sldChg chg="addSp modSp">
        <pc:chgData name="Rudi Vizma" userId="194a5221-9761-4a2d-8786-15178521a36e" providerId="ADAL" clId="{2ADDC88B-4D51-44AC-A624-536D68782FEF}" dt="2026-09-10T22:45:46.934" v="1003" actId="20577"/>
        <pc:sldMkLst>
          <pc:docMk/>
          <pc:sldMk cId="3412528253" sldId="2191"/>
        </pc:sldMkLst>
        <pc:spChg chg="add mod">
          <ac:chgData name="Rudi Vizma" userId="194a5221-9761-4a2d-8786-15178521a36e" providerId="ADAL" clId="{2ADDC88B-4D51-44AC-A624-536D68782FEF}" dt="2026-09-10T22:45:42.131" v="987"/>
          <ac:spMkLst>
            <pc:docMk/>
            <pc:sldMk cId="3412528253" sldId="2191"/>
            <ac:spMk id="2" creationId="{A32F9364-2C88-D675-8F13-8F9F06FE3749}"/>
          </ac:spMkLst>
        </pc:spChg>
        <pc:spChg chg="mod">
          <ac:chgData name="Rudi Vizma" userId="194a5221-9761-4a2d-8786-15178521a36e" providerId="ADAL" clId="{2ADDC88B-4D51-44AC-A624-536D68782FEF}" dt="2026-09-10T22:45:46.934" v="1003" actId="20577"/>
          <ac:spMkLst>
            <pc:docMk/>
            <pc:sldMk cId="3412528253" sldId="2191"/>
            <ac:spMk id="9" creationId="{F505BC45-BB65-1F32-AAEC-99C8372CC709}"/>
          </ac:spMkLst>
        </pc:spChg>
      </pc:sldChg>
      <pc:sldChg chg="addSp modSp">
        <pc:chgData name="Rudi Vizma" userId="194a5221-9761-4a2d-8786-15178521a36e" providerId="ADAL" clId="{2ADDC88B-4D51-44AC-A624-536D68782FEF}" dt="2026-09-10T22:48:22.556" v="1117" actId="20577"/>
        <pc:sldMkLst>
          <pc:docMk/>
          <pc:sldMk cId="3041889012" sldId="2212"/>
        </pc:sldMkLst>
        <pc:spChg chg="add mod">
          <ac:chgData name="Rudi Vizma" userId="194a5221-9761-4a2d-8786-15178521a36e" providerId="ADAL" clId="{2ADDC88B-4D51-44AC-A624-536D68782FEF}" dt="2026-09-10T22:46:41.347" v="1049"/>
          <ac:spMkLst>
            <pc:docMk/>
            <pc:sldMk cId="3041889012" sldId="2212"/>
            <ac:spMk id="2" creationId="{2483857B-F74E-7042-2CA2-83894149D614}"/>
          </ac:spMkLst>
        </pc:spChg>
        <pc:spChg chg="mod">
          <ac:chgData name="Rudi Vizma" userId="194a5221-9761-4a2d-8786-15178521a36e" providerId="ADAL" clId="{2ADDC88B-4D51-44AC-A624-536D68782FEF}" dt="2026-09-10T22:48:22.556" v="1117" actId="20577"/>
          <ac:spMkLst>
            <pc:docMk/>
            <pc:sldMk cId="3041889012" sldId="2212"/>
            <ac:spMk id="4" creationId="{88E8CFA9-48E7-8315-5154-93C3B27916D7}"/>
          </ac:spMkLst>
        </pc:spChg>
      </pc:sldChg>
      <pc:sldChg chg="addSp modSp">
        <pc:chgData name="Rudi Vizma" userId="194a5221-9761-4a2d-8786-15178521a36e" providerId="ADAL" clId="{2ADDC88B-4D51-44AC-A624-536D68782FEF}" dt="2026-09-10T22:48:15.072" v="1116" actId="20577"/>
        <pc:sldMkLst>
          <pc:docMk/>
          <pc:sldMk cId="3509163325" sldId="2216"/>
        </pc:sldMkLst>
        <pc:spChg chg="add mod">
          <ac:chgData name="Rudi Vizma" userId="194a5221-9761-4a2d-8786-15178521a36e" providerId="ADAL" clId="{2ADDC88B-4D51-44AC-A624-536D68782FEF}" dt="2026-09-10T22:47:10.079" v="1082"/>
          <ac:spMkLst>
            <pc:docMk/>
            <pc:sldMk cId="3509163325" sldId="2216"/>
            <ac:spMk id="2" creationId="{2BA5641A-4898-B13C-28ED-1C299DA41B06}"/>
          </ac:spMkLst>
        </pc:spChg>
        <pc:spChg chg="mod">
          <ac:chgData name="Rudi Vizma" userId="194a5221-9761-4a2d-8786-15178521a36e" providerId="ADAL" clId="{2ADDC88B-4D51-44AC-A624-536D68782FEF}" dt="2026-09-10T22:48:15.072" v="1116" actId="20577"/>
          <ac:spMkLst>
            <pc:docMk/>
            <pc:sldMk cId="3509163325" sldId="2216"/>
            <ac:spMk id="4" creationId="{BA12B8F4-01F2-5918-D829-59D50E38CB25}"/>
          </ac:spMkLst>
        </pc:spChg>
      </pc:sldChg>
      <pc:sldChg chg="addSp modSp">
        <pc:chgData name="Rudi Vizma" userId="194a5221-9761-4a2d-8786-15178521a36e" providerId="ADAL" clId="{2ADDC88B-4D51-44AC-A624-536D68782FEF}" dt="2026-09-10T22:32:56.090" v="89" actId="1076"/>
        <pc:sldMkLst>
          <pc:docMk/>
          <pc:sldMk cId="2474837806" sldId="2217"/>
        </pc:sldMkLst>
        <pc:spChg chg="add mod">
          <ac:chgData name="Rudi Vizma" userId="194a5221-9761-4a2d-8786-15178521a36e" providerId="ADAL" clId="{2ADDC88B-4D51-44AC-A624-536D68782FEF}" dt="2026-09-10T22:32:53.988" v="88"/>
          <ac:spMkLst>
            <pc:docMk/>
            <pc:sldMk cId="2474837806" sldId="2217"/>
            <ac:spMk id="2" creationId="{B00B399C-9462-B75E-4D17-B472393A9E8A}"/>
          </ac:spMkLst>
        </pc:spChg>
        <pc:spChg chg="mod">
          <ac:chgData name="Rudi Vizma" userId="194a5221-9761-4a2d-8786-15178521a36e" providerId="ADAL" clId="{2ADDC88B-4D51-44AC-A624-536D68782FEF}" dt="2026-09-10T22:32:56.090" v="89" actId="1076"/>
          <ac:spMkLst>
            <pc:docMk/>
            <pc:sldMk cId="2474837806" sldId="2217"/>
            <ac:spMk id="4" creationId="{AEA2B4B1-3556-DFFD-16F7-8DD895ADAA41}"/>
          </ac:spMkLst>
        </pc:spChg>
      </pc:sldChg>
      <pc:sldChg chg="addSp modSp">
        <pc:chgData name="Rudi Vizma" userId="194a5221-9761-4a2d-8786-15178521a36e" providerId="ADAL" clId="{2ADDC88B-4D51-44AC-A624-536D68782FEF}" dt="2026-09-10T22:33:06.662" v="105" actId="20577"/>
        <pc:sldMkLst>
          <pc:docMk/>
          <pc:sldMk cId="708887100" sldId="2219"/>
        </pc:sldMkLst>
        <pc:spChg chg="add mod">
          <ac:chgData name="Rudi Vizma" userId="194a5221-9761-4a2d-8786-15178521a36e" providerId="ADAL" clId="{2ADDC88B-4D51-44AC-A624-536D68782FEF}" dt="2026-09-10T22:33:00.780" v="91"/>
          <ac:spMkLst>
            <pc:docMk/>
            <pc:sldMk cId="708887100" sldId="2219"/>
            <ac:spMk id="2" creationId="{990B5097-F39C-F6D4-BC86-68C61D1886AD}"/>
          </ac:spMkLst>
        </pc:spChg>
        <pc:spChg chg="mod">
          <ac:chgData name="Rudi Vizma" userId="194a5221-9761-4a2d-8786-15178521a36e" providerId="ADAL" clId="{2ADDC88B-4D51-44AC-A624-536D68782FEF}" dt="2026-09-10T22:33:06.662" v="105" actId="20577"/>
          <ac:spMkLst>
            <pc:docMk/>
            <pc:sldMk cId="708887100" sldId="2219"/>
            <ac:spMk id="4" creationId="{C3B8116B-1149-A52F-549A-B48CA9F93BCD}"/>
          </ac:spMkLst>
        </pc:spChg>
      </pc:sldChg>
      <pc:sldChg chg="modSp">
        <pc:chgData name="Rudi Vizma" userId="194a5221-9761-4a2d-8786-15178521a36e" providerId="ADAL" clId="{2ADDC88B-4D51-44AC-A624-536D68782FEF}" dt="2026-09-10T22:37:07.712" v="308" actId="1076"/>
        <pc:sldMkLst>
          <pc:docMk/>
          <pc:sldMk cId="4230998751" sldId="2220"/>
        </pc:sldMkLst>
        <pc:spChg chg="mod">
          <ac:chgData name="Rudi Vizma" userId="194a5221-9761-4a2d-8786-15178521a36e" providerId="ADAL" clId="{2ADDC88B-4D51-44AC-A624-536D68782FEF}" dt="2026-09-10T22:37:07.712" v="308" actId="1076"/>
          <ac:spMkLst>
            <pc:docMk/>
            <pc:sldMk cId="4230998751" sldId="2220"/>
            <ac:spMk id="3" creationId="{BA0ECDF5-CCD5-4B50-B6D3-05E495A45873}"/>
          </ac:spMkLst>
        </pc:spChg>
        <pc:spChg chg="mod">
          <ac:chgData name="Rudi Vizma" userId="194a5221-9761-4a2d-8786-15178521a36e" providerId="ADAL" clId="{2ADDC88B-4D51-44AC-A624-536D68782FEF}" dt="2026-09-10T22:37:04.681" v="307" actId="20577"/>
          <ac:spMkLst>
            <pc:docMk/>
            <pc:sldMk cId="4230998751" sldId="2220"/>
            <ac:spMk id="4" creationId="{19672E94-67CE-015F-5342-AEDDA3BB0B5D}"/>
          </ac:spMkLst>
        </pc:spChg>
      </pc:sldChg>
      <pc:sldChg chg="addSp modSp">
        <pc:chgData name="Rudi Vizma" userId="194a5221-9761-4a2d-8786-15178521a36e" providerId="ADAL" clId="{2ADDC88B-4D51-44AC-A624-536D68782FEF}" dt="2026-09-10T22:34:20.343" v="175"/>
        <pc:sldMkLst>
          <pc:docMk/>
          <pc:sldMk cId="25050887" sldId="2221"/>
        </pc:sldMkLst>
        <pc:spChg chg="add mod">
          <ac:chgData name="Rudi Vizma" userId="194a5221-9761-4a2d-8786-15178521a36e" providerId="ADAL" clId="{2ADDC88B-4D51-44AC-A624-536D68782FEF}" dt="2026-09-10T22:34:20.343" v="175"/>
          <ac:spMkLst>
            <pc:docMk/>
            <pc:sldMk cId="25050887" sldId="2221"/>
            <ac:spMk id="2" creationId="{DB7D7C89-BFCC-2286-0C92-B0C1E935860C}"/>
          </ac:spMkLst>
        </pc:spChg>
        <pc:spChg chg="mod">
          <ac:chgData name="Rudi Vizma" userId="194a5221-9761-4a2d-8786-15178521a36e" providerId="ADAL" clId="{2ADDC88B-4D51-44AC-A624-536D68782FEF}" dt="2026-09-10T22:34:19.128" v="174" actId="20577"/>
          <ac:spMkLst>
            <pc:docMk/>
            <pc:sldMk cId="25050887" sldId="2221"/>
            <ac:spMk id="7" creationId="{279B222D-5D52-31A6-CF3A-E4391CE8B537}"/>
          </ac:spMkLst>
        </pc:spChg>
      </pc:sldChg>
      <pc:sldChg chg="modSp">
        <pc:chgData name="Rudi Vizma" userId="194a5221-9761-4a2d-8786-15178521a36e" providerId="ADAL" clId="{2ADDC88B-4D51-44AC-A624-536D68782FEF}" dt="2026-09-10T22:40:05.927" v="580" actId="1076"/>
        <pc:sldMkLst>
          <pc:docMk/>
          <pc:sldMk cId="1199108379" sldId="2246"/>
        </pc:sldMkLst>
        <pc:spChg chg="mod">
          <ac:chgData name="Rudi Vizma" userId="194a5221-9761-4a2d-8786-15178521a36e" providerId="ADAL" clId="{2ADDC88B-4D51-44AC-A624-536D68782FEF}" dt="2026-09-10T22:40:05.927" v="580" actId="1076"/>
          <ac:spMkLst>
            <pc:docMk/>
            <pc:sldMk cId="1199108379" sldId="2246"/>
            <ac:spMk id="3" creationId="{7D3EADCC-2C3F-48C3-7CEF-860032DEF1B9}"/>
          </ac:spMkLst>
        </pc:spChg>
        <pc:spChg chg="mod">
          <ac:chgData name="Rudi Vizma" userId="194a5221-9761-4a2d-8786-15178521a36e" providerId="ADAL" clId="{2ADDC88B-4D51-44AC-A624-536D68782FEF}" dt="2026-09-10T22:40:02.007" v="579" actId="20577"/>
          <ac:spMkLst>
            <pc:docMk/>
            <pc:sldMk cId="1199108379" sldId="2246"/>
            <ac:spMk id="4" creationId="{212D9C05-92D7-830E-2E31-135F27C7604A}"/>
          </ac:spMkLst>
        </pc:spChg>
      </pc:sldChg>
      <pc:sldChg chg="addSp modSp">
        <pc:chgData name="Rudi Vizma" userId="194a5221-9761-4a2d-8786-15178521a36e" providerId="ADAL" clId="{2ADDC88B-4D51-44AC-A624-536D68782FEF}" dt="2026-09-10T22:46:22.435" v="1047" actId="1076"/>
        <pc:sldMkLst>
          <pc:docMk/>
          <pc:sldMk cId="3253745745" sldId="2248"/>
        </pc:sldMkLst>
        <pc:spChg chg="add mod">
          <ac:chgData name="Rudi Vizma" userId="194a5221-9761-4a2d-8786-15178521a36e" providerId="ADAL" clId="{2ADDC88B-4D51-44AC-A624-536D68782FEF}" dt="2026-09-10T22:46:22.435" v="1047" actId="1076"/>
          <ac:spMkLst>
            <pc:docMk/>
            <pc:sldMk cId="3253745745" sldId="2248"/>
            <ac:spMk id="2" creationId="{4A543052-A846-9B5D-20CE-304CD52A2D0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A4F35B-BEAC-0EBF-9C98-802FF4A3C2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54753A0E-78C3-3801-2D4B-B9D3D068E9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D58EB89-DFA9-454C-B791-6BFE006F9175}" type="datetimeFigureOut">
              <a:rPr lang="en-GB" smtClean="0">
                <a:latin typeface="Arial" panose="020B0604020202020204" pitchFamily="34" charset="0"/>
              </a:rPr>
              <a:t>24/09/2026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91F11D25-02CE-C5EE-1013-501A8F5A3F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33F38FD5-5E88-9440-B455-46EAED1A352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DABBBC-4884-4EAD-956B-6AD075AF1FE5}"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22675286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4E2BCB7-E18E-406A-AC14-5E587E3FD1D6}" type="datetimeFigureOut">
              <a:rPr lang="en-GB" smtClean="0"/>
              <a:pPr/>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FE500D85-4D48-40A1-BE3B-C1B18FD9FAA1}" type="slidenum">
              <a:rPr lang="en-GB" smtClean="0"/>
              <a:pPr/>
              <a:t>‹#›</a:t>
            </a:fld>
            <a:endParaRPr lang="en-GB"/>
          </a:p>
        </p:txBody>
      </p:sp>
    </p:spTree>
    <p:extLst>
      <p:ext uri="{BB962C8B-B14F-4D97-AF65-F5344CB8AC3E}">
        <p14:creationId xmlns:p14="http://schemas.microsoft.com/office/powerpoint/2010/main" val="270487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xplore-education-statistics.service.gov.uk/find-statistics/special-educational-needs-in-england/2025-26#section-primary-type-of-need"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explore-education-statistics.service.gov.uk/data-tables/permalink/8fd05062-0406-4c20-72dd-08def14588fa"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speechandlanguage.org.uk/about-us/news-and-blogs/shocking-double-disadvantage-two-million-uk-children-with-speech-and-language-challenges-face-mental-health-crisi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xplore-education-statistics.service.gov.uk/find-statistics/special-educational-needs-in-england/2025-26"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gov.uk/government/publication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v.uk/government/publications/post-16-and-further-education-white-paper"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nfer.ac.uk/publications/survey-of-adult-skills-2023-piaac-national-report-for-england/"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educationendowmentfoundation.org.uk/education-evidence/teaching-learning-toolkit/oral-language-interventions"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educationendowmentfoundation.org.uk/education-evidence/guidance-reports/literacy-secondary"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ducationendowmentfoundation.org.uk/education-evidence/guidance-reports/literacy-secondary"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educationendowmentfoundation.org.uk/education-evidence/teaching-learning-toolkit/oral-language-interventions" TargetMode="External"/><Relationship Id="rId2" Type="http://schemas.openxmlformats.org/officeDocument/2006/relationships/slide" Target="../slides/slide47.xml"/><Relationship Id="rId1" Type="http://schemas.openxmlformats.org/officeDocument/2006/relationships/notesMaster" Target="../notesMasters/notesMaster1.xml"/><Relationship Id="rId4" Type="http://schemas.openxmlformats.org/officeDocument/2006/relationships/hyperlink" Target="https://educationendowmentfoundation.org.uk/education-evidence/guidance-reports/literacy-secondary" TargetMode="Externa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ea typeface="Segoe UI"/>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a:defRPr/>
            </a:pPr>
            <a:r>
              <a:rPr lang="en-GB" b="1">
                <a:latin typeface="Arial"/>
                <a:cs typeface="Arial"/>
              </a:rPr>
              <a:t>Time: </a:t>
            </a:r>
            <a:r>
              <a:rPr lang="en-GB">
                <a:latin typeface="Arial"/>
                <a:cs typeface="Arial"/>
              </a:rPr>
              <a:t>1 minute [1]</a:t>
            </a: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what this session will entail.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You can decide whether you would like to share the timings of the session with staff. </a:t>
            </a:r>
          </a:p>
          <a:p>
            <a:r>
              <a:rPr lang="en-GB">
                <a:latin typeface="Arial"/>
                <a:cs typeface="Arial"/>
              </a:rPr>
              <a:t>NOTE: Timings have been rounded to the nearest 5 minutes. Where you decide to alter the length of the session, you may need to update this slide accordingly.</a:t>
            </a:r>
            <a:endParaRPr lang="en-GB" b="0">
              <a:latin typeface="Arial" panose="020B0604020202020204" pitchFamily="34" charset="0"/>
              <a:cs typeface="Arial" panose="020B0604020202020204" pitchFamily="34" charset="0"/>
            </a:endParaRPr>
          </a:p>
          <a:p>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begin today’s session. </a:t>
            </a:r>
          </a:p>
          <a:p>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6579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3F9-D495-28F8-A7F4-E6A05B1AA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07E5-8CB5-8C50-8F24-342F8561E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35FE1F-E9DE-F1DD-92A4-8CCE4A77D571}"/>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 1: Pupil voice from your own context</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[1]</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especially for those with additional needs, underpins what we mean by inclusion. Here the pupil talks about some of the things they found challenging and the ways in which they feel supported by teachers and teaching assistants. It’s clear that they feel better able to succeed in school as a result.</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get straight on with defining this area of development. </a:t>
            </a:r>
          </a:p>
          <a:p>
            <a:endParaRPr lang="en-GB"/>
          </a:p>
        </p:txBody>
      </p:sp>
      <p:sp>
        <p:nvSpPr>
          <p:cNvPr id="4" name="Slide Number Placeholder 3">
            <a:extLst>
              <a:ext uri="{FF2B5EF4-FFF2-40B4-BE49-F238E27FC236}">
                <a16:creationId xmlns:a16="http://schemas.microsoft.com/office/drawing/2014/main" id="{DB9E9B9F-3744-139D-51EC-FB626CE36A79}"/>
              </a:ext>
            </a:extLst>
          </p:cNvPr>
          <p:cNvSpPr>
            <a:spLocks noGrp="1"/>
          </p:cNvSpPr>
          <p:nvPr>
            <p:ph type="sldNum" sz="quarter" idx="5"/>
          </p:nvPr>
        </p:nvSpPr>
        <p:spPr/>
        <p:txBody>
          <a:bodyPr/>
          <a:lstStyle/>
          <a:p>
            <a:fld id="{5B3B3ED4-6500-7D46-AD43-AE190871C49C}" type="slidenum">
              <a:rPr lang="en-US" smtClean="0"/>
              <a:t>6</a:t>
            </a:fld>
            <a:endParaRPr lang="en-US"/>
          </a:p>
        </p:txBody>
      </p:sp>
    </p:spTree>
    <p:extLst>
      <p:ext uri="{BB962C8B-B14F-4D97-AF65-F5344CB8AC3E}">
        <p14:creationId xmlns:p14="http://schemas.microsoft.com/office/powerpoint/2010/main" val="972520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CED1-B037-B4D6-09AE-4EB927D46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C1A13-3C01-BA2C-7C1A-5248051172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FECD37-18F6-F571-AD18-47F21D7CD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2: Pupil voice example - primary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[1]</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especially for those with additional needs, underpins what we mean by inclusion. Here the pupil talks about some of the things they found challenging and the ways in which they feel supported by teachers and teaching assistants. It’s clear that they feel better able to succeed in school as a result.</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get straight on with defining this area of development. </a:t>
            </a:r>
          </a:p>
          <a:p>
            <a:endParaRPr lang="en-GB"/>
          </a:p>
        </p:txBody>
      </p:sp>
      <p:sp>
        <p:nvSpPr>
          <p:cNvPr id="4" name="Slide Number Placeholder 3">
            <a:extLst>
              <a:ext uri="{FF2B5EF4-FFF2-40B4-BE49-F238E27FC236}">
                <a16:creationId xmlns:a16="http://schemas.microsoft.com/office/drawing/2014/main" id="{F44E1E88-C770-541D-2D22-A79C8A5386E0}"/>
              </a:ext>
            </a:extLst>
          </p:cNvPr>
          <p:cNvSpPr>
            <a:spLocks noGrp="1"/>
          </p:cNvSpPr>
          <p:nvPr>
            <p:ph type="sldNum" sz="quarter" idx="5"/>
          </p:nvPr>
        </p:nvSpPr>
        <p:spPr/>
        <p:txBody>
          <a:bodyPr/>
          <a:lstStyle/>
          <a:p>
            <a:fld id="{5B3B3ED4-6500-7D46-AD43-AE190871C49C}" type="slidenum">
              <a:rPr lang="en-US" smtClean="0"/>
              <a:t>7</a:t>
            </a:fld>
            <a:endParaRPr lang="en-US"/>
          </a:p>
        </p:txBody>
      </p:sp>
    </p:spTree>
    <p:extLst>
      <p:ext uri="{BB962C8B-B14F-4D97-AF65-F5344CB8AC3E}">
        <p14:creationId xmlns:p14="http://schemas.microsoft.com/office/powerpoint/2010/main" val="2017815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902B-7918-6A0A-3A26-0A9176DFF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94FF4-D36F-B41C-E02F-A01A18DEB4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291ED1-0EAC-BC32-68AA-C073B1DA7F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3: Pupil voice example - secondary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[1]</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especially for those with additional needs, underpins what we mean by inclusion. Here the pupil talks about some of the things they found challenging and the ways in which they feel supported by teachers and teaching assistants. It’s clear that they feel better able to succeed in school as a result.</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get straight on with defining this area of development. </a:t>
            </a:r>
          </a:p>
          <a:p>
            <a:endParaRPr lang="en-GB"/>
          </a:p>
        </p:txBody>
      </p:sp>
      <p:sp>
        <p:nvSpPr>
          <p:cNvPr id="4" name="Slide Number Placeholder 3">
            <a:extLst>
              <a:ext uri="{FF2B5EF4-FFF2-40B4-BE49-F238E27FC236}">
                <a16:creationId xmlns:a16="http://schemas.microsoft.com/office/drawing/2014/main" id="{7919B4C2-5BF0-CBE5-5256-B601B09D9CF7}"/>
              </a:ext>
            </a:extLst>
          </p:cNvPr>
          <p:cNvSpPr>
            <a:spLocks noGrp="1"/>
          </p:cNvSpPr>
          <p:nvPr>
            <p:ph type="sldNum" sz="quarter" idx="5"/>
          </p:nvPr>
        </p:nvSpPr>
        <p:spPr/>
        <p:txBody>
          <a:bodyPr/>
          <a:lstStyle/>
          <a:p>
            <a:fld id="{5B3B3ED4-6500-7D46-AD43-AE190871C49C}" type="slidenum">
              <a:rPr lang="en-US" smtClean="0"/>
              <a:t>8</a:t>
            </a:fld>
            <a:endParaRPr lang="en-US"/>
          </a:p>
        </p:txBody>
      </p:sp>
    </p:spTree>
    <p:extLst>
      <p:ext uri="{BB962C8B-B14F-4D97-AF65-F5344CB8AC3E}">
        <p14:creationId xmlns:p14="http://schemas.microsoft.com/office/powerpoint/2010/main" val="2105450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a:latin typeface="Arial" panose="020B0604020202020204" pitchFamily="34" charset="0"/>
                <a:cs typeface="Arial" panose="020B0604020202020204" pitchFamily="34" charset="0"/>
              </a:rPr>
              <a:t>Hidden slide – optional </a:t>
            </a:r>
          </a:p>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NA</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position this session within the context of the five areas of development.</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r>
              <a:rPr lang="en-GB" sz="1200" b="0">
                <a:latin typeface="Arial" panose="020B0604020202020204" pitchFamily="34" charset="0"/>
                <a:cs typeface="Arial" panose="020B0604020202020204" pitchFamily="34" charset="0"/>
              </a:rPr>
              <a:t>Give staff time to read the slide. Then explain that…</a:t>
            </a:r>
          </a:p>
          <a:p>
            <a:pPr marL="171450" indent="-171450">
              <a:buFont typeface="Segoe UI"/>
              <a:buChar char="•"/>
            </a:pPr>
            <a:r>
              <a:rPr lang="en-GB" sz="1200" b="0">
                <a:latin typeface="Arial" panose="020B0604020202020204" pitchFamily="34" charset="0"/>
                <a:cs typeface="Arial" panose="020B0604020202020204" pitchFamily="34" charset="0"/>
              </a:rPr>
              <a:t>[If you intend to share the full suite of materials] </a:t>
            </a:r>
          </a:p>
          <a:p>
            <a:pPr marL="628650" lvl="1" indent="-171450">
              <a:buFont typeface="Segoe UI"/>
              <a:buChar char="•"/>
            </a:pPr>
            <a:r>
              <a:rPr lang="en-GB" sz="1200" b="0">
                <a:latin typeface="Arial" panose="020B0604020202020204" pitchFamily="34" charset="0"/>
                <a:cs typeface="Arial" panose="020B0604020202020204" pitchFamily="34" charset="0"/>
              </a:rPr>
              <a:t>We are devoting time to each of the areas for development outlined in this diagram. </a:t>
            </a:r>
          </a:p>
          <a:p>
            <a:pPr marL="628650" marR="0" lvl="1"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latin typeface="Arial" panose="020B0604020202020204" pitchFamily="34" charset="0"/>
                <a:cs typeface="Arial" panose="020B0604020202020204" pitchFamily="34" charset="0"/>
              </a:rPr>
              <a:t>Please note, the final Areas of Development are subject to change - DfE is considering feedback from SEND reform consultation and recommendations from the Expert Panel.</a:t>
            </a:r>
          </a:p>
          <a:p>
            <a:pPr marL="171450" indent="-171450">
              <a:buFont typeface="Segoe UI"/>
              <a:buChar char="•"/>
            </a:pPr>
            <a:r>
              <a:rPr lang="en-GB" sz="1200" b="0">
                <a:latin typeface="Arial" panose="020B0604020202020204" pitchFamily="34" charset="0"/>
                <a:cs typeface="Arial" panose="020B0604020202020204" pitchFamily="34" charset="0"/>
              </a:rPr>
              <a:t>[if you do not intend to use the full suite of materials] </a:t>
            </a:r>
          </a:p>
          <a:p>
            <a:pPr marL="628650" marR="0" lvl="1" indent="-171450" defTabSz="914400" eaLnBrk="1" fontAlgn="auto" latinLnBrk="0" hangingPunct="1">
              <a:lnSpc>
                <a:spcPct val="100000"/>
              </a:lnSpc>
              <a:spcBef>
                <a:spcPts val="0"/>
              </a:spcBef>
              <a:spcAft>
                <a:spcPts val="0"/>
              </a:spcAft>
              <a:buClrTx/>
              <a:buSzTx/>
              <a:buFont typeface="Segoe UI"/>
              <a:buChar char="•"/>
              <a:tabLst/>
              <a:defRPr/>
            </a:pPr>
            <a:r>
              <a:rPr lang="en-GB" sz="1200" b="0">
                <a:latin typeface="Arial" panose="020B0604020202020204" pitchFamily="34" charset="0"/>
                <a:cs typeface="Arial" panose="020B0604020202020204" pitchFamily="34" charset="0"/>
              </a:rPr>
              <a:t>This diagram shows the different areas of development. </a:t>
            </a:r>
            <a:r>
              <a:rPr lang="en-GB" sz="1200" b="0" i="0" kern="1200">
                <a:solidFill>
                  <a:schemeClr val="tx1"/>
                </a:solidFill>
                <a:effectLst/>
                <a:latin typeface="Arial" panose="020B0604020202020204" pitchFamily="34" charset="0"/>
                <a:cs typeface="Arial" panose="020B0604020202020204" pitchFamily="34" charset="0"/>
              </a:rPr>
              <a:t>These five areas are: Executive function, sensory, motor and physical, social and emotional, speech, language and communication.  </a:t>
            </a:r>
            <a:endParaRPr lang="en-GB" sz="1200" b="0">
              <a:latin typeface="Arial" panose="020B0604020202020204" pitchFamily="34" charset="0"/>
              <a:cs typeface="Arial" panose="020B0604020202020204" pitchFamily="34" charset="0"/>
            </a:endParaRPr>
          </a:p>
          <a:p>
            <a:pPr marL="628650" lvl="1" indent="-171450">
              <a:buFont typeface="Segoe UI"/>
              <a:buChar char="•"/>
            </a:pPr>
            <a:r>
              <a:rPr lang="en-GB" sz="1200" b="0">
                <a:latin typeface="Arial" panose="020B0604020202020204" pitchFamily="34" charset="0"/>
                <a:cs typeface="Arial" panose="020B0604020202020204" pitchFamily="34" charset="0"/>
              </a:rPr>
              <a:t>You can see the focus of today’s session, speech, language and communication, sits alongside other areas that focus on need in relation to executive function, motor and physical, sensory and social and emotional. </a:t>
            </a:r>
          </a:p>
          <a:p>
            <a:pPr marL="457200" lvl="1" indent="0">
              <a:buFont typeface="Segoe UI"/>
              <a:buNone/>
            </a:pPr>
            <a:r>
              <a:rPr lang="en-GB" sz="1200" b="0">
                <a:latin typeface="Arial" panose="020B0604020202020204" pitchFamily="34" charset="0"/>
                <a:cs typeface="Arial" panose="020B0604020202020204" pitchFamily="34" charset="0"/>
              </a:rPr>
              <a:t> </a:t>
            </a: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zoom in on the focus for today’s session. </a:t>
            </a:r>
          </a:p>
          <a:p>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Graphics code: </a:t>
            </a:r>
            <a:r>
              <a:rPr lang="en-GB" sz="1200">
                <a:hlinkClick r:id="rId3"/>
              </a:rPr>
              <a:t>AOD-MainGraphic.png</a:t>
            </a:r>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a:p>
          <a:p>
            <a:pPr marL="8000" marR="0" lvl="0" indent="-8000" algn="l" defTabSz="914400" rtl="0" eaLnBrk="1" fontAlgn="auto" latinLnBrk="0" hangingPunct="1">
              <a:lnSpc>
                <a:spcPct val="100000"/>
              </a:lnSpc>
              <a:spcBef>
                <a:spcPts val="0"/>
              </a:spcBef>
              <a:spcAft>
                <a:spcPts val="0"/>
              </a:spcAft>
              <a:buClrTx/>
              <a:buSzTx/>
              <a:buFontTx/>
              <a:buNone/>
              <a:tabLst/>
              <a:defRPr sz="1200">
                <a:solidFill>
                  <a:srgbClr val="2A2D41"/>
                </a:solidFill>
                <a:latin typeface="Segoe UI"/>
              </a:defRPr>
            </a:pPr>
            <a:r>
              <a:rPr lang="en-GB" sz="1200" b="1">
                <a:latin typeface="Arial" panose="020B0604020202020204" pitchFamily="34" charset="0"/>
              </a:rPr>
              <a:t>Source: </a:t>
            </a:r>
            <a:r>
              <a:rPr lang="en-GB" sz="1200" b="0">
                <a:latin typeface="Arial" panose="020B0604020202020204" pitchFamily="34" charset="0"/>
              </a:rPr>
              <a:t>Department for Education. (2026, April). SEND reform: putting children and young people first.</a:t>
            </a:r>
            <a:endParaRPr lang="en-GB" sz="1200" b="1">
              <a:latin typeface="Arial" panose="020B0604020202020204" pitchFamily="34" charset="0"/>
            </a:endParaRPr>
          </a:p>
          <a:p>
            <a:pPr marL="8000" indent="-8000">
              <a:defRPr sz="1200">
                <a:solidFill>
                  <a:srgbClr val="2A2D41"/>
                </a:solidFill>
                <a:latin typeface="Segoe UI"/>
              </a:defRPr>
            </a:pPr>
            <a:endParaRPr lang="en-GB" sz="1200">
              <a:solidFill>
                <a:srgbClr val="2A2D41"/>
              </a:solidFill>
              <a:latin typeface="Arial" panose="020B0604020202020204" pitchFamily="34" charset="0"/>
            </a:endParaRPr>
          </a:p>
          <a:p>
            <a:pPr marL="8000" indent="-8000">
              <a:lnSpc>
                <a:spcPts val="1060"/>
              </a:lnSpc>
              <a:spcAft>
                <a:spcPts val="0"/>
              </a:spcAft>
              <a:defRPr sz="1200">
                <a:solidFill>
                  <a:srgbClr val="2A2D41"/>
                </a:solidFill>
                <a:latin typeface="Segoe UI"/>
              </a:defRPr>
            </a:pPr>
            <a:endParaRPr lang="en-GB" sz="1200">
              <a:solidFill>
                <a:srgbClr val="2A2D41"/>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a:p>
          <a:p>
            <a:endParaRPr lang="en-GB" sz="1200"/>
          </a:p>
        </p:txBody>
      </p:sp>
      <p:sp>
        <p:nvSpPr>
          <p:cNvPr id="4" name="Slide Number Placeholder 3"/>
          <p:cNvSpPr>
            <a:spLocks noGrp="1"/>
          </p:cNvSpPr>
          <p:nvPr>
            <p:ph type="sldNum" sz="quarter" idx="5"/>
          </p:nvPr>
        </p:nvSpPr>
        <p:spPr/>
        <p:txBody>
          <a:bodyPr/>
          <a:lstStyle/>
          <a:p>
            <a:fld id="{5B3B3ED4-6500-7D46-AD43-AE190871C49C}" type="slidenum">
              <a:rPr lang="en-US" smtClean="0"/>
              <a:t>9</a:t>
            </a:fld>
            <a:endParaRPr lang="en-US"/>
          </a:p>
        </p:txBody>
      </p:sp>
    </p:spTree>
    <p:extLst>
      <p:ext uri="{BB962C8B-B14F-4D97-AF65-F5344CB8AC3E}">
        <p14:creationId xmlns:p14="http://schemas.microsoft.com/office/powerpoint/2010/main" val="83092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[2]</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what we mean when we refer to this area of development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session focuses on speech, language and communication, one of the five areas of development. </a:t>
            </a:r>
          </a:p>
          <a:p>
            <a:pPr marL="171450" indent="-171450">
              <a:buFont typeface="Segoe UI"/>
              <a:buChar char="•"/>
            </a:pPr>
            <a:r>
              <a:rPr lang="en-GB" b="0">
                <a:latin typeface="Arial" panose="020B0604020202020204" pitchFamily="34" charset="0"/>
                <a:cs typeface="Arial" panose="020B0604020202020204" pitchFamily="34" charset="0"/>
              </a:rPr>
              <a:t>As part of this session, we’ll consider why this matters, how challenges with speech, language and communication might manifest themselves and what we might do to help pupils overcome these barriers. </a:t>
            </a:r>
          </a:p>
          <a:p>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look at the aims of the session.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Graphics code: </a:t>
            </a:r>
            <a:r>
              <a:rPr lang="en-GB">
                <a:hlinkClick r:id="rId3"/>
              </a:rPr>
              <a:t>AOD-MainGraphic.png</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b="1"/>
              <a:t>Source: </a:t>
            </a:r>
            <a:r>
              <a:rPr lang="en-GB" b="0"/>
              <a:t>Department for Education. (2026, April). SEND reform: putting children and young people first.</a:t>
            </a:r>
            <a:endParaRPr lang="en-GB" b="1"/>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10</a:t>
            </a:fld>
            <a:endParaRPr lang="en-US"/>
          </a:p>
        </p:txBody>
      </p:sp>
    </p:spTree>
    <p:extLst>
      <p:ext uri="{BB962C8B-B14F-4D97-AF65-F5344CB8AC3E}">
        <p14:creationId xmlns:p14="http://schemas.microsoft.com/office/powerpoint/2010/main" val="1987984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what this session will entail.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We will begin by getting clear on some definitions.</a:t>
            </a:r>
          </a:p>
          <a:p>
            <a:pPr marL="171450" indent="-171450">
              <a:buFont typeface="Segoe UI"/>
              <a:buChar char="•"/>
            </a:pPr>
            <a:r>
              <a:rPr lang="en-GB" b="0">
                <a:latin typeface="Arial"/>
                <a:cs typeface="Arial"/>
              </a:rPr>
              <a:t>We will then look at SLC through the lens of pupil learning, in terms of how pupils can develop their SLC, challenges they might experience and how teachers and teaching assistants can support </a:t>
            </a:r>
            <a:r>
              <a:rPr lang="en-GB">
                <a:latin typeface="Arial"/>
                <a:cs typeface="Arial"/>
              </a:rPr>
              <a:t>them</a:t>
            </a:r>
            <a:r>
              <a:rPr lang="en-GB" b="0">
                <a:latin typeface="Arial"/>
                <a:cs typeface="Arial"/>
              </a:rPr>
              <a:t> through high-quality teaching and specific adjustments.</a:t>
            </a:r>
          </a:p>
          <a:p>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get straight on with defining this area of development. </a:t>
            </a:r>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11</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12</a:t>
            </a:fld>
            <a:endParaRPr lang="en-GB"/>
          </a:p>
        </p:txBody>
      </p:sp>
    </p:spTree>
    <p:extLst>
      <p:ext uri="{BB962C8B-B14F-4D97-AF65-F5344CB8AC3E}">
        <p14:creationId xmlns:p14="http://schemas.microsoft.com/office/powerpoint/2010/main" val="13897735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11DDA-3671-8E3E-A548-5D94F84AE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B63C17-5C8A-CEAC-20F6-4FDD48670A8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F876E46-72B6-6304-739E-CC3D0B5274D8}"/>
              </a:ext>
            </a:extLst>
          </p:cNvPr>
          <p:cNvSpPr>
            <a:spLocks noGrp="1"/>
          </p:cNvSpPr>
          <p:nvPr>
            <p:ph type="body" idx="1"/>
          </p:nvPr>
        </p:nvSpPr>
        <p:spPr/>
        <p:txBody>
          <a:bodyPr/>
          <a:lstStyle/>
          <a:p>
            <a:r>
              <a:rPr lang="en-GB" b="1"/>
              <a:t>Time: </a:t>
            </a:r>
            <a:r>
              <a:rPr lang="en-GB" b="0"/>
              <a:t>1 minute [4]</a:t>
            </a:r>
            <a:endParaRPr lang="en-GB" b="1"/>
          </a:p>
          <a:p>
            <a:r>
              <a:rPr lang="en-GB" b="1"/>
              <a:t>Purpose: </a:t>
            </a:r>
            <a:r>
              <a:rPr lang="en-GB" b="0"/>
              <a:t>To think about the role of speech, language and communication in everyday life. </a:t>
            </a:r>
          </a:p>
          <a:p>
            <a:r>
              <a:rPr lang="en-GB" b="1"/>
              <a:t>Guidance: </a:t>
            </a:r>
            <a:r>
              <a:rPr lang="en-GB" b="0"/>
              <a:t>give staff time to read the slide. </a:t>
            </a:r>
            <a:endParaRPr lang="en-GB" b="1"/>
          </a:p>
          <a:p>
            <a:r>
              <a:rPr lang="en-GB" b="1"/>
              <a:t>Suggested scripting: </a:t>
            </a:r>
          </a:p>
          <a:p>
            <a:pPr marL="171450" indent="-171450">
              <a:buFont typeface="Arial" panose="020B0604020202020204" pitchFamily="34" charset="0"/>
              <a:buChar char="•"/>
            </a:pPr>
            <a:r>
              <a:rPr lang="en-GB" b="0"/>
              <a:t>Every single day of our lives is made up of moments where we communicate. </a:t>
            </a:r>
          </a:p>
          <a:p>
            <a:pPr marL="171450" indent="-171450">
              <a:buFont typeface="Arial" panose="020B0604020202020204" pitchFamily="34" charset="0"/>
              <a:buChar char="•"/>
            </a:pPr>
            <a:r>
              <a:rPr lang="en-GB" b="0"/>
              <a:t>This might look like having a conversation, shaking someone’s hand or waiting for our turn </a:t>
            </a:r>
            <a:r>
              <a:rPr lang="en-GB"/>
              <a:t>to </a:t>
            </a:r>
            <a:r>
              <a:rPr lang="en-GB" b="0"/>
              <a:t>pay for something in a shop.</a:t>
            </a:r>
          </a:p>
          <a:p>
            <a:pPr marL="171450" indent="-171450">
              <a:buFont typeface="Arial" panose="020B0604020202020204" pitchFamily="34" charset="0"/>
              <a:buChar char="•"/>
            </a:pPr>
            <a:r>
              <a:rPr lang="en-GB"/>
              <a:t>Every day</a:t>
            </a:r>
            <a:r>
              <a:rPr lang="en-GB" b="0"/>
              <a:t>, we use, interpret and interact with language in so many ways. It can be easy to forget how central communication is </a:t>
            </a:r>
            <a:r>
              <a:rPr lang="en-GB"/>
              <a:t>to </a:t>
            </a:r>
            <a:r>
              <a:rPr lang="en-GB" b="0"/>
              <a:t>everything we do. </a:t>
            </a:r>
            <a:endParaRPr lang="en-GB" b="0">
              <a:ea typeface="Calibri"/>
              <a:cs typeface="Arial" panose="020B0604020202020204" pitchFamily="34" charset="0"/>
            </a:endParaRPr>
          </a:p>
          <a:p>
            <a:endParaRPr lang="en-GB" b="1"/>
          </a:p>
          <a:p>
            <a:r>
              <a:rPr lang="en-GB" b="1"/>
              <a:t>Lead in: </a:t>
            </a:r>
            <a:r>
              <a:rPr lang="en-GB" b="0"/>
              <a:t>Let’s start by zooming in and considering why speech, language and communication </a:t>
            </a:r>
            <a:r>
              <a:rPr lang="en-GB"/>
              <a:t>matter</a:t>
            </a:r>
            <a:r>
              <a:rPr lang="en-GB" b="0"/>
              <a:t> so much. </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0">
                <a:latin typeface="Arial" panose="020B0604020202020204" pitchFamily="34" charset="0"/>
                <a:cs typeface="Arial" panose="020B0604020202020204" pitchFamily="34" charset="0"/>
              </a:rPr>
              <a:t>Reference: </a:t>
            </a:r>
            <a:r>
              <a:rPr lang="en-GB" sz="1200" b="0" i="0" kern="1200">
                <a:solidFill>
                  <a:schemeClr val="tx1"/>
                </a:solidFill>
                <a:effectLst/>
                <a:latin typeface="Arial" panose="020B0604020202020204" pitchFamily="34" charset="0"/>
                <a:ea typeface="Segoe UI"/>
                <a:cs typeface="Arial" panose="020B0604020202020204" pitchFamily="34" charset="0"/>
              </a:rPr>
              <a:t>Antalek, C., Dixon, F., Taha, J., &amp; Esposito, R. (2025). </a:t>
            </a:r>
            <a:r>
              <a:rPr lang="en-GB" sz="1200" b="0" i="1" kern="1200">
                <a:solidFill>
                  <a:schemeClr val="tx1"/>
                </a:solidFill>
                <a:effectLst/>
                <a:latin typeface="Arial" panose="020B0604020202020204" pitchFamily="34" charset="0"/>
                <a:ea typeface="Segoe UI"/>
                <a:cs typeface="Arial" panose="020B0604020202020204" pitchFamily="34" charset="0"/>
              </a:rPr>
              <a:t>Identifying and supporting children and young people with speech, language and communication needs: A rapid evidence review</a:t>
            </a:r>
            <a:r>
              <a:rPr lang="en-GB" sz="1200" b="0" i="0" kern="1200">
                <a:solidFill>
                  <a:schemeClr val="tx1"/>
                </a:solidFill>
                <a:effectLst/>
                <a:latin typeface="Arial" panose="020B0604020202020204" pitchFamily="34" charset="0"/>
                <a:ea typeface="Segoe UI"/>
                <a:cs typeface="Arial" panose="020B0604020202020204" pitchFamily="34" charset="0"/>
              </a:rPr>
              <a:t> (Research report RR1550). University College London. Department for Education. </a:t>
            </a:r>
            <a:r>
              <a:rPr lang="en-GB" sz="1200" b="0" i="0" kern="1200">
                <a:solidFill>
                  <a:schemeClr val="tx1"/>
                </a:solidFill>
                <a:effectLst/>
                <a:latin typeface="Arial" panose="020B0604020202020204" pitchFamily="34" charset="0"/>
                <a:ea typeface="Segoe UI"/>
                <a:cs typeface="Arial" panose="020B0604020202020204" pitchFamily="34" charset="0"/>
                <a:hlinkClick r:id="rId3"/>
              </a:rPr>
              <a:t>https://www.gov.uk/government/publications</a:t>
            </a:r>
            <a:endParaRPr lang="en-GB" sz="1200" b="0" i="0" kern="1200">
              <a:solidFill>
                <a:schemeClr val="tx1"/>
              </a:solidFill>
              <a:effectLst/>
              <a:latin typeface="Arial" panose="020B0604020202020204" pitchFamily="34" charset="0"/>
              <a:ea typeface="Segoe UI"/>
              <a:cs typeface="Arial" panose="020B0604020202020204" pitchFamily="34" charset="0"/>
            </a:endParaRPr>
          </a:p>
          <a:p>
            <a:endParaRPr lang="en-GB" b="0"/>
          </a:p>
          <a:p>
            <a:endParaRPr lang="en-GB"/>
          </a:p>
          <a:p>
            <a:endParaRPr lang="en-GB"/>
          </a:p>
        </p:txBody>
      </p:sp>
      <p:sp>
        <p:nvSpPr>
          <p:cNvPr id="4" name="Slide Number Placeholder 3">
            <a:extLst>
              <a:ext uri="{FF2B5EF4-FFF2-40B4-BE49-F238E27FC236}">
                <a16:creationId xmlns:a16="http://schemas.microsoft.com/office/drawing/2014/main" id="{A784C85D-C571-83C8-AB6C-C77D1E90CC30}"/>
              </a:ext>
            </a:extLst>
          </p:cNvPr>
          <p:cNvSpPr>
            <a:spLocks noGrp="1"/>
          </p:cNvSpPr>
          <p:nvPr>
            <p:ph type="sldNum" sz="quarter" idx="5"/>
          </p:nvPr>
        </p:nvSpPr>
        <p:spPr/>
        <p:txBody>
          <a:bodyPr/>
          <a:lstStyle/>
          <a:p>
            <a:fld id="{5B3B3ED4-6500-7D46-AD43-AE190871C49C}" type="slidenum">
              <a:rPr lang="en-US" smtClean="0"/>
              <a:t>13</a:t>
            </a:fld>
            <a:endParaRPr lang="en-US"/>
          </a:p>
        </p:txBody>
      </p:sp>
    </p:spTree>
    <p:extLst>
      <p:ext uri="{BB962C8B-B14F-4D97-AF65-F5344CB8AC3E}">
        <p14:creationId xmlns:p14="http://schemas.microsoft.com/office/powerpoint/2010/main" val="1842706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C463A-423B-69A4-5BFC-35EA407AA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D929B-4D64-11A5-4B64-699D33D6209F}"/>
              </a:ext>
            </a:extLst>
          </p:cNvPr>
          <p:cNvSpPr>
            <a:spLocks noGrp="1" noRot="1" noChangeAspect="1"/>
          </p:cNvSpPr>
          <p:nvPr>
            <p:ph type="sldImg"/>
          </p:nvPr>
        </p:nvSpPr>
        <p:spPr>
          <a:xfrm>
            <a:off x="685800" y="492125"/>
            <a:ext cx="5486400" cy="3086100"/>
          </a:xfrm>
        </p:spPr>
        <p:txBody>
          <a:bodyPr/>
          <a:lstStyle/>
          <a:p>
            <a:endParaRPr lang="en-GB"/>
          </a:p>
        </p:txBody>
      </p:sp>
      <p:sp>
        <p:nvSpPr>
          <p:cNvPr id="3" name="Notes Placeholder 2">
            <a:extLst>
              <a:ext uri="{FF2B5EF4-FFF2-40B4-BE49-F238E27FC236}">
                <a16:creationId xmlns:a16="http://schemas.microsoft.com/office/drawing/2014/main" id="{A86E5A23-5F48-F2BE-7AD8-A025EDBD5E3F}"/>
              </a:ext>
            </a:extLst>
          </p:cNvPr>
          <p:cNvSpPr>
            <a:spLocks noGrp="1"/>
          </p:cNvSpPr>
          <p:nvPr>
            <p:ph type="body" idx="1"/>
          </p:nvPr>
        </p:nvSpPr>
        <p:spPr>
          <a:xfrm>
            <a:off x="685800" y="3765550"/>
            <a:ext cx="5486400" cy="5698489"/>
          </a:xfrm>
        </p:spPr>
        <p:txBody>
          <a:bodyPr/>
          <a:lstStyle/>
          <a:p>
            <a:r>
              <a:rPr lang="en-GB" b="1"/>
              <a:t>Time: </a:t>
            </a:r>
            <a:r>
              <a:rPr lang="en-GB" b="0"/>
              <a:t>2 minutes [6]</a:t>
            </a:r>
            <a:endParaRPr lang="en-GB" b="1"/>
          </a:p>
          <a:p>
            <a:r>
              <a:rPr lang="en-GB" b="1"/>
              <a:t>Purpose: </a:t>
            </a:r>
            <a:r>
              <a:rPr lang="en-GB" b="0"/>
              <a:t>To understand the impact of language development. </a:t>
            </a:r>
            <a:endParaRPr lang="en-GB" b="1"/>
          </a:p>
          <a:p>
            <a:r>
              <a:rPr lang="en-GB" b="1"/>
              <a:t>Guidance: </a:t>
            </a:r>
            <a:r>
              <a:rPr lang="en-GB" b="0"/>
              <a:t>this slide is animated so that each statement can be revealed alongside the explanation below. </a:t>
            </a:r>
            <a:endParaRPr lang="en-GB" b="1"/>
          </a:p>
          <a:p>
            <a:r>
              <a:rPr lang="en-GB" b="1"/>
              <a:t>Suggested scripting: </a:t>
            </a:r>
          </a:p>
          <a:p>
            <a:r>
              <a:rPr lang="en-GB" b="0"/>
              <a:t>The importance of the development of speech, language and communication begins in the early years but has </a:t>
            </a:r>
            <a:r>
              <a:rPr lang="en-GB"/>
              <a:t>a </a:t>
            </a:r>
            <a:r>
              <a:rPr lang="en-GB" b="0"/>
              <a:t>lifelong impact. </a:t>
            </a:r>
          </a:p>
          <a:p>
            <a:pPr marL="171450" indent="-171450">
              <a:buAutoNum type="arabicPeriod"/>
            </a:pPr>
            <a:r>
              <a:rPr lang="en-GB" sz="1200" b="0" i="0" kern="1200">
                <a:solidFill>
                  <a:schemeClr val="tx1"/>
                </a:solidFill>
                <a:effectLst/>
                <a:ea typeface="Segoe UI"/>
              </a:rPr>
              <a:t>[CLICK] Statement 1 - Children who have poor language skills aged five face significant barriers. Nearly a quarter of these children do not reach the expected standard in English by the end of primary school. In contrast, this figure is only 4% for children with good language skills when aged five. </a:t>
            </a:r>
            <a:endParaRPr lang="en-GB" sz="1200" b="0" i="0" kern="1200">
              <a:solidFill>
                <a:schemeClr val="tx1"/>
              </a:solidFill>
              <a:effectLst/>
              <a:ea typeface="Segoe UI"/>
              <a:cs typeface="Arial" panose="020B0604020202020204" pitchFamily="34" charset="0"/>
            </a:endParaRPr>
          </a:p>
          <a:p>
            <a:pPr marL="171450" indent="-171450">
              <a:buAutoNum type="arabicPeriod"/>
            </a:pPr>
            <a:r>
              <a:rPr lang="en-GB" sz="1200" b="0" i="0" kern="1200">
                <a:solidFill>
                  <a:schemeClr val="tx1"/>
                </a:solidFill>
                <a:effectLst/>
                <a:ea typeface="Segoe UI"/>
              </a:rPr>
              <a:t>These effects can still be seen when pupils enter secondary school. Children who struggle with language aged five are disproportionately affected by being unable to achieve the expected standard in English and maths. The fact that the effect is more significant for maths than English shows that language development is a crucial foundation for all types of learning.</a:t>
            </a:r>
            <a:endParaRPr lang="en-GB" sz="1200" b="0" i="0" kern="1200">
              <a:solidFill>
                <a:schemeClr val="tx1"/>
              </a:solidFill>
              <a:effectLst/>
              <a:ea typeface="Segoe UI"/>
              <a:cs typeface="Arial" panose="020B0604020202020204" pitchFamily="34" charset="0"/>
            </a:endParaRPr>
          </a:p>
          <a:p>
            <a:pPr marL="171450" indent="-171450">
              <a:buAutoNum type="arabicPeriod"/>
            </a:pPr>
            <a:r>
              <a:rPr lang="en-GB" sz="1200" b="0" i="0" kern="1200">
                <a:solidFill>
                  <a:schemeClr val="tx1"/>
                </a:solidFill>
                <a:effectLst/>
              </a:rPr>
              <a:t>[CLICK] Statement 2 - Research consistently shows that young people who do not achieve at least a grade 4 in maths and English are less likely to find work and more likely to experience long-term disadvantage. </a:t>
            </a:r>
          </a:p>
          <a:p>
            <a:pPr marL="0" indent="0">
              <a:buFont typeface="Segoe UI"/>
              <a:buNone/>
            </a:pPr>
            <a:endParaRPr lang="en-GB" b="0"/>
          </a:p>
          <a:p>
            <a:r>
              <a:rPr lang="en-GB" b="1"/>
              <a:t>Lead in: </a:t>
            </a:r>
            <a:r>
              <a:rPr lang="en-GB" b="0"/>
              <a:t>SLC needs also have a potential impact beyond educational outcomes. </a:t>
            </a:r>
          </a:p>
          <a:p>
            <a:endParaRPr lang="en-GB" b="0"/>
          </a:p>
          <a:p>
            <a:r>
              <a:rPr lang="en-GB" b="0">
                <a:latin typeface="Arial" panose="020B0604020202020204" pitchFamily="34" charset="0"/>
                <a:cs typeface="Arial" panose="020B0604020202020204" pitchFamily="34" charset="0"/>
              </a:rPr>
              <a:t>References: </a:t>
            </a:r>
          </a:p>
          <a:p>
            <a:r>
              <a:rPr lang="en-GB" sz="1200" kern="1200">
                <a:solidFill>
                  <a:schemeClr val="tx1"/>
                </a:solidFill>
                <a:effectLst/>
                <a:latin typeface="Arial"/>
                <a:cs typeface="Arial"/>
              </a:rPr>
              <a:t>1</a:t>
            </a:r>
            <a:r>
              <a:rPr lang="en-GB">
                <a:latin typeface="Arial"/>
                <a:cs typeface="Arial"/>
              </a:rPr>
              <a:t>.</a:t>
            </a:r>
            <a:r>
              <a:rPr lang="en-GB" sz="1200" kern="1200">
                <a:solidFill>
                  <a:schemeClr val="tx1"/>
                </a:solidFill>
                <a:effectLst/>
                <a:latin typeface="Arial"/>
                <a:cs typeface="Arial"/>
              </a:rPr>
              <a:t>Speech and Language UK. (202</a:t>
            </a:r>
            <a:r>
              <a:rPr lang="en-GB" sz="1200" i="0" kern="1200">
                <a:solidFill>
                  <a:schemeClr val="tx1"/>
                </a:solidFill>
                <a:effectLst/>
                <a:latin typeface="Arial"/>
                <a:cs typeface="Arial"/>
              </a:rPr>
              <a:t>3). Listening to unheard children: A shocking rise in speech and language challenges, p.3.</a:t>
            </a:r>
          </a:p>
          <a:p>
            <a:r>
              <a:rPr lang="en-GB" sz="1200" i="0" kern="1200">
                <a:solidFill>
                  <a:schemeClr val="tx1"/>
                </a:solidFill>
                <a:effectLst/>
                <a:latin typeface="Arial"/>
                <a:cs typeface="Arial"/>
              </a:rPr>
              <a:t>2. </a:t>
            </a:r>
            <a:r>
              <a:rPr lang="en-GB" sz="1200" kern="1200">
                <a:solidFill>
                  <a:schemeClr val="tx1"/>
                </a:solidFill>
                <a:effectLst/>
                <a:latin typeface="Arial" panose="020B0604020202020204" pitchFamily="34" charset="0"/>
                <a:ea typeface="+mn-ea"/>
                <a:cs typeface="Arial" panose="020B0604020202020204" pitchFamily="34" charset="0"/>
              </a:rPr>
              <a:t>Department for Education. (2026, 30 June). </a:t>
            </a:r>
            <a:r>
              <a:rPr lang="en-GB" sz="1200" i="1" kern="1200">
                <a:solidFill>
                  <a:schemeClr val="tx1"/>
                </a:solidFill>
                <a:effectLst/>
                <a:latin typeface="Arial" panose="020B0604020202020204" pitchFamily="34" charset="0"/>
                <a:ea typeface="+mn-ea"/>
                <a:cs typeface="Arial" panose="020B0604020202020204" pitchFamily="34" charset="0"/>
              </a:rPr>
              <a:t>Special educational needs in England.</a:t>
            </a:r>
            <a:r>
              <a:rPr lang="en-GB" sz="1200" kern="1200">
                <a:solidFill>
                  <a:schemeClr val="tx1"/>
                </a:solidFill>
                <a:effectLst/>
                <a:latin typeface="Arial" panose="020B0604020202020204" pitchFamily="34" charset="0"/>
                <a:ea typeface="+mn-ea"/>
                <a:cs typeface="Arial" panose="020B0604020202020204" pitchFamily="34" charset="0"/>
              </a:rPr>
              <a:t> </a:t>
            </a:r>
            <a:r>
              <a:rPr lang="en-GB" sz="1200" u="sng" kern="1200">
                <a:solidFill>
                  <a:schemeClr val="tx1"/>
                </a:solidFill>
                <a:effectLst/>
                <a:latin typeface="Arial" panose="020B0604020202020204" pitchFamily="34" charset="0"/>
                <a:ea typeface="+mn-ea"/>
                <a:cs typeface="Arial" panose="020B0604020202020204" pitchFamily="34" charset="0"/>
                <a:hlinkClick r:id="rId3"/>
              </a:rPr>
              <a:t>https://explore-education-statistics.service.gov.uk/find-statistics/special-educational-needs-in-england/2025-26#section-primary-type-of-need</a:t>
            </a:r>
            <a:endParaRPr lang="en-GB" sz="1200" i="0" kern="1200">
              <a:solidFill>
                <a:schemeClr val="tx1"/>
              </a:solidFill>
              <a:effectLst/>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Arial" panose="020B0604020202020204" pitchFamily="34" charset="0"/>
                <a:cs typeface="Arial" panose="020B0604020202020204" pitchFamily="34" charset="0"/>
              </a:rPr>
              <a:t>2. </a:t>
            </a:r>
            <a:r>
              <a:rPr lang="en-GB" sz="1200" kern="1200">
                <a:solidFill>
                  <a:schemeClr val="tx1"/>
                </a:solidFill>
                <a:effectLst/>
                <a:latin typeface="Arial" panose="020B0604020202020204" pitchFamily="34" charset="0"/>
                <a:ea typeface="+mn-ea"/>
                <a:cs typeface="Arial" panose="020B0604020202020204" pitchFamily="34" charset="0"/>
              </a:rPr>
              <a:t>Department for Education. (2026b, 06 August). </a:t>
            </a:r>
            <a:r>
              <a:rPr lang="en-GB" sz="1200" i="1" kern="1200">
                <a:solidFill>
                  <a:schemeClr val="tx1"/>
                </a:solidFill>
                <a:effectLst/>
                <a:latin typeface="Arial" panose="020B0604020202020204" pitchFamily="34" charset="0"/>
                <a:ea typeface="+mn-ea"/>
                <a:cs typeface="Arial" panose="020B0604020202020204" pitchFamily="34" charset="0"/>
              </a:rPr>
              <a:t>16-18 study leavers national level destinations' from '16-18 destination measures’</a:t>
            </a:r>
            <a:r>
              <a:rPr lang="en-GB" sz="1200" kern="1200">
                <a:solidFill>
                  <a:schemeClr val="tx1"/>
                </a:solidFill>
                <a:effectLst/>
                <a:latin typeface="Arial" panose="020B0604020202020204" pitchFamily="34" charset="0"/>
                <a:ea typeface="+mn-ea"/>
                <a:cs typeface="Arial" panose="020B0604020202020204" pitchFamily="34" charset="0"/>
              </a:rPr>
              <a:t>. </a:t>
            </a:r>
            <a:r>
              <a:rPr lang="en-GB" sz="1200" u="sng" kern="1200">
                <a:solidFill>
                  <a:schemeClr val="tx1"/>
                </a:solidFill>
                <a:effectLst/>
                <a:latin typeface="Arial" panose="020B0604020202020204" pitchFamily="34" charset="0"/>
                <a:ea typeface="+mn-ea"/>
                <a:cs typeface="Arial" panose="020B0604020202020204" pitchFamily="34" charset="0"/>
                <a:hlinkClick r:id="rId4"/>
              </a:rPr>
              <a:t>https://explore-education-statistics.service.gov.uk/data-tables/permalink/8fd05062-0406-4c20-72dd-08def14588fa</a:t>
            </a:r>
            <a:endParaRPr lang="en-GB" sz="1200" kern="120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7C927064-5B96-70C4-5A3D-26A38A5840DF}"/>
              </a:ext>
            </a:extLst>
          </p:cNvPr>
          <p:cNvSpPr>
            <a:spLocks noGrp="1"/>
          </p:cNvSpPr>
          <p:nvPr>
            <p:ph type="sldNum" sz="quarter" idx="5"/>
          </p:nvPr>
        </p:nvSpPr>
        <p:spPr/>
        <p:txBody>
          <a:bodyPr/>
          <a:lstStyle/>
          <a:p>
            <a:fld id="{5B3B3ED4-6500-7D46-AD43-AE190871C49C}" type="slidenum">
              <a:rPr lang="en-US" smtClean="0"/>
              <a:t>14</a:t>
            </a:fld>
            <a:endParaRPr lang="en-US"/>
          </a:p>
        </p:txBody>
      </p:sp>
    </p:spTree>
    <p:extLst>
      <p:ext uri="{BB962C8B-B14F-4D97-AF65-F5344CB8AC3E}">
        <p14:creationId xmlns:p14="http://schemas.microsoft.com/office/powerpoint/2010/main" val="2790066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60939-F5D8-5BBF-FC58-FED7E7BE44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F638F-EF39-0789-9F6A-83CCA8DB6F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7815C6-31F9-A9F6-6C00-38EFA13E0445}"/>
              </a:ext>
            </a:extLst>
          </p:cNvPr>
          <p:cNvSpPr>
            <a:spLocks noGrp="1"/>
          </p:cNvSpPr>
          <p:nvPr>
            <p:ph type="body" idx="1"/>
          </p:nvPr>
        </p:nvSpPr>
        <p:spPr/>
        <p:txBody>
          <a:bodyPr/>
          <a:lstStyle/>
          <a:p>
            <a:r>
              <a:rPr lang="en-GB" b="1"/>
              <a:t>Time: </a:t>
            </a:r>
            <a:r>
              <a:rPr lang="en-GB" b="0"/>
              <a:t>1 minute [7]</a:t>
            </a:r>
            <a:endParaRPr lang="en-GB" b="1"/>
          </a:p>
          <a:p>
            <a:r>
              <a:rPr lang="en-GB" b="1"/>
              <a:t>Purpose: </a:t>
            </a:r>
            <a:r>
              <a:rPr lang="en-GB" b="0"/>
              <a:t>To understand the impact of language development. </a:t>
            </a:r>
            <a:endParaRPr lang="en-GB" b="1"/>
          </a:p>
          <a:p>
            <a:r>
              <a:rPr lang="en-GB" b="1"/>
              <a:t>Guidance: </a:t>
            </a:r>
            <a:r>
              <a:rPr lang="en-GB" b="0"/>
              <a:t>this slide is animated so that each statement can be revealed alongside the explanation below. </a:t>
            </a:r>
            <a:endParaRPr lang="en-GB" b="1"/>
          </a:p>
          <a:p>
            <a:r>
              <a:rPr lang="en-GB" b="1"/>
              <a:t>Suggested scripting: </a:t>
            </a:r>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sz="1200" b="0" i="0" kern="1200">
                <a:solidFill>
                  <a:schemeClr val="tx1"/>
                </a:solidFill>
                <a:effectLst/>
              </a:rPr>
              <a:t>[CLICK] Statement 3 - SLC also has a significant impact beyond school, college and employment.</a:t>
            </a:r>
          </a:p>
          <a:p>
            <a:pPr>
              <a:defRPr/>
            </a:pPr>
            <a:r>
              <a:rPr lang="en-GB" sz="1200" b="0" i="0" kern="1200">
                <a:solidFill>
                  <a:schemeClr val="tx1"/>
                </a:solidFill>
                <a:effectLst/>
              </a:rPr>
              <a:t>[CLICK] Statement 4 - These statements make for sobering reading, but there is so much that we can do </a:t>
            </a:r>
            <a:r>
              <a:rPr lang="en-GB"/>
              <a:t>to help</a:t>
            </a:r>
            <a:r>
              <a:rPr lang="en-GB" sz="1200" b="0" i="0" kern="1200">
                <a:solidFill>
                  <a:schemeClr val="tx1"/>
                </a:solidFill>
                <a:effectLst/>
              </a:rPr>
              <a:t> pupils with SLC needs to develop their language and communication.</a:t>
            </a:r>
          </a:p>
          <a:p>
            <a:pPr marL="171450" indent="-171450">
              <a:buFont typeface="Segoe UI"/>
              <a:buChar char="•"/>
            </a:pPr>
            <a:r>
              <a:rPr lang="en-GB" sz="1200" b="0" i="0" kern="1200">
                <a:solidFill>
                  <a:schemeClr val="tx1"/>
                </a:solidFill>
                <a:effectLst/>
              </a:rPr>
              <a:t>Teachers and teaching assistants can make adjustments in their own practice that are beneficial for the language development and comprehension of all pupils but can be especially impactful for pupils who have SLC difficulties as either a primary or secondary need. We’ll look at some of these later in today’s session. </a:t>
            </a:r>
            <a:endParaRPr lang="en-GB" sz="1200" b="0" i="0" kern="1200">
              <a:solidFill>
                <a:schemeClr val="tx1"/>
              </a:solidFill>
              <a:effectLst/>
              <a:ea typeface="Calibri"/>
              <a:cs typeface="Arial" panose="020B0604020202020204" pitchFamily="34" charset="0"/>
            </a:endParaRPr>
          </a:p>
          <a:p>
            <a:pPr marL="0" indent="0">
              <a:buFont typeface="Segoe UI"/>
              <a:buNone/>
            </a:pPr>
            <a:endParaRPr lang="en-GB" sz="1200" b="0" i="0" kern="1200">
              <a:solidFill>
                <a:schemeClr val="tx1"/>
              </a:solidFill>
              <a:effectLst/>
            </a:endParaRPr>
          </a:p>
          <a:p>
            <a:pPr marL="0" indent="0">
              <a:buFont typeface="Segoe UI"/>
              <a:buNone/>
            </a:pPr>
            <a:r>
              <a:rPr lang="en-GB" sz="1200" b="0" i="0" kern="1200">
                <a:solidFill>
                  <a:schemeClr val="tx1"/>
                </a:solidFill>
                <a:effectLst/>
              </a:rPr>
              <a:t>The next slide is hidden and optional. It can be used to support teachers to make a link here to how inclusive teaching can enable all learners to achieve and thrive. Staff who have already seen the SEND Reforms slide deck will already be familiar with this.</a:t>
            </a:r>
          </a:p>
          <a:p>
            <a:pPr marL="0" indent="0">
              <a:buFont typeface="Segoe UI"/>
              <a:buNone/>
            </a:pPr>
            <a:endParaRPr lang="en-GB" b="0"/>
          </a:p>
          <a:p>
            <a:r>
              <a:rPr lang="en-GB" b="1"/>
              <a:t>Lead in: </a:t>
            </a:r>
            <a:r>
              <a:rPr lang="en-GB" b="0"/>
              <a:t>Let’s begin to drill down into what we mean when we talk about speech, language and communication. </a:t>
            </a:r>
          </a:p>
          <a:p>
            <a:endParaRPr lang="en-GB" b="0"/>
          </a:p>
          <a:p>
            <a:r>
              <a:rPr lang="en-GB" b="0"/>
              <a:t>References: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rPr>
              <a:t>3. Speech and Language UK. (2025). </a:t>
            </a:r>
            <a:r>
              <a:rPr lang="en-GB" sz="1200" u="sng" kern="1200">
                <a:solidFill>
                  <a:schemeClr val="tx1"/>
                </a:solidFill>
                <a:effectLst/>
                <a:hlinkClick r:id="rId3"/>
              </a:rPr>
              <a:t>https://speechandlanguage.org.uk/about-us/news-and-blogs/shocking-double-disadvantage-two-million-uk-children-with-speech-and-language-challenges-face-mental-health-crisis/</a:t>
            </a:r>
            <a:endParaRPr lang="en-GB" sz="120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9DD23C08-107F-6B0A-95B9-B22AE4D3477D}"/>
              </a:ext>
            </a:extLst>
          </p:cNvPr>
          <p:cNvSpPr>
            <a:spLocks noGrp="1"/>
          </p:cNvSpPr>
          <p:nvPr>
            <p:ph type="sldNum" sz="quarter" idx="5"/>
          </p:nvPr>
        </p:nvSpPr>
        <p:spPr/>
        <p:txBody>
          <a:bodyPr/>
          <a:lstStyle/>
          <a:p>
            <a:fld id="{5B3B3ED4-6500-7D46-AD43-AE190871C49C}" type="slidenum">
              <a:rPr lang="en-US" smtClean="0"/>
              <a:t>15</a:t>
            </a:fld>
            <a:endParaRPr lang="en-US"/>
          </a:p>
        </p:txBody>
      </p:sp>
    </p:spTree>
    <p:extLst>
      <p:ext uri="{BB962C8B-B14F-4D97-AF65-F5344CB8AC3E}">
        <p14:creationId xmlns:p14="http://schemas.microsoft.com/office/powerpoint/2010/main" val="2317016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1AF72-428C-14E4-204F-5FFF61ACDA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E2481-092A-4F2D-59A5-6DCED7F156A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B84BFA5-DEA3-DB3A-01A8-011B86F46EB3}"/>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4021415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92889-3CA0-8B56-4376-73B51667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2DACD-6FE9-B33B-D17D-209D7D2CE0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5A1363-0D78-8735-2405-FA712BE97A0E}"/>
              </a:ext>
            </a:extLst>
          </p:cNvPr>
          <p:cNvSpPr>
            <a:spLocks noGrp="1"/>
          </p:cNvSpPr>
          <p:nvPr>
            <p:ph type="body" idx="1"/>
          </p:nvPr>
        </p:nvSpPr>
        <p:spPr/>
        <p:txBody>
          <a:bodyPr>
            <a:noAutofit/>
          </a:bodyPr>
          <a:lstStyle/>
          <a:p>
            <a:r>
              <a:rPr lang="en-GB" sz="1200" b="1">
                <a:solidFill>
                  <a:srgbClr val="000000"/>
                </a:solidFill>
                <a:latin typeface="Arial"/>
                <a:cs typeface="Arial"/>
              </a:rPr>
              <a:t>Optional slide (hidden)</a:t>
            </a:r>
          </a:p>
          <a:p>
            <a:r>
              <a:rPr lang="en-GB" sz="1200" b="1">
                <a:solidFill>
                  <a:srgbClr val="000000"/>
                </a:solidFill>
                <a:latin typeface="Arial"/>
                <a:cs typeface="Arial"/>
              </a:rPr>
              <a:t>Purpose: </a:t>
            </a:r>
            <a:r>
              <a:rPr lang="en-GB" sz="1200" b="0">
                <a:solidFill>
                  <a:srgbClr val="000000"/>
                </a:solidFill>
                <a:latin typeface="Arial"/>
                <a:cs typeface="Arial"/>
              </a:rPr>
              <a:t>To make the link between positive impact on pupils and key messages regarding inclusive teaching. </a:t>
            </a:r>
          </a:p>
          <a:p>
            <a:r>
              <a:rPr lang="en-GB" sz="1200" b="1">
                <a:solidFill>
                  <a:srgbClr val="000000"/>
                </a:solidFill>
                <a:latin typeface="Arial"/>
                <a:cs typeface="Arial"/>
              </a:rPr>
              <a:t>Guidance:</a:t>
            </a:r>
            <a:r>
              <a:rPr lang="en-GB" sz="1200" b="0">
                <a:solidFill>
                  <a:srgbClr val="000000"/>
                </a:solidFill>
                <a:latin typeface="Arial"/>
                <a:cs typeface="Arial"/>
              </a:rPr>
              <a:t> This thought activity was introduced in Intro session 1: Supporting Every Child to Achieve and Thrive and is one way to try to break down what we mean by Achieve and Thrive. </a:t>
            </a:r>
          </a:p>
          <a:p>
            <a:r>
              <a:rPr lang="en-GB" sz="1200" b="1">
                <a:solidFill>
                  <a:srgbClr val="000000"/>
                </a:solidFill>
                <a:latin typeface="Arial"/>
                <a:cs typeface="Arial"/>
              </a:rPr>
              <a:t>Suggested scripting: </a:t>
            </a:r>
          </a:p>
          <a:p>
            <a:pPr marL="171450" indent="-171450">
              <a:buFont typeface="Arial" panose="020B0604020202020204" pitchFamily="34" charset="0"/>
              <a:buChar char="•"/>
            </a:pPr>
            <a:r>
              <a:rPr lang="en-GB" sz="1200"/>
              <a:t>The aims of our work in inclusion are that every child can achieve and thrive.  When we break that aim down into the kinds of experiences and developmental outcomes we want for every pupil, we might end up with three broad areas along these lines:</a:t>
            </a:r>
          </a:p>
          <a:p>
            <a:pPr marL="171450" indent="-171450">
              <a:buFont typeface="Arial" panose="020B0604020202020204" pitchFamily="34" charset="0"/>
              <a:buChar char="•"/>
            </a:pPr>
            <a:r>
              <a:rPr lang="en-GB" sz="1200" b="1"/>
              <a:t>Educational outcomes: </a:t>
            </a:r>
            <a:r>
              <a:rPr lang="en-GB" sz="1200" b="0"/>
              <a:t>we want all pupils to make the best progress possible across subjects.  Across the system, strong progress has been made in embedding into schools the best evidence on how to support pupils to learn and make progress academically, drawing on insights from cognitive science.  In terms of system level progress, perhaps a little less attention has been given to the next two areas over the last few years.​</a:t>
            </a:r>
          </a:p>
          <a:p>
            <a:pPr marL="171450" indent="-171450">
              <a:buFont typeface="Arial" panose="020B0604020202020204" pitchFamily="34" charset="0"/>
              <a:buChar char="•"/>
            </a:pPr>
            <a:r>
              <a:rPr lang="en-GB" sz="1200" b="1"/>
              <a:t>Personal development : </a:t>
            </a:r>
            <a:r>
              <a:rPr lang="en-GB" sz="1200" b="0"/>
              <a:t>we want all pupils to develop their sense of self – their identity, their self-esteem and understanding of how to support and motivate themselves.  This relates to the final broad area. </a:t>
            </a:r>
          </a:p>
          <a:p>
            <a:pPr marL="171450" indent="-171450">
              <a:buFont typeface="Arial" panose="020B0604020202020204" pitchFamily="34" charset="0"/>
              <a:buChar char="•"/>
            </a:pPr>
            <a:r>
              <a:rPr lang="en-GB" sz="1200" b="1"/>
              <a:t>Wellbeing and belonging: </a:t>
            </a:r>
            <a:r>
              <a:rPr lang="en-GB" sz="1200" b="0"/>
              <a:t>we want pupils to feel that they are a valuable member of their community.  We want them to have a voice, to be able to make judgements and to play an active role in social groups.  We want pupils to have a sense of belonging in their communities.  </a:t>
            </a:r>
          </a:p>
          <a:p>
            <a:pPr marL="171450" indent="-171450">
              <a:buFont typeface="Arial" panose="020B0604020202020204" pitchFamily="34" charset="0"/>
              <a:buChar char="•"/>
            </a:pPr>
            <a:r>
              <a:rPr lang="en-GB" sz="1200" b="0"/>
              <a:t>There is a lot of good work taking place across the sector to support personal development and belonging, but these areas haven’t been addressed so systematically for teachers as academic outcomes. The reality of course, is that pupils’ experiences have an impact across all of these areas and positive experiences in one area are likely to impact the others.  If we want pupils to achieve and thrive, we need to consider how we support development across the three areas during pupils’ school experiences. </a:t>
            </a:r>
            <a:endParaRPr lang="en-GB" sz="1200" b="1"/>
          </a:p>
          <a:p>
            <a:pPr marL="171450" indent="-171450">
              <a:buFont typeface="Arial" panose="020B0604020202020204" pitchFamily="34" charset="0"/>
              <a:buChar char="•"/>
            </a:pPr>
            <a:endParaRPr lang="en-GB" sz="1200" b="1"/>
          </a:p>
          <a:p>
            <a:r>
              <a:rPr lang="en-GB" sz="1200" b="1"/>
              <a:t>Lead in: </a:t>
            </a:r>
            <a:r>
              <a:rPr lang="en-GB" sz="1200" b="0"/>
              <a:t>Let’s begin to drill down into what we mean when we talk about speech, language and communication. </a:t>
            </a:r>
          </a:p>
        </p:txBody>
      </p:sp>
      <p:sp>
        <p:nvSpPr>
          <p:cNvPr id="4" name="Slide Number Placeholder 3">
            <a:extLst>
              <a:ext uri="{FF2B5EF4-FFF2-40B4-BE49-F238E27FC236}">
                <a16:creationId xmlns:a16="http://schemas.microsoft.com/office/drawing/2014/main" id="{507FEB11-7600-3141-4039-66DD199809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018642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[8]</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understand what we mean when we refer to this area for development.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Explain that:</a:t>
            </a:r>
          </a:p>
          <a:p>
            <a:pPr marL="171450" indent="-171450">
              <a:buFont typeface="Segoe UI"/>
              <a:buChar char="•"/>
            </a:pPr>
            <a:r>
              <a:rPr lang="en-GB">
                <a:latin typeface="Arial" panose="020B0604020202020204" pitchFamily="34" charset="0"/>
                <a:cs typeface="Arial" panose="020B0604020202020204" pitchFamily="34" charset="0"/>
              </a:rPr>
              <a:t>All learners need to develop their speech, language and communication throughout their education and beyond. This is because the required complexity of language and concepts at each stage of education will usually become increasingly demanding.  </a:t>
            </a:r>
          </a:p>
          <a:p>
            <a:pPr marL="171450" indent="-171450">
              <a:buFont typeface="Segoe UI"/>
              <a:buChar char="•"/>
            </a:pPr>
            <a:r>
              <a:rPr lang="en-GB">
                <a:latin typeface="Arial" panose="020B0604020202020204" pitchFamily="34" charset="0"/>
                <a:cs typeface="Arial" panose="020B0604020202020204" pitchFamily="34" charset="0"/>
              </a:rPr>
              <a:t>Pupils with SLC needs may face challenges in one or multiple areas of SLC at different stages of their lives.</a:t>
            </a:r>
          </a:p>
          <a:p>
            <a:pPr marL="171450" indent="-171450">
              <a:buFont typeface="Segoe UI"/>
              <a:buChar char="•"/>
            </a:pPr>
            <a:r>
              <a:rPr lang="en-GB" b="0">
                <a:latin typeface="Arial"/>
                <a:cs typeface="Arial"/>
              </a:rPr>
              <a:t>This group of needs </a:t>
            </a:r>
            <a:r>
              <a:rPr lang="en-GB">
                <a:latin typeface="Arial"/>
                <a:cs typeface="Arial"/>
              </a:rPr>
              <a:t>is the</a:t>
            </a:r>
            <a:r>
              <a:rPr lang="en-GB" b="0">
                <a:latin typeface="Arial"/>
                <a:cs typeface="Arial"/>
              </a:rPr>
              <a:t> most common primary need identified in pupils receiving special educational needs and disability (SEND) support. </a:t>
            </a:r>
          </a:p>
          <a:p>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We’ll look at part of this umbrella term in more detail, beginning with speech.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0">
                <a:latin typeface="Arial"/>
                <a:cs typeface="Arial"/>
              </a:rPr>
              <a:t>Reference: </a:t>
            </a:r>
            <a:r>
              <a:rPr lang="en-GB"/>
              <a:t>Department for Education. (2026). Special educational needs in England: 2025-26. Explore education statistics. </a:t>
            </a:r>
            <a:r>
              <a:rPr lang="en-GB">
                <a:hlinkClick r:id="rId3"/>
              </a:rPr>
              <a:t>https://explore-education-statistics.service.gov.uk/find-statistics/special-educational-needs-in-england/2025-26</a:t>
            </a:r>
            <a:endParaRPr lang="en-GB"/>
          </a:p>
          <a:p>
            <a:endParaRPr lang="en-GB"/>
          </a:p>
          <a:p>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330462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6C302-7369-DCC6-2D2A-15124BBD6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8223C4-5E69-8A88-5B08-4F76E70A4AE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544B970-F34A-1817-B41F-D0EDDE82BEB8}"/>
              </a:ext>
            </a:extLst>
          </p:cNvPr>
          <p:cNvSpPr>
            <a:spLocks noGrp="1"/>
          </p:cNvSpPr>
          <p:nvPr>
            <p:ph type="body" idx="1"/>
          </p:nvPr>
        </p:nvSpPr>
        <p:spPr/>
        <p:txBody>
          <a:bodyPr/>
          <a:lstStyle/>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1 minute [9]</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understand what we mean when we refer to ‘speech’ needs.  </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Guidance: </a:t>
            </a:r>
            <a:r>
              <a:rPr lang="en-GB" sz="1200" b="0">
                <a:latin typeface="Arial" panose="020B0604020202020204" pitchFamily="34" charset="0"/>
                <a:cs typeface="Arial" panose="020B0604020202020204" pitchFamily="34" charset="0"/>
              </a:rPr>
              <a:t>Give staff time to read the slide. Click to reveal each bullet point separately and allow time for each to be read separately. </a:t>
            </a:r>
          </a:p>
          <a:p>
            <a:r>
              <a:rPr lang="en-GB" sz="1200" b="0">
                <a:latin typeface="Arial" panose="020B0604020202020204" pitchFamily="34" charset="0"/>
                <a:cs typeface="Arial" panose="020B0604020202020204" pitchFamily="34" charset="0"/>
              </a:rPr>
              <a:t>Explain that…</a:t>
            </a:r>
          </a:p>
          <a:p>
            <a:pPr marL="171450" indent="-171450">
              <a:buFont typeface="Segoe UI"/>
              <a:buChar char="•"/>
            </a:pPr>
            <a:r>
              <a:rPr lang="en-GB" sz="1200" b="0">
                <a:latin typeface="Arial" panose="020B0604020202020204" pitchFamily="34" charset="0"/>
                <a:cs typeface="Arial" panose="020B0604020202020204" pitchFamily="34" charset="0"/>
              </a:rPr>
              <a:t>You might notice that a pupil has difficulties with their speech because of the way they articulate words, speak fluently or use the expected range of vocal pitch for their age group.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b="0">
                <a:latin typeface="Arial" panose="020B0604020202020204" pitchFamily="34" charset="0"/>
                <a:cs typeface="Arial" panose="020B0604020202020204" pitchFamily="34" charset="0"/>
              </a:rPr>
              <a:t>Speech sound disorder is relatively common in children aged 3 to 5 but may resolve by age 6 especially with intervention (Baker &amp; McLeod, 2011). </a:t>
            </a:r>
          </a:p>
          <a:p>
            <a:pPr marL="171450" indent="-171450">
              <a:buFont typeface="Segoe UI"/>
              <a:buChar char="•"/>
            </a:pPr>
            <a:r>
              <a:rPr lang="en-GB" sz="1200" b="0">
                <a:latin typeface="Arial" panose="020B0604020202020204" pitchFamily="34" charset="0"/>
                <a:cs typeface="Arial" panose="020B0604020202020204" pitchFamily="34" charset="0"/>
              </a:rPr>
              <a:t>Some pupils might stammer or stutter when they speak aloud or speak with a level of volume that can make communication challenging. </a:t>
            </a:r>
          </a:p>
          <a:p>
            <a:pPr marL="171450" indent="-171450">
              <a:buFont typeface="Segoe UI"/>
              <a:buChar char="•"/>
            </a:pPr>
            <a:r>
              <a:rPr lang="en-GB">
                <a:effectLst/>
              </a:rPr>
              <a:t>Speech difficulties can be linked to both motor skills and processing skills. Some pupils may find it hard to coordinate the physical movements needed for speech, while others may find it hard to plan, organise or process the sounds in words.</a:t>
            </a:r>
            <a:endParaRPr lang="en-GB" sz="1200" b="0">
              <a:latin typeface="Arial" panose="020B0604020202020204" pitchFamily="34" charset="0"/>
              <a:cs typeface="Arial" panose="020B0604020202020204" pitchFamily="34" charset="0"/>
            </a:endParaRPr>
          </a:p>
          <a:p>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look at language next.</a:t>
            </a:r>
          </a:p>
          <a:p>
            <a:endParaRPr lang="en-GB" sz="1200"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latin typeface="Arial" panose="020B0604020202020204" pitchFamily="34" charset="0"/>
                <a:cs typeface="Arial" panose="020B0604020202020204" pitchFamily="34" charset="0"/>
              </a:rPr>
              <a:t>References: </a:t>
            </a:r>
            <a:r>
              <a:rPr lang="en-GB" sz="1200" b="0" i="0" kern="1200">
                <a:solidFill>
                  <a:schemeClr val="tx1"/>
                </a:solidFill>
                <a:effectLst/>
                <a:latin typeface="Arial" panose="020B0604020202020204" pitchFamily="34" charset="0"/>
                <a:ea typeface="Segoe UI"/>
                <a:cs typeface="Arial" panose="020B0604020202020204" pitchFamily="34" charset="0"/>
              </a:rPr>
              <a:t>Antalek, C., Dixon, F., Taha, J., &amp; Esposito, R. (2025). </a:t>
            </a:r>
            <a:r>
              <a:rPr lang="en-GB" sz="1200" b="0" i="1" kern="1200">
                <a:solidFill>
                  <a:schemeClr val="tx1"/>
                </a:solidFill>
                <a:effectLst/>
                <a:latin typeface="Arial" panose="020B0604020202020204" pitchFamily="34" charset="0"/>
                <a:ea typeface="Segoe UI"/>
                <a:cs typeface="Arial" panose="020B0604020202020204" pitchFamily="34" charset="0"/>
              </a:rPr>
              <a:t>Identifying and supporting children and young people with speech, language and communication needs: A rapid evidence review</a:t>
            </a:r>
            <a:r>
              <a:rPr lang="en-GB" sz="1200" b="0" i="0" kern="1200">
                <a:solidFill>
                  <a:schemeClr val="tx1"/>
                </a:solidFill>
                <a:effectLst/>
                <a:latin typeface="Arial" panose="020B0604020202020204" pitchFamily="34" charset="0"/>
                <a:ea typeface="Segoe UI"/>
                <a:cs typeface="Arial" panose="020B0604020202020204" pitchFamily="34" charset="0"/>
              </a:rPr>
              <a:t> (Research report RR1550). University College London. Department for Education. </a:t>
            </a:r>
            <a:r>
              <a:rPr lang="en-GB" sz="1200" b="0" i="0" kern="1200">
                <a:solidFill>
                  <a:schemeClr val="tx1"/>
                </a:solidFill>
                <a:effectLst/>
                <a:latin typeface="Arial" panose="020B0604020202020204" pitchFamily="34" charset="0"/>
                <a:ea typeface="Segoe UI"/>
                <a:cs typeface="Arial" panose="020B0604020202020204" pitchFamily="34" charset="0"/>
                <a:hlinkClick r:id="rId3"/>
              </a:rPr>
              <a:t>https://www.gov.uk/government/publications</a:t>
            </a:r>
            <a:endParaRPr lang="en-GB" sz="1200" b="0" i="0" kern="1200">
              <a:solidFill>
                <a:schemeClr val="tx1"/>
              </a:solidFill>
              <a:effectLst/>
              <a:latin typeface="Arial" panose="020B0604020202020204" pitchFamily="34" charset="0"/>
              <a:ea typeface="Segoe UI"/>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latin typeface="Arial" panose="020B0604020202020204" pitchFamily="34" charset="0"/>
                <a:cs typeface="Arial" panose="020B0604020202020204" pitchFamily="34" charset="0"/>
              </a:rPr>
              <a:t>Baker, E., &amp; McLeod, S. (2011). Evidence-based practice for children with speech sound disorders: Part 1 Narrative review. Language, Speech, and Hearing Services in Schools, 42(2), 102–139</a:t>
            </a: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410CED71-A6B5-B509-4F95-C3FDBFC1F746}"/>
              </a:ext>
            </a:extLst>
          </p:cNvPr>
          <p:cNvSpPr>
            <a:spLocks noGrp="1"/>
          </p:cNvSpPr>
          <p:nvPr>
            <p:ph type="sldNum" sz="quarter" idx="5"/>
          </p:nvPr>
        </p:nvSpPr>
        <p:spPr/>
        <p:txBody>
          <a:bodyPr/>
          <a:lstStyle/>
          <a:p>
            <a:fld id="{5B3B3ED4-6500-7D46-AD43-AE190871C49C}" type="slidenum">
              <a:rPr lang="en-US" smtClean="0"/>
              <a:t>19</a:t>
            </a:fld>
            <a:endParaRPr lang="en-US"/>
          </a:p>
        </p:txBody>
      </p:sp>
    </p:spTree>
    <p:extLst>
      <p:ext uri="{BB962C8B-B14F-4D97-AF65-F5344CB8AC3E}">
        <p14:creationId xmlns:p14="http://schemas.microsoft.com/office/powerpoint/2010/main" val="2556178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2C9D7-978E-C8F1-C333-167913F3DD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F983D-29A0-2597-3037-5794398666C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4C0243C-EC35-A1C0-D057-5824D467B5E9}"/>
              </a:ext>
            </a:extLst>
          </p:cNvPr>
          <p:cNvSpPr>
            <a:spLocks noGrp="1"/>
          </p:cNvSpPr>
          <p:nvPr>
            <p:ph type="body" idx="1"/>
          </p:nvPr>
        </p:nvSpPr>
        <p:spPr/>
        <p:txBody>
          <a:bodyPr/>
          <a:lstStyle/>
          <a:p>
            <a:r>
              <a:rPr lang="en-GB" b="1"/>
              <a:t>Time: </a:t>
            </a:r>
            <a:r>
              <a:rPr lang="en-GB" b="0"/>
              <a:t>2 minutes [11]</a:t>
            </a:r>
            <a:endParaRPr lang="en-GB" b="1"/>
          </a:p>
          <a:p>
            <a:r>
              <a:rPr lang="en-GB" b="1"/>
              <a:t>Purpose: </a:t>
            </a:r>
            <a:r>
              <a:rPr lang="en-GB" b="0"/>
              <a:t>To understand what we mean when we refer to ‘language’ needs.  </a:t>
            </a:r>
            <a:endParaRPr lang="en-GB" b="1"/>
          </a:p>
          <a:p>
            <a:r>
              <a:rPr lang="en-GB" b="1"/>
              <a:t>Guidance: </a:t>
            </a:r>
            <a:r>
              <a:rPr lang="en-GB" b="0"/>
              <a:t>Give staff time to read the slide. Click to reveal each bullet point separately and allow time for each to be read separately. </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How children process and make meaning from language is known as receptive language. </a:t>
            </a:r>
            <a:r>
              <a:rPr lang="en-GB"/>
              <a:t>Receptive language difficulties involve challenges in understanding spoken language.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How children communicate their ideas with others is known as expressive language. </a:t>
            </a:r>
            <a:r>
              <a:rPr lang="en-GB"/>
              <a:t>Expressive language difficulties affect a pupil's ability to communicate effectively.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a:t>Mixed receptive-expressive language difficulties include both understanding and using language.</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ea typeface="Segoe UI"/>
              </a:rPr>
              <a:t>Expressive and receptive language capabilities differ across children, and the capabilities between either one can differ within the same child.</a:t>
            </a:r>
            <a:endParaRPr lang="en-GB"/>
          </a:p>
          <a:p>
            <a:pPr marL="171450" indent="-171450">
              <a:buFont typeface="Segoe UI"/>
              <a:buChar char="•"/>
            </a:pPr>
            <a:r>
              <a:rPr lang="en-GB"/>
              <a:t>Language difficulties can also intersect with other needs, and they may be the primary or secondary need associated with other special educational needs and disabilities. </a:t>
            </a:r>
            <a:r>
              <a:rPr lang="en-GB" b="0"/>
              <a:t>A language disorder refers to any condition </a:t>
            </a:r>
            <a:r>
              <a:rPr lang="en-GB"/>
              <a:t>in which language difficulties have a significant impact on everyday life. </a:t>
            </a:r>
          </a:p>
          <a:p>
            <a:endParaRPr lang="en-GB" b="1"/>
          </a:p>
          <a:p>
            <a:r>
              <a:rPr lang="en-GB" b="1"/>
              <a:t>Lead in: </a:t>
            </a:r>
            <a:r>
              <a:rPr lang="en-GB" b="0"/>
              <a:t>Finally, let’s consider communication.</a:t>
            </a:r>
            <a:endParaRPr lang="en-GB"/>
          </a:p>
          <a:p>
            <a:pPr marL="0" indent="0">
              <a:buFont typeface="Segoe UI"/>
              <a:buNone/>
            </a:pPr>
            <a:endParaRPr lang="en-GB" b="0"/>
          </a:p>
          <a:p>
            <a:r>
              <a:rPr lang="en-GB" b="0"/>
              <a:t>Reference: </a:t>
            </a:r>
            <a:r>
              <a:rPr lang="en-GB" sz="1200" b="0" i="0" kern="1200">
                <a:solidFill>
                  <a:schemeClr val="tx1"/>
                </a:solidFill>
                <a:effectLst/>
                <a:ea typeface="Segoe UI"/>
              </a:rPr>
              <a:t>Antalek, C., Dixon, F., Taha, J., &amp; Esposito, R. (2025). </a:t>
            </a:r>
            <a:r>
              <a:rPr lang="en-GB" sz="1200" b="0" i="1" kern="1200">
                <a:solidFill>
                  <a:schemeClr val="tx1"/>
                </a:solidFill>
                <a:effectLst/>
                <a:ea typeface="Segoe UI"/>
              </a:rPr>
              <a:t>Identifying and supporting children and young people with speech, language and communication needs: A rapid evidence review</a:t>
            </a:r>
            <a:r>
              <a:rPr lang="en-GB" sz="1200" b="0" i="0" kern="1200">
                <a:solidFill>
                  <a:schemeClr val="tx1"/>
                </a:solidFill>
                <a:effectLst/>
                <a:ea typeface="Segoe UI"/>
              </a:rPr>
              <a:t> (Research report RR1550). University College London. Department for Education. </a:t>
            </a:r>
            <a:r>
              <a:rPr lang="en-GB" sz="1200" b="0" i="0" kern="1200">
                <a:solidFill>
                  <a:schemeClr val="tx1"/>
                </a:solidFill>
                <a:effectLst/>
                <a:ea typeface="Segoe UI"/>
                <a:hlinkClick r:id="rId3"/>
              </a:rPr>
              <a:t>https://www.gov.uk/government/publications</a:t>
            </a:r>
            <a:endParaRPr lang="en-GB" b="0"/>
          </a:p>
          <a:p>
            <a:endParaRPr lang="en-GB"/>
          </a:p>
        </p:txBody>
      </p:sp>
      <p:sp>
        <p:nvSpPr>
          <p:cNvPr id="4" name="Slide Number Placeholder 3">
            <a:extLst>
              <a:ext uri="{FF2B5EF4-FFF2-40B4-BE49-F238E27FC236}">
                <a16:creationId xmlns:a16="http://schemas.microsoft.com/office/drawing/2014/main" id="{4E233581-E399-966B-4739-88AA69F334AD}"/>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1204414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98288-DDA9-6C59-0323-721E8137B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4AB56-91AF-3E8D-F19F-145FC47988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1F8A9B-547B-CE09-F9E6-DD982A758322}"/>
              </a:ext>
            </a:extLst>
          </p:cNvPr>
          <p:cNvSpPr>
            <a:spLocks noGrp="1"/>
          </p:cNvSpPr>
          <p:nvPr>
            <p:ph type="body" idx="1"/>
          </p:nvPr>
        </p:nvSpPr>
        <p:spPr/>
        <p:txBody>
          <a:bodyPr/>
          <a:lstStyle/>
          <a:p>
            <a:r>
              <a:rPr lang="en-GB" b="1"/>
              <a:t>Time: </a:t>
            </a:r>
            <a:r>
              <a:rPr lang="en-GB" b="0"/>
              <a:t>2 minutes [13]</a:t>
            </a:r>
            <a:endParaRPr lang="en-GB" b="1"/>
          </a:p>
          <a:p>
            <a:r>
              <a:rPr lang="en-GB" b="1"/>
              <a:t>Purpose: </a:t>
            </a:r>
            <a:r>
              <a:rPr lang="en-GB" b="0"/>
              <a:t>To understand what we mean when we refer to ‘communication’ needs.  </a:t>
            </a:r>
            <a:endParaRPr lang="en-GB" b="1"/>
          </a:p>
          <a:p>
            <a:r>
              <a:rPr lang="en-GB" b="1"/>
              <a:t>Guidance: </a:t>
            </a:r>
            <a:r>
              <a:rPr lang="en-GB" b="0"/>
              <a:t>Give staff time to read the slide. Click to reveal each bullet point separately and allow time for each to be read separately. </a:t>
            </a:r>
          </a:p>
          <a:p>
            <a:r>
              <a:rPr lang="en-GB" b="0"/>
              <a:t>Explain that…</a:t>
            </a:r>
          </a:p>
          <a:p>
            <a:pPr marL="171450" indent="-171450">
              <a:buFont typeface="Segoe UI"/>
              <a:buChar char="•"/>
            </a:pPr>
            <a:r>
              <a:rPr lang="en-GB"/>
              <a:t>Communication and social interaction difficulties may involve struggling to understand word meanings and the use of language in context (known as semantic-pragmatic difficulties).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sz="1200" kern="1200">
                <a:solidFill>
                  <a:schemeClr val="tx1"/>
                </a:solidFill>
                <a:effectLst/>
                <a:latin typeface="Arial" panose="020B0604020202020204" pitchFamily="34" charset="0"/>
                <a:ea typeface="+mn-ea"/>
                <a:cs typeface="Arial" panose="020B0604020202020204" pitchFamily="34" charset="0"/>
              </a:rPr>
              <a:t>Autistic children and young people may communicate in ways that are different from their non-autistic peers. For example, they might interpret facial expressions or other non-verbal cues differently, or approach the conventions of turn-taking in conversation in their own way. These differences can sometimes lead to misunderstandings, especially if others are not familiar with their communication style. It is important to note that not all learners with ASD will have an SLC need. </a:t>
            </a:r>
            <a:endParaRPr lang="en-GB" sz="1200">
              <a:effectLst/>
              <a:latin typeface="Arial" panose="020B0604020202020204" pitchFamily="34" charset="0"/>
            </a:endParaRPr>
          </a:p>
          <a:p>
            <a:pPr marL="171450" indent="-171450">
              <a:buFont typeface="Segoe UI"/>
              <a:buChar char="•"/>
            </a:pPr>
            <a:r>
              <a:rPr lang="en-GB"/>
              <a:t>Speech, language and communication needs can also be associated with broader conditions such as Down syndrome, cerebral palsy, ADHD, and other specific learning difficulties like dyslexia where language is impacted (</a:t>
            </a:r>
            <a:r>
              <a:rPr lang="en-GB" err="1"/>
              <a:t>Dockrell</a:t>
            </a:r>
            <a:r>
              <a:rPr lang="en-GB"/>
              <a:t> et al., 2017; Lindsay &amp; </a:t>
            </a:r>
            <a:r>
              <a:rPr lang="en-GB" err="1"/>
              <a:t>Dockrell</a:t>
            </a:r>
            <a:r>
              <a:rPr lang="en-GB"/>
              <a:t>, 2012; Lindsay et al., 2007; St Clair et al., 2011). </a:t>
            </a: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a:t>Remember that when we use the term </a:t>
            </a:r>
            <a:r>
              <a:rPr lang="en-GB" sz="1200" b="0"/>
              <a:t>SLC needs, this </a:t>
            </a:r>
            <a:r>
              <a:rPr lang="en-GB" sz="1200"/>
              <a:t>is an umbrella term which encompasses a broad range of challenges that can affect a pupil’s ability to communicate effectively. Knowing a pupil’s specific needs and the challenges that these may present is crucial in giving them the support that will enable them to thrive. </a:t>
            </a:r>
          </a:p>
          <a:p>
            <a:pPr marL="171450" indent="-171450">
              <a:buFont typeface="Segoe UI"/>
              <a:buChar char="•"/>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think about the starting point for speech, language and communication in a pupil’s educational journey. </a:t>
            </a:r>
          </a:p>
          <a:p>
            <a:endParaRPr lang="en-GB" b="0"/>
          </a:p>
          <a:p>
            <a:r>
              <a:rPr lang="en-GB" b="0"/>
              <a:t>Reference: </a:t>
            </a:r>
            <a:r>
              <a:rPr lang="en-GB" sz="1200" b="0" i="0" kern="1200">
                <a:solidFill>
                  <a:schemeClr val="tx1"/>
                </a:solidFill>
                <a:effectLst/>
                <a:ea typeface="Segoe UI"/>
              </a:rPr>
              <a:t>Antalek, C., Dixon, F., Taha, J., &amp; Esposito, R. (2025). </a:t>
            </a:r>
            <a:r>
              <a:rPr lang="en-GB" sz="1200" b="0" i="1" kern="1200">
                <a:solidFill>
                  <a:schemeClr val="tx1"/>
                </a:solidFill>
                <a:effectLst/>
                <a:ea typeface="Segoe UI"/>
              </a:rPr>
              <a:t>Identifying and supporting children and young people with speech, language and communication needs: A rapid evidence review</a:t>
            </a:r>
            <a:r>
              <a:rPr lang="en-GB" sz="1200" b="0" i="0" kern="1200">
                <a:solidFill>
                  <a:schemeClr val="tx1"/>
                </a:solidFill>
                <a:effectLst/>
                <a:ea typeface="Segoe UI"/>
              </a:rPr>
              <a:t> (Research report RR1550). University College London. Department for Education. </a:t>
            </a:r>
            <a:r>
              <a:rPr lang="en-GB" sz="1200" b="0" i="0" kern="1200">
                <a:solidFill>
                  <a:schemeClr val="tx1"/>
                </a:solidFill>
                <a:effectLst/>
                <a:ea typeface="Segoe UI"/>
                <a:hlinkClick r:id="rId3"/>
              </a:rPr>
              <a:t>https://www.gov.uk/government/publications</a:t>
            </a:r>
            <a:endParaRPr lang="en-GB" b="0"/>
          </a:p>
          <a:p>
            <a:endParaRPr lang="en-GB" b="1"/>
          </a:p>
          <a:p>
            <a:endParaRPr lang="en-GB"/>
          </a:p>
          <a:p>
            <a:endParaRPr lang="en-GB"/>
          </a:p>
        </p:txBody>
      </p:sp>
      <p:sp>
        <p:nvSpPr>
          <p:cNvPr id="4" name="Slide Number Placeholder 3">
            <a:extLst>
              <a:ext uri="{FF2B5EF4-FFF2-40B4-BE49-F238E27FC236}">
                <a16:creationId xmlns:a16="http://schemas.microsoft.com/office/drawing/2014/main" id="{88E34DF1-2557-47C1-9235-5A04F5BC0B81}"/>
              </a:ext>
            </a:extLst>
          </p:cNvPr>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3136586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Time: </a:t>
            </a:r>
            <a:r>
              <a:rPr lang="en-GB" b="0"/>
              <a:t>2 minutes [15]</a:t>
            </a:r>
            <a:endParaRPr lang="en-GB" b="1"/>
          </a:p>
          <a:p>
            <a:r>
              <a:rPr lang="en-GB" b="1"/>
              <a:t>Purpose: </a:t>
            </a:r>
            <a:r>
              <a:rPr lang="en-GB" b="0"/>
              <a:t>To explain why speech, language and communication is a vital starting point in education.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r>
              <a:rPr lang="en-GB" b="0"/>
              <a:t>Give staff time to read the quote on the screen.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Explain that:</a:t>
            </a:r>
          </a:p>
          <a:p>
            <a:pPr marL="171450" indent="-171450">
              <a:buFont typeface="Segoe UI"/>
              <a:buChar char="•"/>
            </a:pPr>
            <a:r>
              <a:rPr lang="en-GB" sz="1200" b="0" i="0" kern="1200">
                <a:solidFill>
                  <a:schemeClr val="tx1"/>
                </a:solidFill>
                <a:effectLst/>
                <a:ea typeface="Segoe UI"/>
              </a:rPr>
              <a:t>To really understand why SLC is so important, we have to go right back to the starting point in every child’s education. Communication and language are the foundation for all other areas of learning in the Early Years, </a:t>
            </a:r>
            <a:r>
              <a:rPr lang="en-GB"/>
              <a:t>underpinning learning, social interaction, and emotional well-being. </a:t>
            </a:r>
          </a:p>
          <a:p>
            <a:pPr marL="171450" indent="-171450">
              <a:buFont typeface="Segoe UI"/>
              <a:buChar char="•"/>
            </a:pPr>
            <a:r>
              <a:rPr lang="en-GB"/>
              <a:t>This is because these skills help children build relationships, express their needs, and talk about what matters to them. </a:t>
            </a:r>
          </a:p>
          <a:p>
            <a:pPr marL="171450" indent="-171450">
              <a:buFont typeface="Segoe UI"/>
              <a:buChar char="•"/>
            </a:pPr>
            <a:r>
              <a:rPr lang="en-GB"/>
              <a:t>Children usually express their knowledge and understanding verbally before they are able to read and write, so spoken language is vital in evaluating children’s learning. </a:t>
            </a:r>
          </a:p>
          <a:p>
            <a:pPr marL="171450" indent="-171450">
              <a:buFont typeface="Segoe UI"/>
              <a:buChar char="•"/>
            </a:pPr>
            <a:r>
              <a:rPr lang="en-GB" sz="1200" b="0" i="0" kern="1200">
                <a:solidFill>
                  <a:schemeClr val="tx1"/>
                </a:solidFill>
                <a:effectLst/>
                <a:ea typeface="Segoe UI"/>
              </a:rPr>
              <a:t>Early language development also supports later literacy as well as personal, social and emotional development.</a:t>
            </a:r>
          </a:p>
          <a:p>
            <a:pPr marL="171450" indent="-171450">
              <a:buFont typeface="Segoe UI"/>
              <a:buChar char="•"/>
            </a:pPr>
            <a:r>
              <a:rPr lang="en-GB" sz="1200" b="0" i="0" kern="1200">
                <a:solidFill>
                  <a:schemeClr val="tx1"/>
                </a:solidFill>
                <a:effectLst/>
                <a:ea typeface="Segoe UI"/>
              </a:rPr>
              <a:t>Children need to use language to express their feelings, resolve conflicts and build friendships, which supports their emotional wellbeing and positive relationships. </a:t>
            </a:r>
          </a:p>
          <a:p>
            <a:pPr marL="171450" indent="-171450">
              <a:buFont typeface="Segoe UI"/>
              <a:buChar char="•"/>
            </a:pPr>
            <a:r>
              <a:rPr lang="en-GB" sz="1200" b="0" i="0" kern="1200">
                <a:solidFill>
                  <a:schemeClr val="tx1"/>
                </a:solidFill>
                <a:effectLst/>
              </a:rPr>
              <a:t>Children from socially disadvantaged backgrounds and those with special educational needs and disabilities (SEND) are disproportionately more likely to require extra support with spoken language development when they enter school (</a:t>
            </a:r>
            <a:r>
              <a:rPr lang="en-GB" sz="1200" b="0" i="0" kern="1200" err="1">
                <a:solidFill>
                  <a:schemeClr val="tx1"/>
                </a:solidFill>
                <a:effectLst/>
              </a:rPr>
              <a:t>Breadmore</a:t>
            </a:r>
            <a:r>
              <a:rPr lang="en-GB" sz="1200" b="0" i="0" kern="1200">
                <a:solidFill>
                  <a:schemeClr val="tx1"/>
                </a:solidFill>
                <a:effectLst/>
              </a:rPr>
              <a:t> et al., 2019; </a:t>
            </a:r>
            <a:r>
              <a:rPr lang="en-GB" sz="1200" b="0" i="0" kern="1200" err="1">
                <a:solidFill>
                  <a:schemeClr val="tx1"/>
                </a:solidFill>
                <a:effectLst/>
              </a:rPr>
              <a:t>Dockrell</a:t>
            </a:r>
            <a:r>
              <a:rPr lang="en-GB" sz="1200" b="0" i="0" kern="1200">
                <a:solidFill>
                  <a:schemeClr val="tx1"/>
                </a:solidFill>
                <a:effectLst/>
              </a:rPr>
              <a:t> et al., 2014; EEF, 2018). It is important not to make assumptions based on this fact; formative assessment and observation should be used to identify pupils’ needs and respond to these accordingly. </a:t>
            </a:r>
          </a:p>
          <a:p>
            <a:pPr marL="171450" indent="-171450">
              <a:buFont typeface="Segoe UI"/>
              <a:buChar char="•"/>
            </a:pPr>
            <a:endParaRPr lang="en-GB" sz="1200" b="0" i="0" kern="1200">
              <a:solidFill>
                <a:schemeClr val="tx1"/>
              </a:solidFill>
              <a:effectLst/>
            </a:endParaRPr>
          </a:p>
          <a:p>
            <a:pPr marL="0" indent="0">
              <a:buFont typeface="Segoe UI"/>
              <a:buNone/>
            </a:pPr>
            <a:r>
              <a:rPr lang="en-GB" b="1"/>
              <a:t>Lead in: </a:t>
            </a:r>
            <a:r>
              <a:rPr lang="en-GB" b="0"/>
              <a:t>Let’s move on to think about SLC and its role in learning.</a:t>
            </a:r>
          </a:p>
          <a:p>
            <a:pPr marL="0" indent="0">
              <a:buFont typeface="Segoe UI"/>
              <a:buNone/>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ea typeface="Segoe UI"/>
              </a:rPr>
              <a:t>Department for Education (2023). </a:t>
            </a:r>
            <a:r>
              <a:rPr lang="en-GB" sz="1200" b="0" i="1" kern="1200">
                <a:solidFill>
                  <a:schemeClr val="tx1"/>
                </a:solidFill>
                <a:effectLst/>
                <a:ea typeface="Segoe UI"/>
              </a:rPr>
              <a:t>Best start in life: Part 2 – The 3 prime areas of learning</a:t>
            </a:r>
            <a:r>
              <a:rPr lang="en-GB" sz="1200" b="0" i="0" kern="1200">
                <a:solidFill>
                  <a:schemeClr val="tx1"/>
                </a:solidFill>
                <a:effectLst/>
                <a:ea typeface="Segoe UI"/>
              </a:rPr>
              <a:t>. </a:t>
            </a:r>
            <a:endParaRPr lang="en-GB"/>
          </a:p>
        </p:txBody>
      </p:sp>
      <p:sp>
        <p:nvSpPr>
          <p:cNvPr id="4" name="Slide Number Placeholder 3"/>
          <p:cNvSpPr>
            <a:spLocks noGrp="1"/>
          </p:cNvSpPr>
          <p:nvPr>
            <p:ph type="sldNum" sz="quarter" idx="5"/>
          </p:nvPr>
        </p:nvSpPr>
        <p:spPr/>
        <p:txBody>
          <a:bodyPr/>
          <a:lstStyle/>
          <a:p>
            <a:fld id="{5B3B3ED4-6500-7D46-AD43-AE190871C49C}" type="slidenum">
              <a:rPr lang="en-US" smtClean="0"/>
              <a:t>22</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[16]</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ask staff to begin to situate speech, language and communication needs within their own practice. </a:t>
            </a: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Speech, language and communication underpin whether pupils are able to understand what is being communicated to them and then respond in turn.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It can be easy to take for granted that pupils will comprehend what they are being told to do, how to follow a process or develop understanding of a model or explanation.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Teachers and </a:t>
            </a:r>
            <a:r>
              <a:rPr lang="en-GB">
                <a:latin typeface="Arial" panose="020B0604020202020204" pitchFamily="34" charset="0"/>
                <a:cs typeface="Arial" panose="020B0604020202020204" pitchFamily="34" charset="0"/>
              </a:rPr>
              <a:t>teaching</a:t>
            </a:r>
            <a:r>
              <a:rPr lang="en-GB" b="0">
                <a:latin typeface="Arial" panose="020B0604020202020204" pitchFamily="34" charset="0"/>
                <a:cs typeface="Arial" panose="020B0604020202020204" pitchFamily="34" charset="0"/>
              </a:rPr>
              <a:t> assistants (TAs) often make adjustments to the language they use and the way they communicate to accommodate pupils and check they understand what is being said and what is expected of them.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There are evidence-informed ways that we can seek to communicate intentionally, making it easier for pupils to grasp what is being said and what this means for them. We will come on to look at these later in the session. </a:t>
            </a:r>
          </a:p>
          <a:p>
            <a:pPr marL="0" indent="0">
              <a:buFont typeface="Arial" panose="020B0604020202020204" pitchFamily="34" charset="0"/>
              <a:buNone/>
            </a:pPr>
            <a:r>
              <a:rPr lang="en-GB" b="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think about why this area of development continues to matter as pupils get older. </a:t>
            </a:r>
            <a:endParaRPr lang="en-GB" b="1">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441905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2 minutes [18]</a:t>
            </a:r>
            <a:endParaRPr lang="en-GB" b="1"/>
          </a:p>
          <a:p>
            <a:r>
              <a:rPr lang="en-GB" b="1"/>
              <a:t>Purpose: </a:t>
            </a:r>
            <a:r>
              <a:rPr lang="en-GB" b="0"/>
              <a:t>To explain why speech, language and communication can have a long-term effect on further education and employment.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r>
              <a:rPr lang="en-GB" b="0"/>
              <a:t>Give staff time to read the quote on the screen.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Research shows that children with unresolved speech, language and communication needs are at higher risk of leaving school with fewer qualifications, which can limit their choices later in life (</a:t>
            </a:r>
            <a:r>
              <a:rPr lang="en-GB" b="0" err="1"/>
              <a:t>Snowling</a:t>
            </a:r>
            <a:r>
              <a:rPr lang="en-GB" b="0"/>
              <a:t> et al., 2001).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The impact can be lifelong, affecting not only employment but also health and quality of life. Adults with ongoing speech, language and communication difficulties are more likely to experience anxiety, low self-esteem and depression (Law et al., 2009).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People with speech, language and communication difficulties may face barriers when looking for work. Many jobs require clear communication, both in interviews and in daily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The Organisation for Economic Co-operation and Development (OECD, 2016) found that adults in England with low basic skills (including literacy and numeracy) are more likely to be unemployed, earn less, and experience poorer health outcomes.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latin typeface="Arial" panose="020B0604020202020204" pitchFamily="34" charset="0"/>
                <a:ea typeface="+mn-ea"/>
                <a:cs typeface="Arial" panose="020B0604020202020204" pitchFamily="34" charset="0"/>
              </a:rPr>
              <a:t>The good news is that there are a number of evidence-informed ways to support pupils with SLC needs, and this support can lead to disproportionate gains for pupils, both in terms of their ability to access the curriculum, and more broadly in their social and emotional development.</a:t>
            </a:r>
            <a:endParaRPr lang="en-GB" sz="1200" b="0" i="0" kern="120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a:p>
          <a:p>
            <a:pPr marL="0" marR="0" lvl="0" indent="0" algn="l" defTabSz="914400" rtl="0" eaLnBrk="1" fontAlgn="auto" latinLnBrk="0" hangingPunct="1">
              <a:lnSpc>
                <a:spcPct val="100000"/>
              </a:lnSpc>
              <a:spcBef>
                <a:spcPts val="0"/>
              </a:spcBef>
              <a:spcAft>
                <a:spcPts val="0"/>
              </a:spcAft>
              <a:buClrTx/>
              <a:buSzTx/>
              <a:buFont typeface="Segoe UI"/>
              <a:buNone/>
              <a:tabLst/>
              <a:defRPr/>
            </a:pPr>
            <a:r>
              <a:rPr lang="en-GB" b="1"/>
              <a:t>Lead in:</a:t>
            </a:r>
            <a:r>
              <a:rPr lang="en-GB" b="0"/>
              <a:t> Let’s take a moment to pause and reflect. </a:t>
            </a:r>
          </a:p>
          <a:p>
            <a:pPr marL="0" indent="0">
              <a:buFont typeface="Segoe UI"/>
              <a:buNone/>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a:solidFill>
                  <a:schemeClr val="tx1"/>
                </a:solidFill>
                <a:effectLst/>
              </a:rPr>
              <a:t>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Department for Education. (2025). </a:t>
            </a:r>
            <a:r>
              <a:rPr lang="en-GB" sz="1200" b="0" i="1" kern="1200">
                <a:solidFill>
                  <a:schemeClr val="tx1"/>
                </a:solidFill>
                <a:effectLst/>
              </a:rPr>
              <a:t>Post-16 and further education white paper</a:t>
            </a:r>
            <a:r>
              <a:rPr lang="en-GB" sz="1200" b="0" i="0" kern="1200">
                <a:solidFill>
                  <a:schemeClr val="tx1"/>
                </a:solidFill>
                <a:effectLst/>
              </a:rPr>
              <a:t>. </a:t>
            </a:r>
            <a:r>
              <a:rPr lang="en-GB" sz="1200" b="0" i="0" kern="1200">
                <a:solidFill>
                  <a:schemeClr val="tx1"/>
                </a:solidFill>
                <a:effectLst/>
                <a:hlinkClick r:id="rId3"/>
              </a:rPr>
              <a:t>https://www.gov.uk/government/publications/post-16-and-further-education-white-paper</a:t>
            </a:r>
            <a:endParaRPr lang="en-GB" sz="1200" b="0" i="0" kern="1200">
              <a:solidFill>
                <a:schemeClr val="tx1"/>
              </a:solidFill>
              <a:effectLs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rPr>
              <a:t>NFER (2024) Survey of Adult Skills 2023 (PIAAC): National report for England. </a:t>
            </a:r>
            <a:r>
              <a:rPr lang="en-GB" sz="1200" b="0" i="0" kern="1200">
                <a:solidFill>
                  <a:schemeClr val="tx1"/>
                </a:solidFill>
                <a:effectLst/>
                <a:hlinkClick r:id="rId4"/>
              </a:rPr>
              <a:t>https://www.nfer.ac.uk/publications/survey-of-adult-skills-2023-piaac-national-report-for-england/</a:t>
            </a:r>
            <a:endParaRPr lang="en-GB" sz="1200" b="0" i="0" kern="1200">
              <a:solidFill>
                <a:schemeClr val="tx1"/>
              </a:solidFill>
              <a:effectLst/>
            </a:endParaRPr>
          </a:p>
          <a:p>
            <a:pPr marL="171450" indent="-171450">
              <a:buFont typeface="Arial" panose="020B0604020202020204" pitchFamily="34" charset="0"/>
              <a:buChar char="•"/>
            </a:pPr>
            <a:r>
              <a:rPr lang="en-GB" sz="1200" b="0" i="0" kern="1200">
                <a:solidFill>
                  <a:schemeClr val="tx1"/>
                </a:solidFill>
                <a:effectLst/>
              </a:rPr>
              <a:t>Law, J., Rush, R., Schoon, I., &amp; Parsons, S. (2009). Modelling developmental language difficulties from school entry into adulthood: Literacy, mental health, and employment outcomes. </a:t>
            </a:r>
            <a:r>
              <a:rPr lang="en-GB" sz="1200" b="0" i="1" kern="1200">
                <a:solidFill>
                  <a:schemeClr val="tx1"/>
                </a:solidFill>
                <a:effectLst/>
              </a:rPr>
              <a:t>Journal of Speech, Language, and Hearing Research, 52</a:t>
            </a:r>
            <a:r>
              <a:rPr lang="en-GB" sz="1200" b="0" i="0" kern="1200">
                <a:solidFill>
                  <a:schemeClr val="tx1"/>
                </a:solidFill>
                <a:effectLst/>
              </a:rPr>
              <a:t>(6), 1401–1416.</a:t>
            </a:r>
          </a:p>
          <a:p>
            <a:pPr marL="171450" indent="-171450">
              <a:buFont typeface="Arial" panose="020B0604020202020204" pitchFamily="34" charset="0"/>
              <a:buChar char="•"/>
            </a:pPr>
            <a:r>
              <a:rPr lang="en-GB" sz="1200" b="0" i="0" kern="1200" err="1">
                <a:solidFill>
                  <a:schemeClr val="tx1"/>
                </a:solidFill>
                <a:effectLst/>
              </a:rPr>
              <a:t>Snowling</a:t>
            </a:r>
            <a:r>
              <a:rPr lang="en-GB" sz="1200" b="0" i="0" kern="1200">
                <a:solidFill>
                  <a:schemeClr val="tx1"/>
                </a:solidFill>
                <a:effectLst/>
              </a:rPr>
              <a:t>, M. J., Adams, J. W., Bishop, D. V. M., &amp; Stothard, S. E. (2001). Educational attainments of school leavers with a preschool history of speech-language impairments. </a:t>
            </a:r>
            <a:r>
              <a:rPr lang="en-GB" sz="1200" b="0" i="1" kern="1200">
                <a:solidFill>
                  <a:schemeClr val="tx1"/>
                </a:solidFill>
                <a:effectLst/>
              </a:rPr>
              <a:t>International Journal of Language &amp; Communication Disorders, 36</a:t>
            </a:r>
            <a:r>
              <a:rPr lang="en-GB" sz="1200" b="0" i="0" kern="1200">
                <a:solidFill>
                  <a:schemeClr val="tx1"/>
                </a:solidFill>
                <a:effectLst/>
              </a:rPr>
              <a:t>(2), 173–183.</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a:solidFill>
                <a:schemeClr val="tx1"/>
              </a:solidFill>
              <a:effectLst/>
            </a:endParaRPr>
          </a:p>
          <a:p>
            <a:endParaRPr lang="en-GB"/>
          </a:p>
        </p:txBody>
      </p:sp>
    </p:spTree>
    <p:extLst>
      <p:ext uri="{BB962C8B-B14F-4D97-AF65-F5344CB8AC3E}">
        <p14:creationId xmlns:p14="http://schemas.microsoft.com/office/powerpoint/2010/main" val="1551689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Time: </a:t>
            </a:r>
            <a:r>
              <a:rPr lang="en-GB" b="0"/>
              <a:t>2 minutes [20]</a:t>
            </a:r>
            <a:endParaRPr lang="en-GB" b="1"/>
          </a:p>
          <a:p>
            <a:r>
              <a:rPr lang="en-GB" b="1"/>
              <a:t>Purpose: </a:t>
            </a:r>
            <a:r>
              <a:rPr lang="en-GB" b="0"/>
              <a:t>To give staff a brief pause point before we start the next section.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Give staff a quick two minutes to reflect or discuss with a partner.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Try to be strict about time here, as there are further discussion opportunities in the next section.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Lead in:</a:t>
            </a:r>
            <a:r>
              <a:rPr lang="en-GB" b="0"/>
              <a:t> For now, let’s move on and consider the role of SLC in your own classroom practice.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25</a:t>
            </a:fld>
            <a:endParaRPr lang="en-GB"/>
          </a:p>
        </p:txBody>
      </p:sp>
    </p:spTree>
    <p:extLst>
      <p:ext uri="{BB962C8B-B14F-4D97-AF65-F5344CB8AC3E}">
        <p14:creationId xmlns:p14="http://schemas.microsoft.com/office/powerpoint/2010/main" val="4015281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26</a:t>
            </a:fld>
            <a:endParaRPr lang="en-GB"/>
          </a:p>
        </p:txBody>
      </p:sp>
    </p:spTree>
    <p:extLst>
      <p:ext uri="{BB962C8B-B14F-4D97-AF65-F5344CB8AC3E}">
        <p14:creationId xmlns:p14="http://schemas.microsoft.com/office/powerpoint/2010/main" val="2213125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7 minutes [27]</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staff an opportunity to think about a time when their teaching decisions or adjustments to practice may have helped a pupil with SLC needs. </a:t>
            </a:r>
          </a:p>
          <a:p>
            <a:r>
              <a:rPr lang="en-GB"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You may wish to remind staff that some approaches to high-quality teaching that can support SLC needs might be: explicit instruction that pre-teaches new vocabulary and breaks down explanations; scaffolding to support verbal and written responses; purposeful development of oracy skills and modelling of reading strategies.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Give one minute for individual thinking and/or notes.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Allow six minutes for discussion.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You may find it helpful to signal when three minutes is up so that both speakers get to share ideas. </a:t>
            </a:r>
          </a:p>
          <a:p>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Keep what you have just discussed in mind as we move on. </a:t>
            </a:r>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Time: </a:t>
            </a:r>
            <a:r>
              <a:rPr lang="en-GB" b="0"/>
              <a:t>2 minutes [29]</a:t>
            </a:r>
            <a:endParaRPr lang="en-GB" b="1"/>
          </a:p>
          <a:p>
            <a:r>
              <a:rPr lang="en-GB" b="1"/>
              <a:t>Purpose: </a:t>
            </a:r>
            <a:r>
              <a:rPr lang="en-GB" b="0"/>
              <a:t>To understand the role that receptive language plays in learning. </a:t>
            </a:r>
          </a:p>
          <a:p>
            <a:r>
              <a:rPr lang="en-GB" b="1"/>
              <a:t>Guidance: </a:t>
            </a:r>
            <a:r>
              <a:rPr lang="en-GB" b="0"/>
              <a:t>Give staff time to read the slide.</a:t>
            </a:r>
          </a:p>
          <a:p>
            <a:r>
              <a:rPr lang="en-GB" b="0"/>
              <a:t>Explain that:</a:t>
            </a:r>
          </a:p>
          <a:p>
            <a:pPr marL="171450" indent="-171450">
              <a:buFont typeface="Arial" panose="020B0604020202020204" pitchFamily="34" charset="0"/>
              <a:buChar char="•"/>
            </a:pPr>
            <a:r>
              <a:rPr lang="en-GB"/>
              <a:t>The first step in supporting SLC development can be noticing when pupils experience issues with receptive language.</a:t>
            </a:r>
          </a:p>
          <a:p>
            <a:pPr marL="171450" indent="-171450">
              <a:buFont typeface="Arial" panose="020B0604020202020204" pitchFamily="34" charset="0"/>
              <a:buChar char="•"/>
            </a:pPr>
            <a:r>
              <a:rPr lang="en-GB"/>
              <a:t>Teachers and teaching assistants (TAs) might initially notice that pupils with SLC needs need more time to process language in the classroom. </a:t>
            </a:r>
          </a:p>
          <a:p>
            <a:pPr marL="171450" indent="-171450">
              <a:buFont typeface="Arial" panose="020B0604020202020204" pitchFamily="34" charset="0"/>
              <a:buChar char="•"/>
            </a:pPr>
            <a:r>
              <a:rPr lang="en-GB" sz="1200" kern="1200">
                <a:solidFill>
                  <a:schemeClr val="tx1"/>
                </a:solidFill>
                <a:effectLst/>
              </a:rPr>
              <a:t>Some pupils may also need language to be simplified. Many pupils benefit from language that is consistent and predictable, especially when it is used for routines and expectations.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rPr>
              <a:t>They may find it easier to understand spoken instructions when they can focus solely on listening. If visual supports are used, these should complement and reinforce the spoken information rather than compete with it. We will look at visual cues later. </a:t>
            </a:r>
          </a:p>
          <a:p>
            <a:pPr marL="171450" indent="-171450">
              <a:buFont typeface="Arial" panose="020B0604020202020204" pitchFamily="34" charset="0"/>
              <a:buChar char="•"/>
            </a:pPr>
            <a:r>
              <a:rPr lang="en-GB" sz="1200" kern="1200">
                <a:solidFill>
                  <a:schemeClr val="tx1"/>
                </a:solidFill>
                <a:effectLst/>
              </a:rPr>
              <a:t>Pauses, repetition, pace and change of register can also be helpful in helping pupils understand what they are being told.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Explanations and reiteration are approaches that support receptive language. These are embedded in inclusive and high-quality teaching approaches. Using familiar vocabulary can help pupils understand explanations. New concepts are easier to learn when they build on prior knowledge, and pre-teaching key vocabulary can support understanding. However, language should not be simplified so much that it reduces access to the full meaning or complexity of the concept.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a:p>
          <a:p>
            <a:r>
              <a:rPr lang="en-GB" b="1"/>
              <a:t>Lead in: </a:t>
            </a:r>
            <a:r>
              <a:rPr lang="en-GB" b="0"/>
              <a:t>Let’s look at an example where a teacher overcomes the tension between accessible language and pupils making sense of new concepts. </a:t>
            </a:r>
          </a:p>
          <a:p>
            <a:endParaRPr lang="en-GB" b="0"/>
          </a:p>
          <a:p>
            <a:pPr lvl="0"/>
            <a:r>
              <a:rPr lang="en-GB"/>
              <a:t>References:</a:t>
            </a:r>
          </a:p>
          <a:p>
            <a:pPr marL="171450" lvl="0" indent="-171450">
              <a:buFont typeface="Arial" panose="020B0604020202020204" pitchFamily="34" charset="0"/>
              <a:buChar char="•"/>
            </a:pPr>
            <a:r>
              <a:rPr lang="en-GB"/>
              <a:t>Education Endowment Foundation (2021). “Oral Language Interventions.” Teaching and Learning Toolkit. Available at: </a:t>
            </a:r>
            <a:r>
              <a:rPr lang="en-GB">
                <a:hlinkClick r:id="rId3"/>
              </a:rPr>
              <a:t>https://educationendowmentfoundation.org.uk/education-evidence/teaching-learning-toolkit/oral-language-interventions</a:t>
            </a:r>
            <a:endParaRPr lang="en-GB"/>
          </a:p>
          <a:p>
            <a:pPr marL="171450" lvl="0" indent="-171450">
              <a:buFont typeface="Arial" panose="020B0604020202020204" pitchFamily="34" charset="0"/>
              <a:buChar char="•"/>
            </a:pPr>
            <a:r>
              <a:rPr lang="en-GB"/>
              <a:t>Education Endowment Foundation (2019). “Improving Literacy in Secondary Schools.” </a:t>
            </a:r>
            <a:r>
              <a:rPr lang="en-GB">
                <a:hlinkClick r:id="rId4"/>
              </a:rPr>
              <a:t>EEF Secondary Literacy Guidance</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Emmer, E. T., &amp; Evertson, C. M. (2012). Classroom management for elementary teachers.</a:t>
            </a:r>
          </a:p>
          <a:p>
            <a:pPr marL="171450" lvl="0" indent="-171450">
              <a:buFont typeface="Arial" panose="020B0604020202020204" pitchFamily="34" charset="0"/>
              <a:buChar char="•"/>
            </a:pPr>
            <a:r>
              <a:rPr lang="en-GB" err="1"/>
              <a:t>Sweller</a:t>
            </a:r>
            <a:r>
              <a:rPr lang="en-GB"/>
              <a:t>, J. (2010). Cognitive load theory: Recent theoretical advances.</a:t>
            </a:r>
            <a:endParaRPr lang="en-GB">
              <a:ea typeface="Calibri"/>
              <a:cs typeface="Arial" panose="020B0604020202020204" pitchFamily="34" charset="0"/>
            </a:endParaRPr>
          </a:p>
          <a:p>
            <a:pPr marL="171450" lvl="0" indent="-171450">
              <a:buFont typeface="Arial" panose="020B0604020202020204" pitchFamily="34" charset="0"/>
              <a:buChar char="•"/>
            </a:pPr>
            <a:r>
              <a:rPr lang="en-GB" err="1"/>
              <a:t>Rosenshine</a:t>
            </a:r>
            <a:r>
              <a:rPr lang="en-GB"/>
              <a:t>, B. (2012). Principles of instruction: Research-based strategies that all teachers should know.</a:t>
            </a:r>
            <a:endParaRPr lang="en-GB" b="0">
              <a:ea typeface="Calibri"/>
              <a:cs typeface="Arial" panose="020B0604020202020204" pitchFamily="34" charset="0"/>
            </a:endParaRPr>
          </a:p>
          <a:p>
            <a:endParaRPr lang="en-GB"/>
          </a:p>
        </p:txBody>
      </p:sp>
    </p:spTree>
    <p:extLst>
      <p:ext uri="{BB962C8B-B14F-4D97-AF65-F5344CB8AC3E}">
        <p14:creationId xmlns:p14="http://schemas.microsoft.com/office/powerpoint/2010/main" val="2043203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690449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a:latin typeface="Arial"/>
                <a:cs typeface="Arial"/>
              </a:rPr>
              <a:t>Option 1 – EYFS example </a:t>
            </a:r>
          </a:p>
          <a:p>
            <a:r>
              <a:rPr lang="en-GB" sz="1200" b="1">
                <a:latin typeface="Arial"/>
                <a:cs typeface="Arial"/>
              </a:rPr>
              <a:t>Time: </a:t>
            </a:r>
            <a:r>
              <a:rPr lang="en-GB" sz="1200">
                <a:latin typeface="Arial"/>
                <a:cs typeface="Arial"/>
              </a:rPr>
              <a:t>1 minute [30]</a:t>
            </a:r>
            <a:endParaRPr lang="en-GB" sz="1200">
              <a:solidFill>
                <a:srgbClr val="444444"/>
              </a:solidFill>
              <a:latin typeface="Arial"/>
              <a:cs typeface="Arial"/>
            </a:endParaRPr>
          </a:p>
          <a:p>
            <a:r>
              <a:rPr lang="en-GB" sz="1200" b="1"/>
              <a:t>Purpose: </a:t>
            </a:r>
            <a:r>
              <a:rPr lang="en-GB" sz="1200"/>
              <a:t>To exemplify how use of language in different phases can enable or inhibit pupil learning. </a:t>
            </a:r>
            <a:endParaRPr lang="en-US" sz="1200">
              <a:solidFill>
                <a:srgbClr val="444444"/>
              </a:solidFill>
            </a:endParaRPr>
          </a:p>
          <a:p>
            <a:r>
              <a:rPr lang="en-GB" sz="1200" b="1"/>
              <a:t>Guidance: </a:t>
            </a:r>
            <a:r>
              <a:rPr lang="en-GB" sz="1200"/>
              <a:t>Give staff time to read the slide.</a:t>
            </a:r>
            <a:endParaRPr lang="en-US" sz="1200">
              <a:solidFill>
                <a:srgbClr val="444444"/>
              </a:solidFill>
            </a:endParaRPr>
          </a:p>
          <a:p>
            <a:r>
              <a:rPr lang="en-GB" sz="1200"/>
              <a:t>Explain that:</a:t>
            </a:r>
            <a:endParaRPr lang="en-US" sz="1200">
              <a:solidFill>
                <a:srgbClr val="444444"/>
              </a:solidFill>
            </a:endParaRPr>
          </a:p>
          <a:p>
            <a:pPr marL="171450" indent="-171450">
              <a:buFont typeface="Arial"/>
              <a:buChar char="•"/>
            </a:pPr>
            <a:r>
              <a:rPr lang="en-GB" sz="1200"/>
              <a:t>This example shows a teacher and TA resolving the tension between using accessible language and pupils making sense of new concepts. </a:t>
            </a:r>
          </a:p>
          <a:p>
            <a:pPr marL="171450" indent="-171450">
              <a:buFont typeface="Arial"/>
              <a:buChar char="•"/>
            </a:pPr>
            <a:r>
              <a:rPr lang="en-GB" sz="1200">
                <a:solidFill>
                  <a:srgbClr val="444444"/>
                </a:solidFill>
              </a:rPr>
              <a:t>This is an example of how high-quality teaching can support all pupils’ SLC development. </a:t>
            </a:r>
            <a:endParaRPr lang="en-US" sz="1200">
              <a:solidFill>
                <a:srgbClr val="444444"/>
              </a:solidFill>
            </a:endParaRPr>
          </a:p>
          <a:p>
            <a:pPr marL="171450" indent="-171450">
              <a:buFont typeface="Arial"/>
              <a:buChar char="•"/>
            </a:pPr>
            <a:r>
              <a:rPr lang="en-GB" sz="1200"/>
              <a:t>You may wish to use the following scripting to illustrate how the teacher uses clear, accessible language while introducing the scientific vocabulary:</a:t>
            </a:r>
            <a:endParaRPr lang="en-US" sz="1200">
              <a:solidFill>
                <a:srgbClr val="444444"/>
              </a:solidFill>
            </a:endParaRPr>
          </a:p>
          <a:p>
            <a:pPr marL="628650" lvl="1" indent="-171450">
              <a:buFont typeface="Arial"/>
              <a:buChar char="•"/>
            </a:pPr>
            <a:r>
              <a:rPr lang="en-GB" sz="1200">
                <a:solidFill>
                  <a:srgbClr val="000000"/>
                </a:solidFill>
                <a:latin typeface="Arial"/>
                <a:cs typeface="Arial"/>
              </a:rPr>
              <a:t>Mr Brown begins by using familiar language such as 'Look what we've found! It's a snail'. He then asks what the children can see. They respond with 'It's got a shell. It's moving really slowly. It's got funny squiggly eyes.'</a:t>
            </a:r>
            <a:endParaRPr lang="en-GB" sz="1200">
              <a:latin typeface="Arial"/>
              <a:cs typeface="Arial"/>
            </a:endParaRPr>
          </a:p>
          <a:p>
            <a:pPr marL="628650" lvl="1" indent="-171450">
              <a:buFont typeface="Arial"/>
              <a:buChar char="•"/>
            </a:pPr>
            <a:r>
              <a:rPr lang="en-GB" sz="1200">
                <a:solidFill>
                  <a:srgbClr val="000000"/>
                </a:solidFill>
              </a:rPr>
              <a:t>When the children are using playdough to build their model snails, Mr Brown asks questions such as 'Where are the tentacles going to go? What helps the snail move?’</a:t>
            </a:r>
          </a:p>
          <a:p>
            <a:endParaRPr lang="en-GB"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also consider pupils using language themselves. </a:t>
            </a:r>
          </a:p>
          <a:p>
            <a:endParaRPr lang="en-GB" sz="1200">
              <a:solidFill>
                <a:srgbClr val="000000"/>
              </a:solidFill>
            </a:endParaRPr>
          </a:p>
          <a:p>
            <a:endParaRPr lang="en-US" sz="1200"/>
          </a:p>
        </p:txBody>
      </p:sp>
      <p:sp>
        <p:nvSpPr>
          <p:cNvPr id="4" name="Slide Number Placeholder 3"/>
          <p:cNvSpPr>
            <a:spLocks noGrp="1"/>
          </p:cNvSpPr>
          <p:nvPr>
            <p:ph type="sldNum" sz="quarter" idx="5"/>
          </p:nvPr>
        </p:nvSpPr>
        <p:spPr/>
        <p:txBody>
          <a:bodyPr/>
          <a:lstStyle/>
          <a:p>
            <a:fld id="{15504E9D-B920-4F31-8DA3-359876C4DF05}" type="slidenum">
              <a:rPr lang="en-GB" smtClean="0"/>
              <a:t>30</a:t>
            </a:fld>
            <a:endParaRPr lang="en-GB"/>
          </a:p>
        </p:txBody>
      </p:sp>
    </p:spTree>
    <p:extLst>
      <p:ext uri="{BB962C8B-B14F-4D97-AF65-F5344CB8AC3E}">
        <p14:creationId xmlns:p14="http://schemas.microsoft.com/office/powerpoint/2010/main" val="12699319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68313"/>
            <a:ext cx="5486400" cy="3086100"/>
          </a:xfrm>
        </p:spPr>
      </p:sp>
      <p:sp>
        <p:nvSpPr>
          <p:cNvPr id="3" name="Notes Placeholder 2"/>
          <p:cNvSpPr>
            <a:spLocks noGrp="1"/>
          </p:cNvSpPr>
          <p:nvPr>
            <p:ph type="body" idx="1"/>
          </p:nvPr>
        </p:nvSpPr>
        <p:spPr>
          <a:xfrm>
            <a:off x="685800" y="3789363"/>
            <a:ext cx="5486400" cy="5194618"/>
          </a:xfrm>
        </p:spPr>
        <p:txBody>
          <a:bodyPr/>
          <a:lstStyle/>
          <a:p>
            <a:r>
              <a:rPr lang="en-GB" b="1">
                <a:latin typeface="Arial"/>
                <a:cs typeface="Arial"/>
              </a:rPr>
              <a:t>Option 2 – Primary example </a:t>
            </a:r>
            <a:endParaRPr lang="en-GB">
              <a:latin typeface="Arial"/>
              <a:cs typeface="Arial"/>
            </a:endParaRPr>
          </a:p>
          <a:p>
            <a:r>
              <a:rPr lang="en-GB" b="1">
                <a:latin typeface="Arial"/>
                <a:cs typeface="Arial"/>
              </a:rPr>
              <a:t>Time: </a:t>
            </a:r>
            <a:r>
              <a:rPr lang="en-GB">
                <a:latin typeface="Arial"/>
                <a:cs typeface="Arial"/>
              </a:rPr>
              <a:t>1 minute [30]</a:t>
            </a:r>
            <a:endParaRPr lang="en-GB">
              <a:solidFill>
                <a:srgbClr val="444444"/>
              </a:solidFill>
              <a:latin typeface="Arial"/>
              <a:cs typeface="Arial"/>
            </a:endParaRPr>
          </a:p>
          <a:p>
            <a:r>
              <a:rPr lang="en-GB" b="1"/>
              <a:t>Purpose: </a:t>
            </a:r>
            <a:r>
              <a:rPr lang="en-GB" b="0"/>
              <a:t>To exemplify how use of language in different phases can enable or inhibit pupil learning. </a:t>
            </a:r>
          </a:p>
          <a:p>
            <a:r>
              <a:rPr lang="en-GB" b="1"/>
              <a:t>Guidance: </a:t>
            </a:r>
            <a:r>
              <a:rPr lang="en-GB" b="0"/>
              <a:t>Give staff time to read the slide.</a:t>
            </a:r>
          </a:p>
          <a:p>
            <a:r>
              <a:rPr lang="en-GB" b="0"/>
              <a:t>Explain that:</a:t>
            </a:r>
          </a:p>
          <a:p>
            <a:pPr marL="171450" indent="-171450">
              <a:buFont typeface="Arial" panose="020B0604020202020204" pitchFamily="34" charset="0"/>
              <a:buChar char="•"/>
            </a:pPr>
            <a:r>
              <a:rPr lang="en-GB" b="0"/>
              <a:t>This example shows a teacher resolving the tension between using accessible language and pupils making sense of new concepts.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444444"/>
                </a:solidFill>
              </a:rPr>
              <a:t>This is an example of how high-quality teaching can support all pupils’ SLC development. </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t>You may wish to use the following scripting to illustrate how the teacher uses </a:t>
            </a:r>
            <a:r>
              <a:rPr lang="en-GB" sz="1200" kern="1200"/>
              <a:t>clear, accessible language while introducing the scientific vocabulary: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"When the sun warms a puddle, the water doesn't disappear—it changes into an invisible gas called </a:t>
            </a:r>
            <a:r>
              <a:rPr lang="en-GB" sz="1200" b="1" kern="1200"/>
              <a:t>water vapour</a:t>
            </a:r>
            <a:r>
              <a:rPr lang="en-GB" sz="1200" kern="1200"/>
              <a:t>. We call this process </a:t>
            </a:r>
            <a:r>
              <a:rPr lang="en-GB" sz="1200" b="1" kern="1200"/>
              <a:t>evaporation</a:t>
            </a:r>
            <a:r>
              <a:rPr lang="en-GB" sz="1200" kern="1200"/>
              <a:t>. Think about when you've seen a wet playground become dry after a sunny day. The water has changed state and gone into the air.“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As pupils respond, some say, "The puddle dries up." Rather than replacing their everyday language, Ms. Jones builds on it:" Yes, you're right—it looks like it dries up. In science, we describe that process as </a:t>
            </a:r>
            <a:r>
              <a:rPr lang="en-GB" sz="1200" b="1" kern="1200"/>
              <a:t>evaporation</a:t>
            </a:r>
            <a:r>
              <a:rPr lang="en-GB" sz="1200" kern="1200"/>
              <a:t>. Let's say that word together.“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t>Later, she introduces </a:t>
            </a:r>
            <a:r>
              <a:rPr lang="en-GB" sz="1200" b="1" kern="1200"/>
              <a:t>condensation</a:t>
            </a:r>
            <a:r>
              <a:rPr lang="en-GB" sz="1200" kern="1200"/>
              <a:t> by holding up a cold drinks bottle covered in droplets. "Remember how water vapour is in the air? When it touches something cold, it cools down and turns back into tiny drops of liquid water. That's called </a:t>
            </a:r>
            <a:r>
              <a:rPr lang="en-GB" sz="1200" b="1" kern="1200"/>
              <a:t>condensation</a:t>
            </a:r>
            <a:r>
              <a:rPr lang="en-GB" sz="1200" kern="1200"/>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kern="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Lead in: </a:t>
            </a:r>
            <a:r>
              <a:rPr lang="en-GB" b="0"/>
              <a:t>Let’s also consider pupils using language themselves.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a:p>
          <a:p>
            <a:endParaRPr lang="en-GB"/>
          </a:p>
        </p:txBody>
      </p:sp>
      <p:sp>
        <p:nvSpPr>
          <p:cNvPr id="4" name="Slide Number Placeholder 3"/>
          <p:cNvSpPr>
            <a:spLocks noGrp="1"/>
          </p:cNvSpPr>
          <p:nvPr>
            <p:ph type="sldNum" sz="quarter" idx="5"/>
          </p:nvPr>
        </p:nvSpPr>
        <p:spPr/>
        <p:txBody>
          <a:bodyPr/>
          <a:lstStyle/>
          <a:p>
            <a:fld id="{15504E9D-B920-4F31-8DA3-359876C4DF05}" type="slidenum">
              <a:rPr lang="en-GB" smtClean="0"/>
              <a:t>31</a:t>
            </a:fld>
            <a:endParaRPr lang="en-GB"/>
          </a:p>
        </p:txBody>
      </p:sp>
    </p:spTree>
    <p:extLst>
      <p:ext uri="{BB962C8B-B14F-4D97-AF65-F5344CB8AC3E}">
        <p14:creationId xmlns:p14="http://schemas.microsoft.com/office/powerpoint/2010/main" val="471390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latin typeface="Arial"/>
                <a:cs typeface="Arial"/>
              </a:rPr>
              <a:t>Option 3 – Secondary example maths</a:t>
            </a:r>
          </a:p>
          <a:p>
            <a:r>
              <a:rPr lang="en-GB" b="1">
                <a:latin typeface="Arial"/>
                <a:cs typeface="Arial"/>
              </a:rPr>
              <a:t>Time: </a:t>
            </a:r>
            <a:r>
              <a:rPr lang="en-GB">
                <a:latin typeface="Arial"/>
                <a:cs typeface="Arial"/>
              </a:rPr>
              <a:t>1 minute [30]</a:t>
            </a:r>
            <a:endParaRPr lang="en-GB">
              <a:solidFill>
                <a:srgbClr val="444444"/>
              </a:solidFill>
              <a:latin typeface="Arial"/>
              <a:cs typeface="Arial"/>
            </a:endParaRPr>
          </a:p>
          <a:p>
            <a:r>
              <a:rPr lang="en-GB" b="1"/>
              <a:t>Purpose: </a:t>
            </a:r>
            <a:r>
              <a:rPr lang="en-GB" b="0"/>
              <a:t>To exemplify how use of language in different phases can enable or inhibit pupil learning. </a:t>
            </a:r>
          </a:p>
          <a:p>
            <a:r>
              <a:rPr lang="en-GB" b="1"/>
              <a:t>Guidance: </a:t>
            </a:r>
            <a:r>
              <a:rPr lang="en-GB" b="0"/>
              <a:t>Give staff time to read the slide.</a:t>
            </a:r>
          </a:p>
          <a:p>
            <a:r>
              <a:rPr lang="en-GB" b="0"/>
              <a:t>Explain that:</a:t>
            </a:r>
          </a:p>
          <a:p>
            <a:pPr marL="171450" indent="-171450">
              <a:buFont typeface="Arial" panose="020B0604020202020204" pitchFamily="34" charset="0"/>
              <a:buChar char="•"/>
            </a:pPr>
            <a:r>
              <a:rPr lang="en-GB" b="0"/>
              <a:t>This example shows a teacher and TA resolving the tension between using accessible language and pupils making sense of new concepts.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444444"/>
                </a:solidFill>
              </a:rPr>
              <a:t>This is an example of how high-quality teaching can support all pupils’ SLC development. </a:t>
            </a:r>
            <a:endParaRPr lang="en-GB" b="0"/>
          </a:p>
          <a:p>
            <a:pPr marL="171450" indent="-171450">
              <a:buFont typeface="Arial" panose="020B0604020202020204" pitchFamily="34" charset="0"/>
              <a:buChar char="•"/>
            </a:pPr>
            <a:endParaRPr lang="en-GB" b="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t>Lead in: </a:t>
            </a:r>
            <a:r>
              <a:rPr lang="en-GB" b="0"/>
              <a:t>Let’s also consider pupils using language themselves. </a:t>
            </a:r>
          </a:p>
          <a:p>
            <a:pPr marL="171450" indent="-171450">
              <a:buFont typeface="Arial" panose="020B0604020202020204" pitchFamily="34" charset="0"/>
              <a:buChar char="•"/>
            </a:pPr>
            <a:endParaRPr lang="en-GB" b="0"/>
          </a:p>
        </p:txBody>
      </p:sp>
      <p:sp>
        <p:nvSpPr>
          <p:cNvPr id="4" name="Slide Number Placeholder 3"/>
          <p:cNvSpPr>
            <a:spLocks noGrp="1"/>
          </p:cNvSpPr>
          <p:nvPr>
            <p:ph type="sldNum" sz="quarter" idx="5"/>
          </p:nvPr>
        </p:nvSpPr>
        <p:spPr/>
        <p:txBody>
          <a:bodyPr/>
          <a:lstStyle/>
          <a:p>
            <a:fld id="{15504E9D-B920-4F31-8DA3-359876C4DF05}" type="slidenum">
              <a:rPr lang="en-GB" smtClean="0"/>
              <a:t>32</a:t>
            </a:fld>
            <a:endParaRPr lang="en-GB"/>
          </a:p>
        </p:txBody>
      </p:sp>
    </p:spTree>
    <p:extLst>
      <p:ext uri="{BB962C8B-B14F-4D97-AF65-F5344CB8AC3E}">
        <p14:creationId xmlns:p14="http://schemas.microsoft.com/office/powerpoint/2010/main" val="1763165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92125"/>
            <a:ext cx="5486400" cy="3086100"/>
          </a:xfrm>
        </p:spPr>
      </p:sp>
      <p:sp>
        <p:nvSpPr>
          <p:cNvPr id="3" name="Notes Placeholder 2"/>
          <p:cNvSpPr>
            <a:spLocks noGrp="1"/>
          </p:cNvSpPr>
          <p:nvPr>
            <p:ph type="body" idx="1"/>
          </p:nvPr>
        </p:nvSpPr>
        <p:spPr>
          <a:xfrm>
            <a:off x="685800" y="3765550"/>
            <a:ext cx="5486400" cy="5378449"/>
          </a:xfrm>
        </p:spPr>
        <p:txBody>
          <a:bodyPr/>
          <a:lstStyle/>
          <a:p>
            <a:r>
              <a:rPr lang="en-GB" sz="1200" b="1">
                <a:latin typeface="Arial"/>
                <a:cs typeface="Arial"/>
              </a:rPr>
              <a:t>Option 4 – Secondary example PE</a:t>
            </a:r>
          </a:p>
          <a:p>
            <a:r>
              <a:rPr lang="en-GB" sz="1200" b="1">
                <a:latin typeface="Arial"/>
                <a:cs typeface="Arial"/>
              </a:rPr>
              <a:t>Time: </a:t>
            </a:r>
            <a:r>
              <a:rPr lang="en-GB" sz="1200">
                <a:latin typeface="Arial"/>
                <a:cs typeface="Arial"/>
              </a:rPr>
              <a:t>1 minute [30]</a:t>
            </a:r>
            <a:endParaRPr lang="en-GB" sz="1200">
              <a:solidFill>
                <a:srgbClr val="444444"/>
              </a:solidFill>
              <a:latin typeface="Arial"/>
              <a:cs typeface="Arial"/>
            </a:endParaRPr>
          </a:p>
          <a:p>
            <a:r>
              <a:rPr lang="en-GB" sz="1200" b="1"/>
              <a:t>Purpose: </a:t>
            </a:r>
            <a:r>
              <a:rPr lang="en-GB" sz="1200" b="0"/>
              <a:t>To exemplify how use of language in different phases can enable or inhibit pupil learning. </a:t>
            </a:r>
          </a:p>
          <a:p>
            <a:r>
              <a:rPr lang="en-GB" sz="1200" b="1"/>
              <a:t>Guidance: </a:t>
            </a:r>
            <a:r>
              <a:rPr lang="en-GB" sz="1200" b="0"/>
              <a:t>Give staff time to read the slide.</a:t>
            </a:r>
          </a:p>
          <a:p>
            <a:r>
              <a:rPr lang="en-GB" sz="1200" b="0"/>
              <a:t>Explain that:</a:t>
            </a:r>
          </a:p>
          <a:p>
            <a:pPr marL="171450" indent="-171450">
              <a:buFont typeface="Arial" panose="020B0604020202020204" pitchFamily="34" charset="0"/>
              <a:buChar char="•"/>
            </a:pPr>
            <a:r>
              <a:rPr lang="en-GB" sz="1200" b="0"/>
              <a:t>This example shows a teacher resolving the tension between using accessible language and pupils making sense of new concepts.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444444"/>
                </a:solidFill>
              </a:rPr>
              <a:t>This is an example of how high-quality teaching can support all pupils’ SLC development. </a:t>
            </a:r>
            <a:endParaRPr lang="en-GB" sz="1200"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a:t>You may wish to use the following scripting to illustrate how the teacher uses </a:t>
            </a:r>
            <a:r>
              <a:rPr lang="en-GB" sz="1200" kern="1200"/>
              <a:t>clear, accessible language while introducing the scientific vocabulary:</a:t>
            </a:r>
          </a:p>
          <a:p>
            <a:pPr marL="628650" lvl="1" indent="-171450">
              <a:buFont typeface="Arial" panose="020B0604020202020204" pitchFamily="34" charset="0"/>
              <a:buChar char="•"/>
            </a:pPr>
            <a:r>
              <a:rPr lang="en-GB" sz="1200"/>
              <a:t>‘Last lesson, we talked about different levels of exercise intensity: low, moderate and vigorous. Today, we’re going to learn two new words that help us understand how our bodies make energy when we exercise at these different intensities.</a:t>
            </a:r>
          </a:p>
          <a:p>
            <a:pPr marL="628650" lvl="1" indent="-171450">
              <a:buFont typeface="Arial" panose="020B0604020202020204" pitchFamily="34" charset="0"/>
              <a:buChar char="•"/>
            </a:pPr>
            <a:r>
              <a:rPr lang="en-GB" sz="1200">
                <a:latin typeface="Arial"/>
                <a:cs typeface="Arial"/>
              </a:rPr>
              <a:t>Our first new word is “aerobic”. Let’s look at what this word means. I’ll write it on the board and break it down for you: “Aero” means air or oxygen, and “</a:t>
            </a:r>
            <a:r>
              <a:rPr lang="en-GB" sz="1200" err="1">
                <a:latin typeface="Arial"/>
                <a:cs typeface="Arial"/>
              </a:rPr>
              <a:t>bic</a:t>
            </a:r>
            <a:r>
              <a:rPr lang="en-GB" sz="1200">
                <a:latin typeface="Arial"/>
                <a:cs typeface="Arial"/>
              </a:rPr>
              <a:t>” comes from bio, which means life. So, aerobic means “life with oxygen”.’</a:t>
            </a:r>
          </a:p>
          <a:p>
            <a:pPr marL="628650" lvl="1" indent="-171450">
              <a:buFont typeface="Arial" panose="020B0604020202020204" pitchFamily="34" charset="0"/>
              <a:buChar char="•"/>
            </a:pPr>
            <a:r>
              <a:rPr lang="en-GB" sz="1200"/>
              <a:t>Aerobic exercise is when our bodies use oxygen to produce energy. This usually happens when we’re doing low or moderate intensity activities, like jogging, swimming or cycling at a steady pace. Because we’re not working too hard, our bodies can keep up with the demand for oxygen.’ So, if you remember from last lesson, walking briskly or playing a gentle game of football are examples of aerobic exercise. Your breathing might get faster, but you can still talk while you exercise.</a:t>
            </a:r>
          </a:p>
          <a:p>
            <a:pPr marL="628650" lvl="1" indent="-171450">
              <a:buFont typeface="Arial" panose="020B0604020202020204" pitchFamily="34" charset="0"/>
              <a:buChar char="•"/>
            </a:pPr>
            <a:r>
              <a:rPr lang="en-GB" sz="1200">
                <a:latin typeface="Arial"/>
                <a:cs typeface="Arial"/>
              </a:rPr>
              <a:t>Our next word is “anaerobic”. Notice the prefix “an-” at the start. In science, “an-” means “without”. So, anaerobic means “life without oxygen”. Anaerobic exercise is when our bodies need energy very quickly, and there isn’t enough time to use oxygen. This happens during short bursts of high-intensity activity, like sprinting or jumping. Your muscles have to work hard, and you can’t keep going for long. </a:t>
            </a:r>
          </a:p>
          <a:p>
            <a:pPr marL="628650" lvl="1" indent="-171450">
              <a:buFont typeface="Arial" panose="020B0604020202020204" pitchFamily="34" charset="0"/>
              <a:buChar char="•"/>
            </a:pPr>
            <a:r>
              <a:rPr lang="en-GB" sz="1200"/>
              <a:t>Can anyone give me an example of an aerobic exercise? What about an anaerobic exercise? How do you know which is which?’</a:t>
            </a:r>
          </a:p>
          <a:p>
            <a:pPr marL="628650" lvl="1" indent="-171450">
              <a:buFont typeface="Arial" panose="020B0604020202020204" pitchFamily="34" charset="0"/>
              <a:buChar char="•"/>
            </a:pPr>
            <a:endParaRPr lang="en-GB"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a:t>Lead in: </a:t>
            </a:r>
            <a:r>
              <a:rPr lang="en-GB" sz="1200" b="0"/>
              <a:t>Let’s also consider pupils using language themselves. </a:t>
            </a:r>
          </a:p>
          <a:p>
            <a:pPr marL="0" lvl="0" indent="0">
              <a:buFont typeface="Arial" panose="020B0604020202020204" pitchFamily="34" charset="0"/>
              <a:buNone/>
            </a:pPr>
            <a:endParaRPr lang="en-GB" sz="1200"/>
          </a:p>
          <a:p>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33</a:t>
            </a:fld>
            <a:endParaRPr lang="en-GB"/>
          </a:p>
        </p:txBody>
      </p:sp>
    </p:spTree>
    <p:extLst>
      <p:ext uri="{BB962C8B-B14F-4D97-AF65-F5344CB8AC3E}">
        <p14:creationId xmlns:p14="http://schemas.microsoft.com/office/powerpoint/2010/main" val="9715714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6088"/>
            <a:ext cx="5486400" cy="3086100"/>
          </a:xfrm>
        </p:spPr>
      </p:sp>
      <p:sp>
        <p:nvSpPr>
          <p:cNvPr id="3" name="Notes Placeholder 2"/>
          <p:cNvSpPr>
            <a:spLocks noGrp="1"/>
          </p:cNvSpPr>
          <p:nvPr>
            <p:ph type="body" idx="1"/>
          </p:nvPr>
        </p:nvSpPr>
        <p:spPr>
          <a:xfrm>
            <a:off x="685800" y="3726180"/>
            <a:ext cx="5486400" cy="3600450"/>
          </a:xfrm>
        </p:spPr>
        <p:txBody>
          <a:bodyPr/>
          <a:lstStyle/>
          <a:p>
            <a:r>
              <a:rPr lang="en-GB" sz="1200" b="1">
                <a:latin typeface="Arial"/>
                <a:cs typeface="Arial"/>
              </a:rPr>
              <a:t>Option 5 – Further Education example A-Level Chemistry</a:t>
            </a:r>
          </a:p>
          <a:p>
            <a:r>
              <a:rPr lang="en-GB" sz="1200" b="1">
                <a:latin typeface="Arial"/>
                <a:cs typeface="Arial"/>
              </a:rPr>
              <a:t>Time: </a:t>
            </a:r>
            <a:r>
              <a:rPr lang="en-GB" sz="1200">
                <a:latin typeface="Arial"/>
                <a:cs typeface="Arial"/>
              </a:rPr>
              <a:t>1 minute [30]</a:t>
            </a:r>
            <a:endParaRPr lang="en-GB" sz="1200">
              <a:solidFill>
                <a:srgbClr val="444444"/>
              </a:solidFill>
              <a:latin typeface="Arial"/>
              <a:cs typeface="Arial"/>
            </a:endParaRPr>
          </a:p>
          <a:p>
            <a:r>
              <a:rPr lang="en-GB" sz="1200" b="1"/>
              <a:t>Purpose: </a:t>
            </a:r>
            <a:r>
              <a:rPr lang="en-GB" sz="1200"/>
              <a:t>To exemplify how use of language in different phases can enable or inhibit pupil learning. </a:t>
            </a:r>
            <a:endParaRPr lang="en-US" sz="1200">
              <a:solidFill>
                <a:srgbClr val="444444"/>
              </a:solidFill>
            </a:endParaRPr>
          </a:p>
          <a:p>
            <a:r>
              <a:rPr lang="en-GB" sz="1200" b="1"/>
              <a:t>Guidance: </a:t>
            </a:r>
            <a:r>
              <a:rPr lang="en-GB" sz="1200"/>
              <a:t>Give staff time to read the slide.</a:t>
            </a:r>
            <a:endParaRPr lang="en-US" sz="1200">
              <a:solidFill>
                <a:srgbClr val="444444"/>
              </a:solidFill>
            </a:endParaRPr>
          </a:p>
          <a:p>
            <a:r>
              <a:rPr lang="en-GB" sz="1200"/>
              <a:t>Explain that:</a:t>
            </a:r>
            <a:endParaRPr lang="en-US" sz="1200">
              <a:solidFill>
                <a:srgbClr val="444444"/>
              </a:solidFill>
            </a:endParaRPr>
          </a:p>
          <a:p>
            <a:pPr marL="171450" indent="-171450">
              <a:buFont typeface="Arial"/>
              <a:buChar char="•"/>
            </a:pPr>
            <a:r>
              <a:rPr lang="en-GB" sz="1200"/>
              <a:t>This example shows a teacher resolving the tension between using accessible language and pupils making sense of new concepts.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GB" sz="1200">
                <a:solidFill>
                  <a:srgbClr val="444444"/>
                </a:solidFill>
              </a:rPr>
              <a:t>This is an example of how high-quality teaching can support all pupils’ SLC development. </a:t>
            </a:r>
            <a:endParaRPr lang="en-US" sz="1200">
              <a:solidFill>
                <a:srgbClr val="444444"/>
              </a:solidFill>
            </a:endParaRPr>
          </a:p>
          <a:p>
            <a:pPr marL="171450" indent="-171450">
              <a:buFont typeface="Arial"/>
              <a:buChar char="•"/>
            </a:pPr>
            <a:r>
              <a:rPr lang="en-GB" sz="1200"/>
              <a:t>You may wish to use the following scripting to illustrate how the teacher uses clear, accessible language while introducing the scientific vocabulary:</a:t>
            </a:r>
            <a:endParaRPr lang="en-US" sz="1200">
              <a:solidFill>
                <a:srgbClr val="444444"/>
              </a:solidFill>
            </a:endParaRPr>
          </a:p>
          <a:p>
            <a:pPr marL="628650" lvl="1" indent="-171450">
              <a:buFont typeface="Arial"/>
              <a:buChar char="•"/>
              <a:defRPr/>
            </a:pPr>
            <a:r>
              <a:rPr lang="en-GB" sz="1200">
                <a:solidFill>
                  <a:srgbClr val="000000"/>
                </a:solidFill>
              </a:rPr>
              <a:t>Ms Rahman shares further examples to illustrate what non-superimposable means. She starts with objects that learners can visualise, for example, hands and feet</a:t>
            </a:r>
            <a:r>
              <a:rPr lang="en-GB" sz="1200"/>
              <a:t> (mirror images that do not perfectly overlap with each other if they were in the same place). </a:t>
            </a:r>
          </a:p>
          <a:p>
            <a:pPr marL="628650" lvl="1" indent="-171450">
              <a:buFont typeface="Arial"/>
              <a:buChar char="•"/>
              <a:defRPr/>
            </a:pPr>
            <a:r>
              <a:rPr lang="en-GB" sz="1200"/>
              <a:t>She then builds on this by showing physical models of chemical molecules. Pupils work in pairs to use mirrors to observe reflections of the molecules and discuss which are enantiomers. Ms Rahman circulates and listens attentively to the discussions, checking that the word 'non-superimposable' is being used correctly.</a:t>
            </a:r>
          </a:p>
          <a:p>
            <a:pPr marL="628650" lvl="1" indent="-171450">
              <a:buFont typeface="Arial"/>
              <a:buChar char="•"/>
              <a:defRPr/>
            </a:pPr>
            <a:r>
              <a:rPr lang="en-GB" sz="1200"/>
              <a:t>For the next set of examples, Ms Rahman shares 2D molecules, drawn on paper, intentionally increasing the complexity so she can test her learners' depth of understanding of key terms. </a:t>
            </a:r>
          </a:p>
          <a:p>
            <a:pPr marL="628650" lvl="1" indent="-171450">
              <a:buFont typeface="Arial"/>
              <a:buChar char="•"/>
              <a:defRPr/>
            </a:pPr>
            <a:r>
              <a:rPr lang="en-GB" sz="1200"/>
              <a:t>Lastly, she shares two non-examples and asks her pupils to think about why they are non-examples. She then selects a range of learners for their views, offering them prompts if needed by reminding them of key words and previous examples.</a:t>
            </a:r>
          </a:p>
          <a:p>
            <a:pPr marR="0" algn="l" defTabSz="914400" rtl="0" eaLnBrk="1" fontAlgn="auto" latinLnBrk="0" hangingPunct="1">
              <a:lnSpc>
                <a:spcPct val="100000"/>
              </a:lnSpc>
              <a:spcBef>
                <a:spcPts val="0"/>
              </a:spcBef>
              <a:spcAft>
                <a:spcPts val="0"/>
              </a:spcAft>
              <a:buClrTx/>
              <a:buSzTx/>
              <a:tabLst/>
              <a:defRPr/>
            </a:pPr>
            <a:endParaRPr lang="en-GB"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also consider pupils using language themselves. </a:t>
            </a:r>
          </a:p>
          <a:p>
            <a:endParaRPr lang="en-GB" sz="1200"/>
          </a:p>
        </p:txBody>
      </p:sp>
      <p:sp>
        <p:nvSpPr>
          <p:cNvPr id="4" name="Slide Number Placeholder 3"/>
          <p:cNvSpPr>
            <a:spLocks noGrp="1"/>
          </p:cNvSpPr>
          <p:nvPr>
            <p:ph type="sldNum" sz="quarter" idx="5"/>
          </p:nvPr>
        </p:nvSpPr>
        <p:spPr/>
        <p:txBody>
          <a:bodyPr/>
          <a:lstStyle/>
          <a:p>
            <a:fld id="{1DEE3D13-6C0F-4AA5-BDED-278FDFF10070}" type="slidenum">
              <a:rPr lang="en-GB" smtClean="0"/>
              <a:t>34</a:t>
            </a:fld>
            <a:endParaRPr lang="en-GB"/>
          </a:p>
        </p:txBody>
      </p:sp>
    </p:spTree>
    <p:extLst>
      <p:ext uri="{BB962C8B-B14F-4D97-AF65-F5344CB8AC3E}">
        <p14:creationId xmlns:p14="http://schemas.microsoft.com/office/powerpoint/2010/main" val="40853667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C9E9B3-0450-A846-B8BB-7EBA2E5DC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42EF11-819D-13EC-DF29-2A4E2E058F6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1A7BB1E-A8A3-5621-CDD5-EA7B556956F9}"/>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a:rPr>
              <a:t>Option 6 - Your own example </a:t>
            </a:r>
          </a:p>
          <a:p>
            <a:r>
              <a:rPr lang="en-GB" b="1">
                <a:latin typeface="Arial"/>
                <a:cs typeface="Arial"/>
              </a:rPr>
              <a:t>Time: </a:t>
            </a:r>
            <a:r>
              <a:rPr lang="en-GB">
                <a:latin typeface="Arial"/>
                <a:cs typeface="Arial"/>
              </a:rPr>
              <a:t>1 minute [30]</a:t>
            </a:r>
            <a:endParaRPr lang="en-GB">
              <a:solidFill>
                <a:srgbClr val="444444"/>
              </a:solidFill>
              <a:latin typeface="Arial"/>
              <a:cs typeface="Arial"/>
            </a:endParaRPr>
          </a:p>
          <a:p>
            <a:r>
              <a:rPr lang="en-GB" b="1"/>
              <a:t>Purpose: </a:t>
            </a:r>
            <a:r>
              <a:rPr lang="en-GB" b="0"/>
              <a:t>To exemplify how use of language in different phases can enable or inhibit pupil learning. </a:t>
            </a:r>
          </a:p>
          <a:p>
            <a:r>
              <a:rPr lang="en-GB" b="1"/>
              <a:t>Guidance: </a:t>
            </a:r>
            <a:r>
              <a:rPr lang="en-GB" b="0"/>
              <a:t>Give staff time to read the slide.</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t>This is an example of how high-quality teaching can support all pupils’ SLC development. </a:t>
            </a:r>
            <a:endParaRPr lang="en-US"/>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also consider pupils using language themselves. </a:t>
            </a:r>
          </a:p>
          <a:p>
            <a:endParaRPr lang="en-GB" b="0"/>
          </a:p>
          <a:p>
            <a:endParaRPr lang="en-GB"/>
          </a:p>
        </p:txBody>
      </p:sp>
    </p:spTree>
    <p:extLst>
      <p:ext uri="{BB962C8B-B14F-4D97-AF65-F5344CB8AC3E}">
        <p14:creationId xmlns:p14="http://schemas.microsoft.com/office/powerpoint/2010/main" val="33891721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B75A-8013-AE01-5B0C-32A53FE60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187E3-66B3-9068-7263-0CA2CFB9BA57}"/>
              </a:ext>
            </a:extLst>
          </p:cNvPr>
          <p:cNvSpPr>
            <a:spLocks noGrp="1" noRot="1" noChangeAspect="1"/>
          </p:cNvSpPr>
          <p:nvPr>
            <p:ph type="sldImg"/>
          </p:nvPr>
        </p:nvSpPr>
        <p:spPr>
          <a:xfrm>
            <a:off x="685800" y="720725"/>
            <a:ext cx="5486400" cy="3086100"/>
          </a:xfrm>
        </p:spPr>
      </p:sp>
      <p:sp>
        <p:nvSpPr>
          <p:cNvPr id="3" name="Notes Placeholder 2">
            <a:extLst>
              <a:ext uri="{FF2B5EF4-FFF2-40B4-BE49-F238E27FC236}">
                <a16:creationId xmlns:a16="http://schemas.microsoft.com/office/drawing/2014/main" id="{AAD7752E-B6AD-33A5-2DF8-7016A294F73C}"/>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ADDA8FF8-170D-4B61-E2F5-BD94AB2816F7}"/>
              </a:ext>
            </a:extLst>
          </p:cNvPr>
          <p:cNvSpPr>
            <a:spLocks noGrp="1"/>
          </p:cNvSpPr>
          <p:nvPr>
            <p:ph type="sldNum" sz="quarter" idx="5"/>
          </p:nvPr>
        </p:nvSpPr>
        <p:spPr/>
        <p:txBody>
          <a:bodyPr/>
          <a:lstStyle/>
          <a:p>
            <a:fld id="{99B3FDCA-565F-46FE-8A44-D90CF5F8C03C}" type="slidenum">
              <a:rPr lang="en-GB" smtClean="0"/>
              <a:t>36</a:t>
            </a:fld>
            <a:endParaRPr lang="en-GB"/>
          </a:p>
        </p:txBody>
      </p:sp>
    </p:spTree>
    <p:extLst>
      <p:ext uri="{BB962C8B-B14F-4D97-AF65-F5344CB8AC3E}">
        <p14:creationId xmlns:p14="http://schemas.microsoft.com/office/powerpoint/2010/main" val="6857162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latin typeface="Arial"/>
                <a:cs typeface="Arial"/>
              </a:rPr>
              <a:t>Option 1 – Discussion on receptive language</a:t>
            </a:r>
            <a:endParaRPr lang="en-GB" b="1"/>
          </a:p>
          <a:p>
            <a:r>
              <a:rPr lang="en-GB" b="1">
                <a:latin typeface="Arial"/>
                <a:cs typeface="Arial"/>
              </a:rPr>
              <a:t>Time: </a:t>
            </a:r>
            <a:r>
              <a:rPr lang="en-GB" b="0">
                <a:latin typeface="Arial"/>
                <a:cs typeface="Arial"/>
              </a:rPr>
              <a:t>5 minutes [time not stated in total until end of section]</a:t>
            </a:r>
            <a:endParaRPr lang="en-GB" b="1">
              <a:latin typeface="Arial"/>
              <a:cs typeface="Arial"/>
            </a:endParaRPr>
          </a:p>
          <a:p>
            <a:r>
              <a:rPr lang="en-GB" b="1"/>
              <a:t>Purpose: </a:t>
            </a:r>
            <a:r>
              <a:rPr lang="en-GB" b="0"/>
              <a:t>To give staff an opportunity to think about their own teaching through the lens of expressive and receptive language. </a:t>
            </a:r>
          </a:p>
          <a:p>
            <a:r>
              <a:rPr lang="en-GB" b="1"/>
              <a:t>Guidance: </a:t>
            </a:r>
          </a:p>
          <a:p>
            <a:pPr marL="171450" indent="-171450">
              <a:buFont typeface="Arial" panose="020B0604020202020204" pitchFamily="34" charset="0"/>
              <a:buChar char="•"/>
            </a:pPr>
            <a:r>
              <a:rPr lang="en-GB" b="0"/>
              <a:t>Choose either this discussion task or the next one. </a:t>
            </a:r>
          </a:p>
          <a:p>
            <a:pPr marL="171450" indent="-171450">
              <a:buFont typeface="Arial" panose="020B0604020202020204" pitchFamily="34" charset="0"/>
              <a:buChar char="•"/>
            </a:pPr>
            <a:r>
              <a:rPr lang="en-GB" b="0"/>
              <a:t>Give one minute for individual thinking and/or notes. Remind staff that here the focus should be on how they have tried to use language that is accessible, and yet also supports pupils to learn the desired complexity of new content.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Suggest that staff begin by considering high-quality, universal teaching approaches and then considering adaptive approaches that are more specific. </a:t>
            </a:r>
          </a:p>
          <a:p>
            <a:pPr marL="171450" indent="-171450">
              <a:buFont typeface="Arial" panose="020B0604020202020204" pitchFamily="34" charset="0"/>
              <a:buChar char="•"/>
            </a:pPr>
            <a:r>
              <a:rPr lang="en-GB" b="0"/>
              <a:t>Allow four minutes for discussion. </a:t>
            </a:r>
          </a:p>
          <a:p>
            <a:pPr marL="171450" indent="-171450">
              <a:buFont typeface="Arial" panose="020B0604020202020204" pitchFamily="34" charset="0"/>
              <a:buChar char="•"/>
            </a:pPr>
            <a:r>
              <a:rPr lang="en-GB" b="0"/>
              <a:t>You may find it helpful to signal when two minutes is up so that both speakers get to share ideas. </a:t>
            </a:r>
          </a:p>
          <a:p>
            <a:pPr marL="171450" indent="-171450">
              <a:buFont typeface="Arial" panose="020B0604020202020204" pitchFamily="34" charset="0"/>
              <a:buChar char="•"/>
            </a:pPr>
            <a:r>
              <a:rPr lang="en-GB" b="0"/>
              <a:t>If any pairs are struggling, ask them to think about the example given and unpick the key ideas of what the teacher in the example did. </a:t>
            </a:r>
          </a:p>
          <a:p>
            <a:endParaRPr lang="en-GB" b="1"/>
          </a:p>
          <a:p>
            <a:r>
              <a:rPr lang="en-GB" b="1"/>
              <a:t>Lead in: </a:t>
            </a:r>
            <a:r>
              <a:rPr lang="en-GB" b="0"/>
              <a:t>Let’s move on to think about the challenges that SLC can present in the classroom. </a:t>
            </a:r>
          </a:p>
          <a:p>
            <a:endParaRPr lang="en-GB"/>
          </a:p>
        </p:txBody>
      </p:sp>
    </p:spTree>
    <p:extLst>
      <p:ext uri="{BB962C8B-B14F-4D97-AF65-F5344CB8AC3E}">
        <p14:creationId xmlns:p14="http://schemas.microsoft.com/office/powerpoint/2010/main" val="35737073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3634-81AE-EADE-30A8-AF23A5FD0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A5FFC-A2F4-3297-CC95-04D4BBEBA21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9A96E6C-98B5-8826-4EF3-A622B7EF159A}"/>
              </a:ext>
            </a:extLst>
          </p:cNvPr>
          <p:cNvSpPr>
            <a:spLocks noGrp="1"/>
          </p:cNvSpPr>
          <p:nvPr>
            <p:ph type="body" idx="1"/>
          </p:nvPr>
        </p:nvSpPr>
        <p:spPr>
          <a:xfrm>
            <a:off x="685800" y="4400550"/>
            <a:ext cx="5486400" cy="3600450"/>
          </a:xfrm>
          <a:prstGeom prst="rect">
            <a:avLst/>
          </a:prstGeom>
        </p:spPr>
        <p:txBody>
          <a:bodyPr/>
          <a:lstStyle/>
          <a:p>
            <a:r>
              <a:rPr lang="en-GB" b="1"/>
              <a:t>Time: </a:t>
            </a:r>
            <a:r>
              <a:rPr lang="en-GB" b="0"/>
              <a:t>2 minutes [32] </a:t>
            </a:r>
            <a:endParaRPr lang="en-GB" b="1"/>
          </a:p>
          <a:p>
            <a:r>
              <a:rPr lang="en-GB" b="1"/>
              <a:t>Purpose: </a:t>
            </a:r>
            <a:r>
              <a:rPr lang="en-GB" b="0"/>
              <a:t>To understand the role that expressive language plays in learning. </a:t>
            </a:r>
          </a:p>
          <a:p>
            <a:r>
              <a:rPr lang="en-GB" b="1"/>
              <a:t>Guidance: </a:t>
            </a:r>
            <a:r>
              <a:rPr lang="en-GB" b="0"/>
              <a:t>Allow time to read the slide. </a:t>
            </a:r>
            <a:endParaRPr lang="en-GB" b="1"/>
          </a:p>
          <a:p>
            <a:r>
              <a:rPr lang="en-GB" b="1"/>
              <a:t>Suggested scripting: </a:t>
            </a:r>
          </a:p>
          <a:p>
            <a:pPr marL="171450" indent="-171450">
              <a:buFont typeface="Arial" panose="020B0604020202020204" pitchFamily="34" charset="0"/>
              <a:buChar char="•"/>
            </a:pPr>
            <a:r>
              <a:rPr lang="en-GB"/>
              <a:t>In classrooms, expressive language helps teachers and teaching assistants understand what pupils have understood, express their ideas and articulate their needs. </a:t>
            </a:r>
          </a:p>
          <a:p>
            <a:pPr marL="171450" indent="-171450">
              <a:buFont typeface="Arial" panose="020B0604020202020204" pitchFamily="34" charset="0"/>
              <a:buChar char="•"/>
            </a:pPr>
            <a:r>
              <a:rPr lang="en-GB" b="0"/>
              <a:t>Through planned high-quality talk activities, teachers in all phases of education can help support the development of pupils’ expressive language. </a:t>
            </a:r>
          </a:p>
          <a:p>
            <a:pPr marL="171450" indent="-171450">
              <a:buFont typeface="Arial" panose="020B0604020202020204" pitchFamily="34" charset="0"/>
              <a:buChar char="•"/>
            </a:pPr>
            <a:r>
              <a:rPr lang="en-GB" b="0"/>
              <a:t>Opportunities to listen, speak, discuss, explain, question, and use new vocabulary can influence the speed and depth of pupils’ language development.</a:t>
            </a:r>
          </a:p>
          <a:p>
            <a:pPr marL="171450" indent="-171450">
              <a:buFont typeface="Arial" panose="020B0604020202020204" pitchFamily="34" charset="0"/>
              <a:buChar char="•"/>
            </a:pPr>
            <a:r>
              <a:rPr lang="en-GB" b="0"/>
              <a:t>This might mean structuring pair talk to enable all pupils to take part, encouraging pupils to build questions that help them interrogate new learning or using scaffolded sentences to encourage rehearsal of new words and sustained vocabulary development. </a:t>
            </a:r>
          </a:p>
          <a:p>
            <a:endParaRPr lang="en-GB" b="1"/>
          </a:p>
          <a:p>
            <a:r>
              <a:rPr lang="en-GB" b="1"/>
              <a:t>Lead in: </a:t>
            </a:r>
            <a:r>
              <a:rPr lang="en-GB" b="0"/>
              <a:t>Let’s look at an example of how pupils’ language can be developed through repeated, purposeful practice. </a:t>
            </a:r>
          </a:p>
          <a:p>
            <a:endParaRPr lang="en-GB" b="0"/>
          </a:p>
          <a:p>
            <a:r>
              <a:rPr lang="en-GB" b="0"/>
              <a:t>References:</a:t>
            </a:r>
          </a:p>
          <a:p>
            <a:pPr lvl="0"/>
            <a:r>
              <a:rPr lang="en-GB"/>
              <a:t>Education Endowment Foundation (2019). “Improving Literacy in Secondary Schools.” </a:t>
            </a:r>
            <a:r>
              <a:rPr lang="en-GB">
                <a:hlinkClick r:id="rId3"/>
              </a:rPr>
              <a:t>EEF Secondary Literacy Guidance</a:t>
            </a:r>
            <a:endParaRPr lang="en-GB"/>
          </a:p>
          <a:p>
            <a:endParaRPr lang="en-GB" b="0"/>
          </a:p>
          <a:p>
            <a:endParaRPr lang="en-GB"/>
          </a:p>
        </p:txBody>
      </p:sp>
    </p:spTree>
    <p:extLst>
      <p:ext uri="{BB962C8B-B14F-4D97-AF65-F5344CB8AC3E}">
        <p14:creationId xmlns:p14="http://schemas.microsoft.com/office/powerpoint/2010/main" val="38183701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086C6-B57A-230F-1D53-1F4FE33BB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A1A49-9E89-FE29-DD7B-FF76F88F4B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275923-D418-B6F0-FD56-CBC5715EDAD8}"/>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8064FAE6-3546-3860-089D-5348464E8133}"/>
              </a:ext>
            </a:extLst>
          </p:cNvPr>
          <p:cNvSpPr>
            <a:spLocks noGrp="1"/>
          </p:cNvSpPr>
          <p:nvPr>
            <p:ph type="sldNum" sz="quarter" idx="5"/>
          </p:nvPr>
        </p:nvSpPr>
        <p:spPr/>
        <p:txBody>
          <a:bodyPr/>
          <a:lstStyle/>
          <a:p>
            <a:fld id="{99B3FDCA-565F-46FE-8A44-D90CF5F8C03C}" type="slidenum">
              <a:rPr lang="en-GB" smtClean="0"/>
              <a:t>39</a:t>
            </a:fld>
            <a:endParaRPr lang="en-GB"/>
          </a:p>
        </p:txBody>
      </p:sp>
    </p:spTree>
    <p:extLst>
      <p:ext uri="{BB962C8B-B14F-4D97-AF65-F5344CB8AC3E}">
        <p14:creationId xmlns:p14="http://schemas.microsoft.com/office/powerpoint/2010/main" val="33766769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34975"/>
            <a:ext cx="5486400" cy="3086100"/>
          </a:xfrm>
        </p:spPr>
      </p:sp>
      <p:sp>
        <p:nvSpPr>
          <p:cNvPr id="3" name="Notes Placeholder 2"/>
          <p:cNvSpPr>
            <a:spLocks noGrp="1"/>
          </p:cNvSpPr>
          <p:nvPr>
            <p:ph type="body" idx="1"/>
          </p:nvPr>
        </p:nvSpPr>
        <p:spPr>
          <a:xfrm>
            <a:off x="685800" y="3822700"/>
            <a:ext cx="5486400" cy="5778499"/>
          </a:xfrm>
        </p:spPr>
        <p:txBody>
          <a:bodyPr/>
          <a:lstStyle/>
          <a:p>
            <a:r>
              <a:rPr lang="en-GB" sz="1200" b="1">
                <a:latin typeface="Arial"/>
                <a:cs typeface="Arial"/>
              </a:rPr>
              <a:t>Example option 1 – Primary example </a:t>
            </a:r>
          </a:p>
          <a:p>
            <a:r>
              <a:rPr lang="en-GB" sz="1200" b="1">
                <a:latin typeface="Arial"/>
                <a:cs typeface="Arial"/>
              </a:rPr>
              <a:t>Time: </a:t>
            </a:r>
            <a:r>
              <a:rPr lang="en-GB" sz="1200">
                <a:latin typeface="Arial"/>
                <a:cs typeface="Arial"/>
              </a:rPr>
              <a:t>1 minute [33]</a:t>
            </a:r>
            <a:endParaRPr lang="en-GB" sz="1200">
              <a:solidFill>
                <a:srgbClr val="444444"/>
              </a:solidFill>
              <a:latin typeface="Arial"/>
              <a:cs typeface="Arial"/>
            </a:endParaRPr>
          </a:p>
          <a:p>
            <a:r>
              <a:rPr lang="en-GB" sz="1200" b="1"/>
              <a:t>Purpose: </a:t>
            </a:r>
            <a:r>
              <a:rPr lang="en-GB" sz="1200"/>
              <a:t>To exemplify how language develops through repeated, purposeful practice.</a:t>
            </a:r>
            <a:endParaRPr lang="en-GB" sz="1200" i="1">
              <a:solidFill>
                <a:srgbClr val="000000"/>
              </a:solidFill>
            </a:endParaRPr>
          </a:p>
          <a:p>
            <a:r>
              <a:rPr lang="en-GB" sz="1200" b="1"/>
              <a:t>Guidance: </a:t>
            </a:r>
            <a:r>
              <a:rPr lang="en-GB" sz="1200"/>
              <a:t>Give staff time to read the slide.</a:t>
            </a:r>
            <a:endParaRPr lang="en-US" sz="1200">
              <a:solidFill>
                <a:srgbClr val="444444"/>
              </a:solidFill>
            </a:endParaRPr>
          </a:p>
          <a:p>
            <a:r>
              <a:rPr lang="en-GB" sz="1200"/>
              <a:t>Explain that:</a:t>
            </a:r>
            <a:endParaRPr lang="en-US" sz="1200">
              <a:solidFill>
                <a:srgbClr val="444444"/>
              </a:solidFill>
            </a:endParaRPr>
          </a:p>
          <a:p>
            <a:pPr marL="171450" indent="-171450">
              <a:buFont typeface="Arial,Sans-Serif"/>
              <a:buChar char="•"/>
            </a:pPr>
            <a:r>
              <a:rPr lang="en-GB" sz="1200"/>
              <a:t>This example shows a teaching assistant developing pupil language through repeated, purposeful practice. </a:t>
            </a:r>
          </a:p>
          <a:p>
            <a:pPr marL="171450" marR="0" lvl="0" indent="-171450" algn="l" defTabSz="914400" rtl="0" eaLnBrk="1" fontAlgn="auto" latinLnBrk="0" hangingPunct="1">
              <a:lnSpc>
                <a:spcPct val="100000"/>
              </a:lnSpc>
              <a:spcBef>
                <a:spcPts val="0"/>
              </a:spcBef>
              <a:spcAft>
                <a:spcPts val="0"/>
              </a:spcAft>
              <a:buClrTx/>
              <a:buSzTx/>
              <a:buFont typeface="Arial,Sans-Serif"/>
              <a:buChar char="•"/>
              <a:tabLst/>
              <a:defRPr/>
            </a:pPr>
            <a:r>
              <a:rPr lang="en-GB" sz="1200">
                <a:solidFill>
                  <a:srgbClr val="444444"/>
                </a:solidFill>
                <a:latin typeface="Arial" panose="020B0604020202020204" pitchFamily="34" charset="0"/>
                <a:cs typeface="Arial" panose="020B0604020202020204" pitchFamily="34" charset="0"/>
              </a:rPr>
              <a:t>This is an example of how high-quality teaching can support all pupils’ SLC development. </a:t>
            </a:r>
          </a:p>
          <a:p>
            <a:pPr marL="0" marR="0" lvl="0" indent="0" algn="l" defTabSz="914400" rtl="0" eaLnBrk="1" fontAlgn="auto" latinLnBrk="0" hangingPunct="1">
              <a:lnSpc>
                <a:spcPct val="100000"/>
              </a:lnSpc>
              <a:spcBef>
                <a:spcPts val="0"/>
              </a:spcBef>
              <a:spcAft>
                <a:spcPts val="0"/>
              </a:spcAft>
              <a:buClrTx/>
              <a:buSzTx/>
              <a:buFont typeface="Arial,Sans-Serif"/>
              <a:buNone/>
              <a:tabLst/>
              <a:defRPr/>
            </a:pPr>
            <a:endParaRPr lang="en-US" sz="1200">
              <a:solidFill>
                <a:srgbClr val="444444"/>
              </a:solidFill>
            </a:endParaRPr>
          </a:p>
          <a:p>
            <a:pPr marL="171450" indent="-171450">
              <a:buFont typeface="Arial,Sans-Serif"/>
              <a:buChar char="•"/>
            </a:pPr>
            <a:r>
              <a:rPr lang="en-GB" sz="1200"/>
              <a:t>You may wish to use the following scripting to illustrate how the teacher develops pupil language through repeated and purposeful practice: </a:t>
            </a:r>
            <a:endParaRPr lang="en-US" sz="1200">
              <a:solidFill>
                <a:srgbClr val="444444"/>
              </a:solidFill>
            </a:endParaRPr>
          </a:p>
          <a:p>
            <a:pPr marL="628650" lvl="1" indent="-171450">
              <a:lnSpc>
                <a:spcPct val="110000"/>
              </a:lnSpc>
              <a:spcAft>
                <a:spcPts val="1300"/>
              </a:spcAft>
              <a:buFont typeface="Arial" panose="020B0604020202020204" pitchFamily="34" charset="0"/>
              <a:buChar char="•"/>
            </a:pPr>
            <a:r>
              <a:rPr lang="en-GB" sz="1200">
                <a:latin typeface="Arial"/>
                <a:cs typeface="Arial"/>
              </a:rPr>
              <a:t>The teaching assistant shows picture cards of characters from Little Red Riding Hood "Let's think about Little Red Riding Hood. What is she like?" One pupil replies, "She's nice.“</a:t>
            </a:r>
            <a:r>
              <a:rPr lang="en-US" sz="1200">
                <a:latin typeface="Arial"/>
                <a:cs typeface="Arial"/>
              </a:rPr>
              <a:t> </a:t>
            </a:r>
          </a:p>
          <a:p>
            <a:pPr marL="628650" lvl="1" indent="-171450">
              <a:lnSpc>
                <a:spcPct val="110000"/>
              </a:lnSpc>
              <a:spcAft>
                <a:spcPts val="1300"/>
              </a:spcAft>
              <a:buFont typeface="Arial" panose="020B0604020202020204" pitchFamily="34" charset="0"/>
              <a:buChar char="•"/>
            </a:pPr>
            <a:r>
              <a:rPr lang="en-GB" sz="1200">
                <a:latin typeface="Arial"/>
                <a:cs typeface="Arial"/>
              </a:rPr>
              <a:t>The teaching assistant acknowledges the answer and extends it:</a:t>
            </a:r>
            <a:r>
              <a:rPr lang="en-US" sz="1200">
                <a:latin typeface="Arial"/>
                <a:cs typeface="Arial"/>
              </a:rPr>
              <a:t> </a:t>
            </a:r>
            <a:r>
              <a:rPr lang="en-GB" sz="1200">
                <a:latin typeface="Arial"/>
                <a:cs typeface="Arial"/>
              </a:rPr>
              <a:t>"Yes, she's nice. Another word we can use is </a:t>
            </a:r>
            <a:r>
              <a:rPr lang="en-GB" sz="1200" b="1">
                <a:latin typeface="Arial"/>
                <a:cs typeface="Arial"/>
              </a:rPr>
              <a:t>kind</a:t>
            </a:r>
            <a:r>
              <a:rPr lang="en-GB" sz="1200">
                <a:latin typeface="Arial"/>
                <a:cs typeface="Arial"/>
              </a:rPr>
              <a:t>. Can everyone say, 'Little Red Riding Hood is kind'?" The pupils repeat the sentence together.</a:t>
            </a:r>
          </a:p>
          <a:p>
            <a:pPr marL="628650" lvl="1" indent="-171450">
              <a:lnSpc>
                <a:spcPct val="110000"/>
              </a:lnSpc>
              <a:spcAft>
                <a:spcPts val="1300"/>
              </a:spcAft>
              <a:buFont typeface="Arial" panose="020B0604020202020204" pitchFamily="34" charset="0"/>
              <a:buChar char="•"/>
            </a:pPr>
            <a:r>
              <a:rPr lang="en-GB" sz="1200"/>
              <a:t>The TA responds to a child by saying, “he's not scared." By saying "Yes, he's not scared. We can say he is </a:t>
            </a:r>
            <a:r>
              <a:rPr lang="en-GB" sz="1200" b="1"/>
              <a:t>brave</a:t>
            </a:r>
            <a:r>
              <a:rPr lang="en-GB" sz="1200"/>
              <a:t> because he is willing to face something difficult." Here is a sentence stem I would like you to use "I think the character is </a:t>
            </a:r>
            <a:r>
              <a:rPr lang="en-GB" sz="1200" b="1"/>
              <a:t>brave</a:t>
            </a:r>
            <a:r>
              <a:rPr lang="en-GB" sz="1200"/>
              <a:t> because..." The teaching assistant encourages the other pupils to listen carefully and ask questions using the new vocabulary if they can.</a:t>
            </a:r>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discuss how these examples might relate to our own teaching practice. </a:t>
            </a:r>
          </a:p>
          <a:p>
            <a:pPr marL="0" lvl="0" indent="0">
              <a:lnSpc>
                <a:spcPct val="110000"/>
              </a:lnSpc>
              <a:spcAft>
                <a:spcPts val="1300"/>
              </a:spcAft>
              <a:buFont typeface="Arial" panose="020B0604020202020204" pitchFamily="34" charset="0"/>
              <a:buNone/>
            </a:pPr>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40</a:t>
            </a:fld>
            <a:endParaRPr lang="en-GB"/>
          </a:p>
        </p:txBody>
      </p:sp>
    </p:spTree>
    <p:extLst>
      <p:ext uri="{BB962C8B-B14F-4D97-AF65-F5344CB8AC3E}">
        <p14:creationId xmlns:p14="http://schemas.microsoft.com/office/powerpoint/2010/main" val="39604874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a:latin typeface="Arial"/>
                <a:cs typeface="Arial"/>
              </a:rPr>
              <a:t>Example option 2 – Secondary example</a:t>
            </a:r>
            <a:endParaRPr lang="en-GB" sz="1200" b="1"/>
          </a:p>
          <a:p>
            <a:r>
              <a:rPr lang="en-GB" sz="1200" b="1">
                <a:latin typeface="Arial"/>
                <a:cs typeface="Arial"/>
              </a:rPr>
              <a:t>Time: </a:t>
            </a:r>
            <a:r>
              <a:rPr lang="en-GB" sz="1200" b="0">
                <a:latin typeface="Arial"/>
                <a:cs typeface="Arial"/>
              </a:rPr>
              <a:t>1 minute [33]</a:t>
            </a:r>
            <a:endParaRPr lang="en-GB" sz="1200" b="1">
              <a:latin typeface="Arial"/>
              <a:cs typeface="Arial"/>
            </a:endParaRPr>
          </a:p>
          <a:p>
            <a:r>
              <a:rPr lang="en-GB" sz="1200" b="1"/>
              <a:t>Purpose: </a:t>
            </a:r>
            <a:r>
              <a:rPr lang="en-GB" sz="1200"/>
              <a:t>To exemplify how language develops through repeated, purposeful practice.</a:t>
            </a:r>
            <a:endParaRPr lang="en-GB" sz="1200" i="1">
              <a:solidFill>
                <a:srgbClr val="000000"/>
              </a:solidFill>
            </a:endParaRPr>
          </a:p>
          <a:p>
            <a:r>
              <a:rPr lang="en-GB" sz="1200" b="1"/>
              <a:t>Guidance: </a:t>
            </a:r>
            <a:r>
              <a:rPr lang="en-GB" sz="1200" b="0"/>
              <a:t>Give staff time to read the slide.</a:t>
            </a:r>
          </a:p>
          <a:p>
            <a:r>
              <a:rPr lang="en-GB" sz="1200" b="0"/>
              <a:t>Explain that: </a:t>
            </a:r>
          </a:p>
          <a:p>
            <a:pPr marL="171450" indent="-171450">
              <a:buFont typeface="Arial,Sans-Serif"/>
              <a:buChar char="•"/>
              <a:defRPr/>
            </a:pPr>
            <a:r>
              <a:rPr lang="en-GB" sz="1200"/>
              <a:t>This example shows a teacher developing pupil language through repeated, purposeful practice. </a:t>
            </a:r>
            <a:r>
              <a:rPr lang="en-GB" sz="1200">
                <a:solidFill>
                  <a:srgbClr val="444444"/>
                </a:solidFill>
              </a:rPr>
              <a:t>This is an example of how high-quality teaching can support all pupils’ SLC development. </a:t>
            </a:r>
            <a:endParaRPr lang="en-US" sz="1200">
              <a:solidFill>
                <a:srgbClr val="444444"/>
              </a:solidFill>
            </a:endParaRPr>
          </a:p>
          <a:p>
            <a:pPr marL="171450" indent="-171450">
              <a:buFont typeface="Arial,Sans-Serif"/>
              <a:buChar char="•"/>
            </a:pPr>
            <a:r>
              <a:rPr lang="en-GB" sz="1200"/>
              <a:t>You may wish to use the following scripting to illustrate how the teacher develops pupil language through repeated and purposeful practice: </a:t>
            </a:r>
          </a:p>
          <a:p>
            <a:pPr marL="628650" lvl="1" indent="-171450">
              <a:lnSpc>
                <a:spcPct val="100000"/>
              </a:lnSpc>
              <a:spcAft>
                <a:spcPts val="0"/>
              </a:spcAft>
              <a:buFont typeface="Arial" panose="020B0604020202020204" pitchFamily="34" charset="0"/>
              <a:buChar char="•"/>
            </a:pPr>
            <a:r>
              <a:rPr lang="en-GB" sz="1200"/>
              <a:t>The teacher demonstrates how to create a dovetail joint, narrating each step and emphasising the new vocabulary. Pupils watch and </a:t>
            </a:r>
            <a:r>
              <a:rPr lang="en-GB" sz="1200" b="1"/>
              <a:t>listen</a:t>
            </a:r>
            <a:r>
              <a:rPr lang="en-GB" sz="1200"/>
              <a:t> carefully, noting the terms used.</a:t>
            </a:r>
          </a:p>
          <a:p>
            <a:pPr marL="628650" lvl="1" indent="-171450">
              <a:lnSpc>
                <a:spcPct val="100000"/>
              </a:lnSpc>
              <a:spcAft>
                <a:spcPts val="0"/>
              </a:spcAft>
              <a:buFont typeface="Arial" panose="020B0604020202020204" pitchFamily="34" charset="0"/>
              <a:buChar char="•"/>
            </a:pPr>
            <a:r>
              <a:rPr lang="en-GB" sz="1200"/>
              <a:t>Pupils work in small groups to </a:t>
            </a:r>
            <a:r>
              <a:rPr lang="en-GB" sz="1200" b="1"/>
              <a:t>discuss</a:t>
            </a:r>
            <a:r>
              <a:rPr lang="en-GB" sz="1200"/>
              <a:t> the demonstration. They are encouraged to use the new vocabulary in their conversation (“What’s the difference between a dovetail and a mitre joint?”) through prompt cards.</a:t>
            </a:r>
          </a:p>
          <a:p>
            <a:pPr marL="628650" lvl="1" indent="-171450">
              <a:lnSpc>
                <a:spcPct val="100000"/>
              </a:lnSpc>
              <a:spcAft>
                <a:spcPts val="0"/>
              </a:spcAft>
              <a:buFont typeface="Arial" panose="020B0604020202020204" pitchFamily="34" charset="0"/>
              <a:buChar char="•"/>
            </a:pPr>
            <a:r>
              <a:rPr lang="en-GB" sz="1200"/>
              <a:t>The teacher </a:t>
            </a:r>
            <a:r>
              <a:rPr lang="en-GB" sz="1200" b="1"/>
              <a:t>asks pupils </a:t>
            </a:r>
            <a:r>
              <a:rPr lang="en-GB" sz="1200"/>
              <a:t>to consider: “Why might you choose a dovetail joint over a mitre joint for this box?” Pupils respond, using the vocabulary and reasoning through their answers.</a:t>
            </a:r>
          </a:p>
          <a:p>
            <a:pPr marL="628650" lvl="1" indent="-171450">
              <a:lnSpc>
                <a:spcPct val="100000"/>
              </a:lnSpc>
              <a:spcAft>
                <a:spcPts val="0"/>
              </a:spcAft>
              <a:buFont typeface="Arial" panose="020B0604020202020204" pitchFamily="34" charset="0"/>
              <a:buChar char="•"/>
            </a:pPr>
            <a:r>
              <a:rPr lang="en-GB" sz="1200"/>
              <a:t>Each pupil </a:t>
            </a:r>
            <a:r>
              <a:rPr lang="en-GB" sz="1200" b="1"/>
              <a:t>explains </a:t>
            </a:r>
            <a:r>
              <a:rPr lang="en-GB" sz="1200"/>
              <a:t>to their group how they plan to use a template to mark out their joints, using the vocabulary introduced. The teacher listens and provides feedback, encouraging precise language.</a:t>
            </a:r>
          </a:p>
          <a:p>
            <a:pPr marL="628650" lvl="1" indent="-171450">
              <a:lnSpc>
                <a:spcPct val="100000"/>
              </a:lnSpc>
              <a:spcAft>
                <a:spcPts val="0"/>
              </a:spcAft>
              <a:buFont typeface="Arial" panose="020B0604020202020204" pitchFamily="34" charset="0"/>
              <a:buChar char="•"/>
            </a:pPr>
            <a:r>
              <a:rPr lang="en-GB" sz="1200"/>
              <a:t>As pupils begin their practical work, they narrate their process to a partner, </a:t>
            </a:r>
            <a:r>
              <a:rPr lang="en-GB" sz="1200" b="1"/>
              <a:t>using the new vocabulary </a:t>
            </a:r>
            <a:r>
              <a:rPr lang="en-GB" sz="1200"/>
              <a:t>(“I’m marking out the template before cutting the dovetail joint”). Later, they write a brief evaluation of their finished box, describing the techniques and vocabulary used.</a:t>
            </a:r>
          </a:p>
          <a:p>
            <a:pPr marL="628650" lvl="1" indent="-171450">
              <a:buFont typeface="Arial,Sans-Serif"/>
              <a:buChar char="•"/>
            </a:pPr>
            <a:endParaRPr lang="en-US" sz="120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discuss how these examples might relate to our own teaching practice. </a:t>
            </a:r>
          </a:p>
          <a:p>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41</a:t>
            </a:fld>
            <a:endParaRPr lang="en-GB"/>
          </a:p>
        </p:txBody>
      </p:sp>
    </p:spTree>
    <p:extLst>
      <p:ext uri="{BB962C8B-B14F-4D97-AF65-F5344CB8AC3E}">
        <p14:creationId xmlns:p14="http://schemas.microsoft.com/office/powerpoint/2010/main" val="2521902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5B80E-B747-C168-B20C-4E47C2C311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B74DE0-BF81-1150-AA76-50AF006B5987}"/>
              </a:ext>
            </a:extLst>
          </p:cNvPr>
          <p:cNvSpPr>
            <a:spLocks noGrp="1" noRot="1" noChangeAspect="1"/>
          </p:cNvSpPr>
          <p:nvPr>
            <p:ph type="sldImg"/>
          </p:nvPr>
        </p:nvSpPr>
        <p:spPr>
          <a:xfrm>
            <a:off x="685800" y="401638"/>
            <a:ext cx="5486400" cy="3086100"/>
          </a:xfrm>
        </p:spPr>
      </p:sp>
      <p:sp>
        <p:nvSpPr>
          <p:cNvPr id="3" name="Notes Placeholder 2">
            <a:extLst>
              <a:ext uri="{FF2B5EF4-FFF2-40B4-BE49-F238E27FC236}">
                <a16:creationId xmlns:a16="http://schemas.microsoft.com/office/drawing/2014/main" id="{C3CF74D5-C01B-66DC-29A6-3FECAEA511EB}"/>
              </a:ext>
            </a:extLst>
          </p:cNvPr>
          <p:cNvSpPr>
            <a:spLocks noGrp="1"/>
          </p:cNvSpPr>
          <p:nvPr>
            <p:ph type="body" idx="1"/>
          </p:nvPr>
        </p:nvSpPr>
        <p:spPr>
          <a:xfrm>
            <a:off x="685800" y="3577590"/>
            <a:ext cx="5486400" cy="5566410"/>
          </a:xfrm>
        </p:spPr>
        <p:txBody>
          <a:bodyPr/>
          <a:lstStyle/>
          <a:p>
            <a:r>
              <a:rPr lang="en-GB" sz="1200" b="1">
                <a:latin typeface="Arial"/>
                <a:cs typeface="Arial"/>
              </a:rPr>
              <a:t>Example option 3 – Further Education example</a:t>
            </a:r>
          </a:p>
          <a:p>
            <a:r>
              <a:rPr lang="en-GB" sz="1200" b="1">
                <a:latin typeface="Arial"/>
                <a:cs typeface="Arial"/>
              </a:rPr>
              <a:t>Time: </a:t>
            </a:r>
            <a:r>
              <a:rPr lang="en-GB" sz="1200">
                <a:latin typeface="Arial"/>
                <a:cs typeface="Arial"/>
              </a:rPr>
              <a:t>1 minute [33]</a:t>
            </a:r>
            <a:endParaRPr lang="en-GB" sz="1200">
              <a:solidFill>
                <a:srgbClr val="444444"/>
              </a:solidFill>
              <a:latin typeface="Arial"/>
              <a:cs typeface="Arial"/>
            </a:endParaRPr>
          </a:p>
          <a:p>
            <a:r>
              <a:rPr lang="en-GB" sz="1200" b="1"/>
              <a:t>Purpose: </a:t>
            </a:r>
            <a:r>
              <a:rPr lang="en-GB" sz="1200"/>
              <a:t>To exemplify how language develops through repeated, purposeful practice.</a:t>
            </a:r>
            <a:endParaRPr lang="en-GB" sz="1200" i="1">
              <a:solidFill>
                <a:srgbClr val="000000"/>
              </a:solidFill>
            </a:endParaRPr>
          </a:p>
          <a:p>
            <a:r>
              <a:rPr lang="en-GB" sz="1200" b="1"/>
              <a:t>Guidance: </a:t>
            </a:r>
            <a:r>
              <a:rPr lang="en-GB" sz="1200"/>
              <a:t>Give staff time to read the slide.</a:t>
            </a:r>
            <a:endParaRPr lang="en-US" sz="1200">
              <a:solidFill>
                <a:srgbClr val="444444"/>
              </a:solidFill>
            </a:endParaRPr>
          </a:p>
          <a:p>
            <a:r>
              <a:rPr lang="en-GB" sz="1200"/>
              <a:t>Explain that:</a:t>
            </a:r>
            <a:endParaRPr lang="en-US" sz="1200">
              <a:solidFill>
                <a:srgbClr val="444444"/>
              </a:solidFill>
            </a:endParaRPr>
          </a:p>
          <a:p>
            <a:pPr marL="171450" marR="0" lvl="0" indent="-171450" algn="l" defTabSz="914400" rtl="0" eaLnBrk="1" fontAlgn="auto" latinLnBrk="0" hangingPunct="1">
              <a:lnSpc>
                <a:spcPct val="100000"/>
              </a:lnSpc>
              <a:spcBef>
                <a:spcPts val="0"/>
              </a:spcBef>
              <a:spcAft>
                <a:spcPts val="0"/>
              </a:spcAft>
              <a:buClrTx/>
              <a:buSzTx/>
              <a:buFont typeface="Arial,Sans-Serif"/>
              <a:buChar char="•"/>
              <a:tabLst/>
              <a:defRPr/>
            </a:pPr>
            <a:r>
              <a:rPr lang="en-GB" sz="1200"/>
              <a:t>This example shows a teacher developing pupil language through repeated, purposeful practice. </a:t>
            </a:r>
            <a:r>
              <a:rPr lang="en-GB" sz="1200">
                <a:solidFill>
                  <a:srgbClr val="444444"/>
                </a:solidFill>
              </a:rPr>
              <a:t>This is an example of how high-quality teaching can support all pupils’ SLC development. </a:t>
            </a:r>
            <a:endParaRPr lang="en-US" sz="1200">
              <a:solidFill>
                <a:srgbClr val="444444"/>
              </a:solidFill>
            </a:endParaRPr>
          </a:p>
          <a:p>
            <a:pPr marL="171450" indent="-171450">
              <a:buFont typeface="Arial,Sans-Serif"/>
              <a:buChar char="•"/>
            </a:pPr>
            <a:r>
              <a:rPr lang="en-GB" sz="1200"/>
              <a:t>You may wish to use the following scripting to illustrate how the teacher develops pupil language through repeated and purposeful practice: </a:t>
            </a:r>
            <a:endParaRPr lang="en-US" sz="1200">
              <a:solidFill>
                <a:srgbClr val="444444"/>
              </a:solidFill>
            </a:endParaRPr>
          </a:p>
          <a:p>
            <a:pPr marL="457200" lvl="2" indent="-171450">
              <a:buFont typeface="Arial" panose="020B0604020202020204" pitchFamily="34" charset="0"/>
              <a:buChar char="•"/>
            </a:pPr>
            <a:r>
              <a:rPr lang="en-GB" sz="1200">
                <a:solidFill>
                  <a:srgbClr val="000000"/>
                </a:solidFill>
              </a:rPr>
              <a:t>M</a:t>
            </a:r>
            <a:r>
              <a:rPr lang="en-GB" sz="1200"/>
              <a:t>r Jones writes a model explanation, narrating his thinking. Before he starts writing, he notes down the key vocabulary and knowledge that will go into his model. He then constructs the model, sentence by sentence. He uses different tones of voice to emphasise the key vocabulary and the key linking statements and underlines these in different colours. </a:t>
            </a:r>
          </a:p>
          <a:p>
            <a:pPr marL="457200" lvl="2" indent="-171450">
              <a:buFont typeface="Arial" panose="020B0604020202020204" pitchFamily="34" charset="0"/>
              <a:buChar char="•"/>
              <a:defRPr/>
            </a:pPr>
            <a:r>
              <a:rPr lang="en-GB" sz="1200"/>
              <a:t>He then provides a partial example. Learners draft an ending on mini whiteboards, which makes it easier for Mr Jones to quickly scan learners' writing, as he circulates the room. This allows him to give some quick feedback.</a:t>
            </a:r>
          </a:p>
          <a:p>
            <a:pPr marL="457200" lvl="2" indent="-171450">
              <a:buFont typeface="Arial" panose="020B0604020202020204" pitchFamily="34" charset="0"/>
              <a:buChar char="•"/>
              <a:defRPr/>
            </a:pPr>
            <a:r>
              <a:rPr lang="en-GB" sz="1200"/>
              <a:t>As learners complete a set of independent practice, Mr Jones continues to circulate the room to scan the depth and range of responses. He gives selected learners some individual support, referring to the two model examples. The practice is designed to increase in difficulty, with learners having to make more synoptic links as they progress through the set of questions. </a:t>
            </a:r>
          </a:p>
          <a:p>
            <a:pPr marL="171450" lvl="1" indent="-171450">
              <a:buFont typeface="Arial,Sans-Serif"/>
              <a:buChar char="•"/>
              <a:defRPr/>
            </a:pPr>
            <a:endParaRPr lang="en-US" sz="1200"/>
          </a:p>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lang="en-GB" sz="1200" b="1"/>
              <a:t>Lead in: </a:t>
            </a:r>
            <a:r>
              <a:rPr lang="en-GB" sz="1200" b="0"/>
              <a:t>Let’s discuss how these examples might relate to our own teaching practice. </a:t>
            </a:r>
          </a:p>
          <a:p>
            <a:endParaRPr lang="en-GB" sz="1200"/>
          </a:p>
        </p:txBody>
      </p:sp>
      <p:sp>
        <p:nvSpPr>
          <p:cNvPr id="4" name="Slide Number Placeholder 3">
            <a:extLst>
              <a:ext uri="{FF2B5EF4-FFF2-40B4-BE49-F238E27FC236}">
                <a16:creationId xmlns:a16="http://schemas.microsoft.com/office/drawing/2014/main" id="{98217C75-0BDA-B492-EC80-A145DCBBD670}"/>
              </a:ext>
            </a:extLst>
          </p:cNvPr>
          <p:cNvSpPr>
            <a:spLocks noGrp="1"/>
          </p:cNvSpPr>
          <p:nvPr>
            <p:ph type="sldNum" sz="quarter" idx="5"/>
          </p:nvPr>
        </p:nvSpPr>
        <p:spPr/>
        <p:txBody>
          <a:bodyPr/>
          <a:lstStyle/>
          <a:p>
            <a:fld id="{1DEE3D13-6C0F-4AA5-BDED-278FDFF10070}" type="slidenum">
              <a:rPr lang="en-GB" smtClean="0"/>
              <a:t>42</a:t>
            </a:fld>
            <a:endParaRPr lang="en-GB"/>
          </a:p>
        </p:txBody>
      </p:sp>
    </p:spTree>
    <p:extLst>
      <p:ext uri="{BB962C8B-B14F-4D97-AF65-F5344CB8AC3E}">
        <p14:creationId xmlns:p14="http://schemas.microsoft.com/office/powerpoint/2010/main" val="3714228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ED8B4-DA09-935D-5ED2-F037DF2A4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A5A10-1CDC-EC5C-6B75-B4F378EF250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8D62762-95B0-BBC2-5716-C03E492C706B}"/>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a:rPr>
              <a:t>Example option 4 – Your own example</a:t>
            </a:r>
            <a:endParaRPr lang="en-GB" b="1"/>
          </a:p>
          <a:p>
            <a:r>
              <a:rPr lang="en-GB" b="1">
                <a:latin typeface="Arial"/>
                <a:cs typeface="Arial"/>
              </a:rPr>
              <a:t>Time: </a:t>
            </a:r>
            <a:r>
              <a:rPr lang="en-GB" b="0">
                <a:latin typeface="Arial"/>
                <a:cs typeface="Arial"/>
              </a:rPr>
              <a:t>1 minute [33]</a:t>
            </a:r>
            <a:endParaRPr lang="en-GB" b="1">
              <a:latin typeface="Arial"/>
              <a:cs typeface="Arial"/>
            </a:endParaRPr>
          </a:p>
          <a:p>
            <a:r>
              <a:rPr lang="en-GB" b="1"/>
              <a:t>Purpose: </a:t>
            </a:r>
            <a:r>
              <a:rPr lang="en-GB"/>
              <a:t>To exemplify how language develops through repeated, purposeful practice.</a:t>
            </a:r>
            <a:endParaRPr lang="en-GB" i="1">
              <a:solidFill>
                <a:srgbClr val="000000"/>
              </a:solidFill>
            </a:endParaRPr>
          </a:p>
          <a:p>
            <a:r>
              <a:rPr lang="en-GB" b="1"/>
              <a:t>Guidance: </a:t>
            </a:r>
            <a:r>
              <a:rPr lang="en-GB" b="0"/>
              <a:t>Give staff time to read the slide.</a:t>
            </a:r>
          </a:p>
          <a:p>
            <a:r>
              <a:rPr lang="en-GB" b="0"/>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444444"/>
                </a:solidFill>
              </a:rPr>
              <a:t>This is an example of how high-quality teaching can support all pupils’ SLC development. </a:t>
            </a:r>
            <a:endParaRPr lang="en-US" b="0">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discuss how these examples might relate to our own teaching practice. </a:t>
            </a:r>
          </a:p>
          <a:p>
            <a:endParaRPr lang="en-GB"/>
          </a:p>
        </p:txBody>
      </p:sp>
    </p:spTree>
    <p:extLst>
      <p:ext uri="{BB962C8B-B14F-4D97-AF65-F5344CB8AC3E}">
        <p14:creationId xmlns:p14="http://schemas.microsoft.com/office/powerpoint/2010/main" val="34093238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1EFAE-6475-796B-8285-1C83ADDD1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3E2DCB-A464-6D3C-1655-A5240AB93E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E378A-045E-5C74-B9F6-C79AC28F87AB}"/>
              </a:ext>
            </a:extLst>
          </p:cNvPr>
          <p:cNvSpPr>
            <a:spLocks noGrp="1"/>
          </p:cNvSpPr>
          <p:nvPr>
            <p:ph type="body" idx="1"/>
          </p:nvPr>
        </p:nvSpPr>
        <p:spPr/>
        <p:txBody>
          <a:bodyPr/>
          <a:lstStyle/>
          <a:p>
            <a:r>
              <a:rPr lang="en-GB" b="1"/>
              <a:t>Hidden slide – guidance </a:t>
            </a:r>
          </a:p>
        </p:txBody>
      </p:sp>
      <p:sp>
        <p:nvSpPr>
          <p:cNvPr id="4" name="Slide Number Placeholder 3">
            <a:extLst>
              <a:ext uri="{FF2B5EF4-FFF2-40B4-BE49-F238E27FC236}">
                <a16:creationId xmlns:a16="http://schemas.microsoft.com/office/drawing/2014/main" id="{120B2019-F30B-1FBB-0567-7824BF0DEF77}"/>
              </a:ext>
            </a:extLst>
          </p:cNvPr>
          <p:cNvSpPr>
            <a:spLocks noGrp="1"/>
          </p:cNvSpPr>
          <p:nvPr>
            <p:ph type="sldNum" sz="quarter" idx="5"/>
          </p:nvPr>
        </p:nvSpPr>
        <p:spPr/>
        <p:txBody>
          <a:bodyPr/>
          <a:lstStyle/>
          <a:p>
            <a:fld id="{99B3FDCA-565F-46FE-8A44-D90CF5F8C03C}" type="slidenum">
              <a:rPr lang="en-GB" smtClean="0"/>
              <a:t>44</a:t>
            </a:fld>
            <a:endParaRPr lang="en-GB"/>
          </a:p>
        </p:txBody>
      </p:sp>
    </p:spTree>
    <p:extLst>
      <p:ext uri="{BB962C8B-B14F-4D97-AF65-F5344CB8AC3E}">
        <p14:creationId xmlns:p14="http://schemas.microsoft.com/office/powerpoint/2010/main" val="38921729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latin typeface="Arial"/>
                <a:cs typeface="Arial"/>
              </a:rPr>
              <a:t>Option 2 – Discussion on expressive language </a:t>
            </a:r>
            <a:endParaRPr lang="en-GB" b="1"/>
          </a:p>
          <a:p>
            <a:r>
              <a:rPr lang="en-GB" b="1">
                <a:latin typeface="Arial"/>
                <a:cs typeface="Arial"/>
              </a:rPr>
              <a:t>Time: </a:t>
            </a:r>
            <a:r>
              <a:rPr lang="en-GB" b="0">
                <a:latin typeface="Arial"/>
                <a:cs typeface="Arial"/>
              </a:rPr>
              <a:t>5 minutes [38]</a:t>
            </a:r>
            <a:endParaRPr lang="en-GB" b="1">
              <a:latin typeface="Arial"/>
              <a:cs typeface="Arial"/>
            </a:endParaRPr>
          </a:p>
          <a:p>
            <a:r>
              <a:rPr lang="en-GB" b="1"/>
              <a:t>Purpose: </a:t>
            </a:r>
            <a:r>
              <a:rPr lang="en-GB" b="0"/>
              <a:t>To give staff an opportunity to think about their own teaching through the lens of expressive and receptive language. </a:t>
            </a:r>
          </a:p>
          <a:p>
            <a:r>
              <a:rPr lang="en-GB" b="1"/>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Choose either this discussion task or the previous one. </a:t>
            </a:r>
          </a:p>
          <a:p>
            <a:pPr marL="171450" indent="-171450">
              <a:buFont typeface="Arial" panose="020B0604020202020204" pitchFamily="34" charset="0"/>
              <a:buChar char="•"/>
            </a:pPr>
            <a:r>
              <a:rPr lang="en-GB" b="0"/>
              <a:t>Give one minute for individual thinking and/or notes. Remind staff that here the focus should be on how they have thought about the language needs of their pupils and planned opportunities for purposeful practice to develop this.</a:t>
            </a:r>
          </a:p>
          <a:p>
            <a:pPr marL="171450" indent="-171450">
              <a:buFont typeface="Arial" panose="020B0604020202020204" pitchFamily="34" charset="0"/>
              <a:buChar char="•"/>
            </a:pPr>
            <a:r>
              <a:rPr lang="en-GB" b="0"/>
              <a:t>Suggest that staff begin by considering high-quality, universal teaching approaches and then considering adaptations for some pupils. </a:t>
            </a:r>
          </a:p>
          <a:p>
            <a:pPr marL="171450" indent="-171450">
              <a:buFont typeface="Arial" panose="020B0604020202020204" pitchFamily="34" charset="0"/>
              <a:buChar char="•"/>
            </a:pPr>
            <a:r>
              <a:rPr lang="en-GB" b="0"/>
              <a:t>Allow four minutes for discussion. </a:t>
            </a:r>
          </a:p>
          <a:p>
            <a:pPr marL="171450" indent="-171450">
              <a:buFont typeface="Arial" panose="020B0604020202020204" pitchFamily="34" charset="0"/>
              <a:buChar char="•"/>
            </a:pPr>
            <a:r>
              <a:rPr lang="en-GB" b="0"/>
              <a:t>You may find it helpful to signal when two minutes is up so that both speakers get to share ideas. </a:t>
            </a:r>
          </a:p>
          <a:p>
            <a:pPr marL="171450" indent="-171450">
              <a:buFont typeface="Arial" panose="020B0604020202020204" pitchFamily="34" charset="0"/>
              <a:buChar char="•"/>
            </a:pPr>
            <a:r>
              <a:rPr lang="en-GB" b="0"/>
              <a:t>If any pairs are struggling, ask them to think about the example given and unpick the key ideas of what the teacher in the example did and why it might have been successful. </a:t>
            </a:r>
          </a:p>
          <a:p>
            <a:endParaRPr lang="en-GB" b="1"/>
          </a:p>
          <a:p>
            <a:r>
              <a:rPr lang="en-GB" b="1"/>
              <a:t>Lead in: </a:t>
            </a:r>
            <a:r>
              <a:rPr lang="en-GB" b="0"/>
              <a:t>Let’s move on to think about the challenges that SLC can present in the classroom. </a:t>
            </a:r>
          </a:p>
          <a:p>
            <a:endParaRPr lang="en-GB"/>
          </a:p>
        </p:txBody>
      </p:sp>
    </p:spTree>
    <p:extLst>
      <p:ext uri="{BB962C8B-B14F-4D97-AF65-F5344CB8AC3E}">
        <p14:creationId xmlns:p14="http://schemas.microsoft.com/office/powerpoint/2010/main" val="31999782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46</a:t>
            </a:fld>
            <a:endParaRPr lang="en-GB"/>
          </a:p>
        </p:txBody>
      </p:sp>
    </p:spTree>
    <p:extLst>
      <p:ext uri="{BB962C8B-B14F-4D97-AF65-F5344CB8AC3E}">
        <p14:creationId xmlns:p14="http://schemas.microsoft.com/office/powerpoint/2010/main" val="34981078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60388"/>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3829050"/>
            <a:ext cx="5486400" cy="6172200"/>
          </a:xfrm>
          <a:prstGeom prst="rect">
            <a:avLst/>
          </a:prstGeom>
        </p:spPr>
        <p:txBody>
          <a:bodyPr/>
          <a:lstStyle/>
          <a:p>
            <a:r>
              <a:rPr lang="en-GB" b="1"/>
              <a:t>Time: </a:t>
            </a:r>
            <a:r>
              <a:rPr lang="en-GB" b="0"/>
              <a:t>2 minutes [40]</a:t>
            </a:r>
            <a:endParaRPr lang="en-GB" b="1"/>
          </a:p>
          <a:p>
            <a:r>
              <a:rPr lang="en-GB" b="1"/>
              <a:t>Purpose: </a:t>
            </a:r>
            <a:r>
              <a:rPr lang="en-GB" b="0"/>
              <a:t>To exemplify how SLC needs might manifest themselves in the classroom. </a:t>
            </a:r>
          </a:p>
          <a:p>
            <a:r>
              <a:rPr lang="en-GB" b="1"/>
              <a:t>Guidance: </a:t>
            </a:r>
            <a:r>
              <a:rPr lang="en-GB" b="0"/>
              <a:t>this slide </a:t>
            </a:r>
            <a:r>
              <a:rPr lang="en-GB"/>
              <a:t>is</a:t>
            </a:r>
            <a:r>
              <a:rPr lang="en-GB" b="0"/>
              <a:t> animated so that each statement can be revealed alongside the explanation below. </a:t>
            </a:r>
            <a:endParaRPr lang="en-GB" b="1"/>
          </a:p>
          <a:p>
            <a:r>
              <a:rPr lang="en-GB" b="1"/>
              <a:t>Suggested scripting: </a:t>
            </a:r>
          </a:p>
          <a:p>
            <a:pPr marL="171450" indent="-171450">
              <a:buFont typeface="Arial" panose="020B0604020202020204" pitchFamily="34" charset="0"/>
              <a:buChar char="•"/>
            </a:pPr>
            <a:r>
              <a:rPr lang="en-GB" b="0"/>
              <a:t>Now that we have explored the definition of SLC needs and looked at how these might impact pupils’ learning, we’ll move on to think specifically about some challenges that come from SLC needs and how we might help pupils overcome them. Let’s explore two examples. </a:t>
            </a:r>
          </a:p>
          <a:p>
            <a:pPr marL="171450" indent="-171450">
              <a:buFont typeface="Arial" panose="020B0604020202020204" pitchFamily="34" charset="0"/>
              <a:buChar char="•"/>
            </a:pPr>
            <a:r>
              <a:rPr lang="en-GB" b="0"/>
              <a:t>[CLICK] Pupils with SLC needs might find the listening element of oracy activities difficult. This could be because their communication needs make following and turn-taking in a conversation challenging, or because they are unfamiliar with the cues that help demonstrate active listening. Listening is a skill that can be taught, although some pupils with social communication difficulties will find a task like this more accessible with a pre-determined structure or scaffolding.</a:t>
            </a:r>
          </a:p>
          <a:p>
            <a:pPr marL="171450" indent="-171450">
              <a:buFont typeface="Arial" panose="020B0604020202020204" pitchFamily="34" charset="0"/>
              <a:buChar char="•"/>
            </a:pPr>
            <a:r>
              <a:rPr lang="en-GB" b="0"/>
              <a:t>[CLICK] Pupils with SLC needs may need more overt language and visual cues to follow sequential steps in a process or explanation, for example, when being shown how to answer a question with a written prompt. Without these, some pupils might struggle to identify that these are steps that should be taken in a given order. </a:t>
            </a:r>
            <a:endParaRPr lang="en-GB" b="0">
              <a:ea typeface="Calibri"/>
              <a:cs typeface="Arial" panose="020B0604020202020204" pitchFamily="34" charset="0"/>
            </a:endParaRPr>
          </a:p>
          <a:p>
            <a:pPr marL="171450" indent="-171450">
              <a:buFont typeface="Arial" panose="020B0604020202020204" pitchFamily="34" charset="0"/>
              <a:buChar char="•"/>
            </a:pPr>
            <a:r>
              <a:rPr lang="en-GB" b="0"/>
              <a:t>All pupils can benefit from explicit instruction and modelling of listening skills, and the intentional sequencing of language in a process or explanation. These can be especially beneficial, or even fundamental, to pupils with SLC needs. </a:t>
            </a:r>
          </a:p>
          <a:p>
            <a:pPr marL="171450" indent="-171450">
              <a:buFont typeface="Arial" panose="020B0604020202020204" pitchFamily="34" charset="0"/>
              <a:buChar char="•"/>
            </a:pPr>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look at a further example which is specific to our context.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t>References: </a:t>
            </a:r>
          </a:p>
          <a:p>
            <a:pPr marL="171450" lvl="0" indent="-171450">
              <a:buFont typeface="Arial" panose="020B0604020202020204" pitchFamily="34" charset="0"/>
              <a:buChar char="•"/>
            </a:pPr>
            <a:r>
              <a:rPr lang="en-GB"/>
              <a:t>Education Endowment Foundation (2021). “Oral Language Interventions.” Teaching and Learning Toolkit. Available at: </a:t>
            </a:r>
            <a:r>
              <a:rPr lang="en-GB">
                <a:hlinkClick r:id="rId3"/>
              </a:rPr>
              <a:t>https://educationendowmentfoundation.org.uk/education-evidence/teaching-learning-toolkit/oral-language-interventions</a:t>
            </a:r>
            <a:endParaRPr lang="en-GB"/>
          </a:p>
          <a:p>
            <a:pPr marL="171450" lvl="0" indent="-171450">
              <a:buFont typeface="Arial" panose="020B0604020202020204" pitchFamily="34" charset="0"/>
              <a:buChar char="•"/>
            </a:pPr>
            <a:r>
              <a:rPr lang="en-GB"/>
              <a:t>Education Endowment Foundation (2019). “Improving Literacy in Secondary Schools.” </a:t>
            </a:r>
            <a:r>
              <a:rPr lang="en-GB">
                <a:hlinkClick r:id="rId4"/>
              </a:rPr>
              <a:t>EEF Secondary Literacy Guidance</a:t>
            </a:r>
            <a:endParaRPr lang="en-GB"/>
          </a:p>
          <a:p>
            <a:pPr marL="171450" lvl="0" indent="-171450">
              <a:buFont typeface="Arial" panose="020B0604020202020204" pitchFamily="34" charset="0"/>
              <a:buChar char="•"/>
            </a:pPr>
            <a:r>
              <a:rPr lang="en-GB" err="1"/>
              <a:t>Sweller</a:t>
            </a:r>
            <a:r>
              <a:rPr lang="en-GB"/>
              <a:t>, J. (2010). Cognitive load theory: Recent theoretical advances.</a:t>
            </a:r>
            <a:endParaRPr lang="en-GB">
              <a:ea typeface="Calibri"/>
              <a:cs typeface="Arial" panose="020B0604020202020204" pitchFamily="34" charset="0"/>
            </a:endParaRPr>
          </a:p>
          <a:p>
            <a:pPr marL="171450" lvl="0" indent="-171450">
              <a:buFont typeface="Arial" panose="020B0604020202020204" pitchFamily="34" charset="0"/>
              <a:buChar char="•"/>
            </a:pPr>
            <a:r>
              <a:rPr lang="en-GB" err="1"/>
              <a:t>Rosenshine</a:t>
            </a:r>
            <a:r>
              <a:rPr lang="en-GB"/>
              <a:t>, B. (2012). Principles of instruction: Research-based strategies that all teachers should know.</a:t>
            </a:r>
            <a:endParaRPr lang="en-GB" b="0">
              <a:ea typeface="Calibri"/>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Tree>
    <p:extLst>
      <p:ext uri="{BB962C8B-B14F-4D97-AF65-F5344CB8AC3E}">
        <p14:creationId xmlns:p14="http://schemas.microsoft.com/office/powerpoint/2010/main" val="304716862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Hidden slide – guidance </a:t>
            </a:r>
          </a:p>
        </p:txBody>
      </p:sp>
      <p:sp>
        <p:nvSpPr>
          <p:cNvPr id="4" name="Slide Number Placeholder 3"/>
          <p:cNvSpPr>
            <a:spLocks noGrp="1"/>
          </p:cNvSpPr>
          <p:nvPr>
            <p:ph type="sldNum" sz="quarter" idx="5"/>
          </p:nvPr>
        </p:nvSpPr>
        <p:spPr/>
        <p:txBody>
          <a:bodyPr/>
          <a:lstStyle/>
          <a:p>
            <a:fld id="{99B3FDCA-565F-46FE-8A44-D90CF5F8C03C}" type="slidenum">
              <a:rPr lang="en-GB" smtClean="0"/>
              <a:t>48</a:t>
            </a:fld>
            <a:endParaRPr lang="en-GB"/>
          </a:p>
        </p:txBody>
      </p:sp>
    </p:spTree>
    <p:extLst>
      <p:ext uri="{BB962C8B-B14F-4D97-AF65-F5344CB8AC3E}">
        <p14:creationId xmlns:p14="http://schemas.microsoft.com/office/powerpoint/2010/main" val="18732766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6088"/>
            <a:ext cx="5486400" cy="3086100"/>
          </a:xfrm>
        </p:spPr>
      </p:sp>
      <p:sp>
        <p:nvSpPr>
          <p:cNvPr id="3" name="Notes Placeholder 2"/>
          <p:cNvSpPr>
            <a:spLocks noGrp="1"/>
          </p:cNvSpPr>
          <p:nvPr>
            <p:ph type="body" idx="1"/>
          </p:nvPr>
        </p:nvSpPr>
        <p:spPr>
          <a:xfrm>
            <a:off x="685800" y="3811587"/>
            <a:ext cx="5486400" cy="4873625"/>
          </a:xfrm>
        </p:spPr>
        <p:txBody>
          <a:bodyPr/>
          <a:lstStyle/>
          <a:p>
            <a:r>
              <a:rPr lang="en-GB" b="1">
                <a:ea typeface="Calibri"/>
                <a:cs typeface="Arial" panose="020B0604020202020204" pitchFamily="34" charset="0"/>
              </a:rPr>
              <a:t>Example option 1 – Early Years example</a:t>
            </a:r>
            <a:endParaRPr lang="en-GB" b="1"/>
          </a:p>
          <a:p>
            <a:r>
              <a:rPr lang="en-GB" b="1"/>
              <a:t>Time: </a:t>
            </a:r>
            <a:r>
              <a:rPr lang="en-GB"/>
              <a:t>1 minute [41]</a:t>
            </a:r>
            <a:endParaRPr lang="en-GB">
              <a:solidFill>
                <a:srgbClr val="444444"/>
              </a:solidFill>
              <a:ea typeface="Calibri"/>
              <a:cs typeface="Arial" panose="020B0604020202020204" pitchFamily="34" charset="0"/>
            </a:endParaRPr>
          </a:p>
          <a:p>
            <a:r>
              <a:rPr lang="en-GB" b="1"/>
              <a:t>Purpose: </a:t>
            </a:r>
            <a:r>
              <a:rPr lang="en-GB"/>
              <a:t>To exemplify how SLC needs can present phase-specific challenges in the classroom. </a:t>
            </a:r>
            <a:endParaRPr lang="en-US">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r>
              <a:rPr lang="en-GB"/>
              <a:t>Give staff time to read the slide. </a:t>
            </a:r>
            <a:r>
              <a:rPr lang="en-GB">
                <a:solidFill>
                  <a:srgbClr val="000000"/>
                </a:solidFill>
              </a:rPr>
              <a:t>Use the notes below to unpack the example. </a:t>
            </a:r>
            <a:endParaRPr lang="en-GB"/>
          </a:p>
          <a:p>
            <a:r>
              <a:rPr lang="en-GB" b="1">
                <a:solidFill>
                  <a:srgbClr val="2C2C2C"/>
                </a:solidFill>
              </a:rPr>
              <a:t>Why this is a challenge</a:t>
            </a:r>
            <a:endParaRPr lang="en-GB"/>
          </a:p>
          <a:p>
            <a:pPr marL="171450" indent="-171450">
              <a:buFont typeface="Arial"/>
              <a:buChar char="•"/>
            </a:pPr>
            <a:r>
              <a:rPr lang="en-GB">
                <a:solidFill>
                  <a:srgbClr val="2C2C2C"/>
                </a:solidFill>
              </a:rPr>
              <a:t>Leo’s SLC needs make it hard for him to take part in whole-class discussions and social play.</a:t>
            </a:r>
            <a:endParaRPr lang="en-GB"/>
          </a:p>
          <a:p>
            <a:pPr marL="171450" indent="-171450">
              <a:buFont typeface="Arial"/>
              <a:buChar char="•"/>
            </a:pPr>
            <a:r>
              <a:rPr lang="en-GB">
                <a:solidFill>
                  <a:srgbClr val="2C2C2C"/>
                </a:solidFill>
              </a:rPr>
              <a:t>He misses opportunities to practise speaking and listening, which are key areas of early development.</a:t>
            </a:r>
            <a:endParaRPr lang="en-GB"/>
          </a:p>
          <a:p>
            <a:pPr marL="171450" indent="-171450">
              <a:buFont typeface="Arial"/>
              <a:buChar char="•"/>
            </a:pPr>
            <a:r>
              <a:rPr lang="en-GB">
                <a:solidFill>
                  <a:srgbClr val="2C2C2C"/>
                </a:solidFill>
              </a:rPr>
              <a:t>The other children do not always know how to include him, so he risks becoming isolated.</a:t>
            </a:r>
            <a:endParaRPr lang="en-GB"/>
          </a:p>
          <a:p>
            <a:pPr marL="171450" indent="-171450">
              <a:buFont typeface="Arial"/>
              <a:buChar char="•"/>
            </a:pPr>
            <a:r>
              <a:rPr lang="en-GB">
                <a:solidFill>
                  <a:srgbClr val="2C2C2C"/>
                </a:solidFill>
              </a:rPr>
              <a:t>Without support, Leo may lose confidence and become reluctant to try speaking.</a:t>
            </a:r>
            <a:endParaRPr lang="en-GB"/>
          </a:p>
          <a:p>
            <a:r>
              <a:rPr lang="en-GB" b="1">
                <a:solidFill>
                  <a:srgbClr val="2C2C2C"/>
                </a:solidFill>
              </a:rPr>
              <a:t>What this means for practitioners:</a:t>
            </a:r>
            <a:endParaRPr lang="en-GB">
              <a:solidFill>
                <a:srgbClr val="2C2C2C"/>
              </a:solidFill>
            </a:endParaRPr>
          </a:p>
          <a:p>
            <a:pPr marL="171450" lvl="0" indent="-171450">
              <a:buFont typeface="Arial" panose="020B0604020202020204" pitchFamily="34" charset="0"/>
              <a:buChar char="•"/>
            </a:pPr>
            <a:r>
              <a:rPr lang="en-GB">
                <a:solidFill>
                  <a:srgbClr val="2C2C2C"/>
                </a:solidFill>
              </a:rPr>
              <a:t>Early years practitioners and TAs can make a difference by:</a:t>
            </a:r>
            <a:endParaRPr lang="en-GB"/>
          </a:p>
          <a:p>
            <a:pPr marL="171450" lvl="0" indent="-171450">
              <a:buFont typeface="Arial"/>
              <a:buChar char="•"/>
            </a:pPr>
            <a:r>
              <a:rPr lang="en-GB">
                <a:solidFill>
                  <a:srgbClr val="2C2C2C"/>
                </a:solidFill>
              </a:rPr>
              <a:t>Allowing more time for Leo to respond and praising his efforts.</a:t>
            </a:r>
            <a:endParaRPr lang="en-GB"/>
          </a:p>
          <a:p>
            <a:pPr marL="171450" lvl="0" indent="-171450">
              <a:buFont typeface="Arial"/>
              <a:buChar char="•"/>
            </a:pPr>
            <a:r>
              <a:rPr lang="en-GB">
                <a:solidFill>
                  <a:srgbClr val="2C2C2C"/>
                </a:solidFill>
              </a:rPr>
              <a:t>Using visual cues, gestures and objects to support understanding.</a:t>
            </a:r>
            <a:endParaRPr lang="en-GB"/>
          </a:p>
          <a:p>
            <a:pPr marL="171450" lvl="0" indent="-171450">
              <a:buFont typeface="Arial"/>
              <a:buChar char="•"/>
            </a:pPr>
            <a:r>
              <a:rPr lang="en-GB">
                <a:solidFill>
                  <a:srgbClr val="2C2C2C"/>
                </a:solidFill>
              </a:rPr>
              <a:t>Modelling simple sentences and repeating what Leo says clearly.</a:t>
            </a:r>
            <a:endParaRPr lang="en-GB"/>
          </a:p>
          <a:p>
            <a:pPr marL="171450" lvl="0" indent="-171450">
              <a:buFont typeface="Arial"/>
              <a:buChar char="•"/>
            </a:pPr>
            <a:r>
              <a:rPr lang="en-GB">
                <a:solidFill>
                  <a:srgbClr val="2C2C2C"/>
                </a:solidFill>
              </a:rPr>
              <a:t>Encouraging other children to listen and include everyone in their play.</a:t>
            </a:r>
            <a:endParaRPr lang="en-GB">
              <a:solidFill>
                <a:schemeClr val="tx1"/>
              </a:solidFill>
            </a:endParaRPr>
          </a:p>
          <a:p>
            <a:pPr marL="171450" lvl="0" indent="-171450">
              <a:buFont typeface="Arial"/>
              <a:buChar char="•"/>
            </a:pPr>
            <a:r>
              <a:rPr lang="en-GB">
                <a:solidFill>
                  <a:srgbClr val="2C2C2C"/>
                </a:solidFill>
              </a:rPr>
              <a:t>This helps all children feel valued and able to take part, whatever their starting point with speech, language and communication.</a:t>
            </a:r>
          </a:p>
          <a:p>
            <a:endParaRPr lang="en-GB">
              <a:solidFill>
                <a:srgbClr val="2C2C2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introduce and discuss some principles that can make a difference to pupils with SLC needs. </a:t>
            </a:r>
          </a:p>
          <a:p>
            <a:endParaRPr lang="en-GB"/>
          </a:p>
          <a:p>
            <a:endParaRPr lang="en-GB"/>
          </a:p>
        </p:txBody>
      </p:sp>
      <p:sp>
        <p:nvSpPr>
          <p:cNvPr id="4" name="Slide Number Placeholder 3"/>
          <p:cNvSpPr>
            <a:spLocks noGrp="1"/>
          </p:cNvSpPr>
          <p:nvPr>
            <p:ph type="sldNum" sz="quarter" idx="5"/>
          </p:nvPr>
        </p:nvSpPr>
        <p:spPr/>
        <p:txBody>
          <a:bodyPr/>
          <a:lstStyle/>
          <a:p>
            <a:fld id="{15504E9D-B920-4F31-8DA3-359876C4DF05}" type="slidenum">
              <a:rPr lang="en-GB" smtClean="0"/>
              <a:t>49</a:t>
            </a:fld>
            <a:endParaRPr lang="en-GB"/>
          </a:p>
        </p:txBody>
      </p:sp>
    </p:spTree>
    <p:extLst>
      <p:ext uri="{BB962C8B-B14F-4D97-AF65-F5344CB8AC3E}">
        <p14:creationId xmlns:p14="http://schemas.microsoft.com/office/powerpoint/2010/main" val="31985396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8175" y="492125"/>
            <a:ext cx="5486400" cy="3086100"/>
          </a:xfrm>
        </p:spPr>
      </p:sp>
      <p:sp>
        <p:nvSpPr>
          <p:cNvPr id="3" name="Notes Placeholder 2"/>
          <p:cNvSpPr>
            <a:spLocks noGrp="1"/>
          </p:cNvSpPr>
          <p:nvPr>
            <p:ph type="body" idx="1"/>
          </p:nvPr>
        </p:nvSpPr>
        <p:spPr>
          <a:xfrm>
            <a:off x="685800" y="3765550"/>
            <a:ext cx="5486400" cy="5218429"/>
          </a:xfrm>
        </p:spPr>
        <p:txBody>
          <a:bodyPr/>
          <a:lstStyle/>
          <a:p>
            <a:r>
              <a:rPr lang="en-GB" sz="1200" b="1">
                <a:solidFill>
                  <a:srgbClr val="000000"/>
                </a:solidFill>
                <a:ea typeface="Calibri"/>
                <a:cs typeface="Arial" panose="020B0604020202020204" pitchFamily="34" charset="0"/>
              </a:rPr>
              <a:t>Example option 2 – Primary example</a:t>
            </a:r>
            <a:endParaRPr lang="en-GB" sz="1200" b="1">
              <a:solidFill>
                <a:srgbClr val="000000"/>
              </a:solidFill>
            </a:endParaRPr>
          </a:p>
          <a:p>
            <a:r>
              <a:rPr lang="en-GB" sz="1200" b="1">
                <a:solidFill>
                  <a:srgbClr val="000000"/>
                </a:solidFill>
              </a:rPr>
              <a:t>Time: </a:t>
            </a:r>
            <a:r>
              <a:rPr lang="en-GB" sz="1200">
                <a:solidFill>
                  <a:srgbClr val="000000"/>
                </a:solidFill>
              </a:rPr>
              <a:t>1 minute [41]</a:t>
            </a:r>
            <a:endParaRPr lang="en-GB" sz="1200">
              <a:solidFill>
                <a:srgbClr val="444444"/>
              </a:solidFill>
              <a:ea typeface="Calibri"/>
              <a:cs typeface="Arial" panose="020B0604020202020204" pitchFamily="34" charset="0"/>
            </a:endParaRPr>
          </a:p>
          <a:p>
            <a:r>
              <a:rPr lang="en-GB" sz="1200" b="1">
                <a:solidFill>
                  <a:srgbClr val="000000"/>
                </a:solidFill>
              </a:rPr>
              <a:t>Purpose: </a:t>
            </a:r>
            <a:r>
              <a:rPr lang="en-GB" sz="1200">
                <a:solidFill>
                  <a:srgbClr val="000000"/>
                </a:solidFill>
              </a:rPr>
              <a:t>To exemplify how SLC needs can present phase-specific challenges in the classroom. </a:t>
            </a:r>
            <a:endParaRPr lang="en-US" sz="1200">
              <a:solidFill>
                <a:srgbClr val="444444"/>
              </a:solidFill>
            </a:endParaRPr>
          </a:p>
          <a:p>
            <a:r>
              <a:rPr lang="en-GB" sz="1200" b="1">
                <a:solidFill>
                  <a:srgbClr val="000000"/>
                </a:solidFill>
              </a:rPr>
              <a:t>Guidance: </a:t>
            </a:r>
            <a:r>
              <a:rPr lang="en-GB" sz="1200">
                <a:solidFill>
                  <a:srgbClr val="000000"/>
                </a:solidFill>
              </a:rPr>
              <a:t>Give staff time to read the slide. Use the notes below to unpack the example. </a:t>
            </a:r>
            <a:endParaRPr lang="en-US" sz="1200">
              <a:solidFill>
                <a:srgbClr val="444444"/>
              </a:solidFill>
            </a:endParaRPr>
          </a:p>
          <a:p>
            <a:r>
              <a:rPr lang="en-GB" sz="1200" b="1">
                <a:solidFill>
                  <a:srgbClr val="2C2C2C"/>
                </a:solidFill>
              </a:rPr>
              <a:t>Why this is a challenge:</a:t>
            </a:r>
            <a:endParaRPr lang="en-US" sz="1200"/>
          </a:p>
          <a:p>
            <a:pPr marL="171450" indent="-171450">
              <a:buFont typeface="Arial"/>
              <a:buChar char="•"/>
            </a:pPr>
            <a:r>
              <a:rPr lang="en-GB" sz="1200">
                <a:solidFill>
                  <a:srgbClr val="2C2C2C"/>
                </a:solidFill>
              </a:rPr>
              <a:t>Amira’s SLC needs make it difficult for her to express her ideas and keep up with fast-paced group work.</a:t>
            </a:r>
            <a:endParaRPr lang="en-GB" sz="1200"/>
          </a:p>
          <a:p>
            <a:pPr marL="171450" indent="-171450">
              <a:buFont typeface="Arial"/>
              <a:buChar char="•"/>
            </a:pPr>
            <a:r>
              <a:rPr lang="en-GB" sz="1200">
                <a:solidFill>
                  <a:srgbClr val="2C2C2C"/>
                </a:solidFill>
              </a:rPr>
              <a:t>She misses out on contributing fully, which affects her confidence and her learning.</a:t>
            </a:r>
            <a:endParaRPr lang="en-GB" sz="1200"/>
          </a:p>
          <a:p>
            <a:pPr marL="171450" indent="-171450">
              <a:buFont typeface="Arial"/>
              <a:buChar char="•"/>
            </a:pPr>
            <a:r>
              <a:rPr lang="en-GB" sz="1200">
                <a:solidFill>
                  <a:srgbClr val="2C2C2C"/>
                </a:solidFill>
              </a:rPr>
              <a:t>The group task relies on verbal communication, so Amira’s challenge impacts both her and her peers’ experience.</a:t>
            </a:r>
            <a:endParaRPr lang="en-GB" sz="1200"/>
          </a:p>
          <a:p>
            <a:pPr marL="171450" indent="-171450">
              <a:buFont typeface="Arial"/>
              <a:buChar char="•"/>
            </a:pPr>
            <a:r>
              <a:rPr lang="en-GB" sz="1200">
                <a:solidFill>
                  <a:srgbClr val="2C2C2C"/>
                </a:solidFill>
              </a:rPr>
              <a:t>Without support, Amira may become disengaged and her peers may not understand how to include her effectively.</a:t>
            </a:r>
            <a:endParaRPr lang="en-GB" sz="1200"/>
          </a:p>
          <a:p>
            <a:pPr marL="0" indent="0">
              <a:buFont typeface="Arial"/>
              <a:buNone/>
            </a:pPr>
            <a:r>
              <a:rPr lang="en-GB" sz="1200" b="1">
                <a:solidFill>
                  <a:srgbClr val="2C2C2C"/>
                </a:solidFill>
              </a:rPr>
              <a:t>What this means for teachers and TAs:</a:t>
            </a:r>
            <a:endParaRPr lang="en-GB" sz="1200">
              <a:solidFill>
                <a:srgbClr val="2C2C2C"/>
              </a:solidFill>
            </a:endParaRPr>
          </a:p>
          <a:p>
            <a:pPr marL="0" lvl="0" indent="0">
              <a:buFont typeface="Arial" panose="020B0604020202020204" pitchFamily="34" charset="0"/>
              <a:buNone/>
            </a:pPr>
            <a:r>
              <a:rPr lang="en-GB" sz="1200">
                <a:solidFill>
                  <a:srgbClr val="2C2C2C"/>
                </a:solidFill>
              </a:rPr>
              <a:t>Teachers and TAs need to notice when pupils like Amira are struggling to participate. </a:t>
            </a:r>
          </a:p>
          <a:p>
            <a:pPr marL="0" lvl="0" indent="0">
              <a:buFont typeface="Arial" panose="020B0604020202020204" pitchFamily="34" charset="0"/>
              <a:buNone/>
            </a:pPr>
            <a:r>
              <a:rPr lang="en-GB" sz="1200">
                <a:solidFill>
                  <a:srgbClr val="2C2C2C"/>
                </a:solidFill>
              </a:rPr>
              <a:t>They can plan support, such as:</a:t>
            </a:r>
            <a:endParaRPr lang="en-GB" sz="1200"/>
          </a:p>
          <a:p>
            <a:pPr marL="628650" lvl="1" indent="-171450">
              <a:buFont typeface="Arial"/>
              <a:buChar char="•"/>
            </a:pPr>
            <a:r>
              <a:rPr lang="en-GB" sz="1200">
                <a:solidFill>
                  <a:srgbClr val="2C2C2C"/>
                </a:solidFill>
              </a:rPr>
              <a:t>Giving extra time for thinking and responding.</a:t>
            </a:r>
            <a:endParaRPr lang="en-GB" sz="1200"/>
          </a:p>
          <a:p>
            <a:pPr marL="628650" lvl="1" indent="-171450">
              <a:buFont typeface="Arial"/>
              <a:buChar char="•"/>
            </a:pPr>
            <a:r>
              <a:rPr lang="en-GB" sz="1200">
                <a:solidFill>
                  <a:srgbClr val="2C2C2C"/>
                </a:solidFill>
              </a:rPr>
              <a:t>Using visual prompts or sentence starters.</a:t>
            </a:r>
            <a:endParaRPr lang="en-GB" sz="1200"/>
          </a:p>
          <a:p>
            <a:pPr marL="628650" lvl="1" indent="-171450">
              <a:buFont typeface="Arial"/>
              <a:buChar char="•"/>
            </a:pPr>
            <a:r>
              <a:rPr lang="en-GB" sz="1200">
                <a:solidFill>
                  <a:srgbClr val="2C2C2C"/>
                </a:solidFill>
              </a:rPr>
              <a:t>Setting clear roles in group work so all pupils can contribute in ways that suit them.</a:t>
            </a:r>
          </a:p>
          <a:p>
            <a:pPr marL="628650" lvl="1" indent="-171450">
              <a:buFont typeface="Arial"/>
              <a:buChar char="•"/>
            </a:pPr>
            <a:r>
              <a:rPr lang="en-GB" sz="1200">
                <a:solidFill>
                  <a:srgbClr val="2C2C2C"/>
                </a:solidFill>
              </a:rPr>
              <a:t>Checks for understanding of the learning that rule out this being a barrier to contributing. </a:t>
            </a:r>
            <a:endParaRPr lang="en-GB" sz="1200"/>
          </a:p>
          <a:p>
            <a:pPr marL="628650" lvl="1" indent="-171450">
              <a:buFont typeface="Arial"/>
              <a:buChar char="•"/>
            </a:pPr>
            <a:r>
              <a:rPr lang="en-GB" sz="1200">
                <a:solidFill>
                  <a:srgbClr val="2C2C2C"/>
                </a:solidFill>
              </a:rPr>
              <a:t>Modelling respectful listening and turn-taking.</a:t>
            </a:r>
            <a:endParaRPr lang="en-GB" sz="1200">
              <a:solidFill>
                <a:schemeClr val="tx1"/>
              </a:solidFill>
            </a:endParaRPr>
          </a:p>
          <a:p>
            <a:pPr marL="628650" lvl="1" indent="-171450">
              <a:buFont typeface="Arial"/>
              <a:buChar char="•"/>
            </a:pPr>
            <a:r>
              <a:rPr lang="en-GB" sz="1200">
                <a:solidFill>
                  <a:srgbClr val="2C2C2C"/>
                </a:solidFill>
              </a:rPr>
              <a:t>This approach helps every pupil take part and learn, including those with SLC needs.</a:t>
            </a:r>
            <a:endParaRPr lang="en-GB" sz="1200" b="0">
              <a:solidFill>
                <a:srgbClr val="2C2C2C"/>
              </a:solidFill>
            </a:endParaRPr>
          </a:p>
          <a:p>
            <a:pPr marL="628650" lvl="1" indent="-171450">
              <a:buFont typeface="Arial"/>
              <a:buChar char="•"/>
            </a:pPr>
            <a:endParaRPr lang="en-GB" sz="1200" b="0">
              <a:solidFill>
                <a:srgbClr val="2C2C2C"/>
              </a:solidFill>
            </a:endParaRPr>
          </a:p>
          <a:p>
            <a:pPr marL="0" lvl="0" indent="0">
              <a:buFont typeface="Arial"/>
              <a:buNone/>
            </a:pPr>
            <a:r>
              <a:rPr lang="en-GB" sz="1200" b="1"/>
              <a:t>Lead in: </a:t>
            </a:r>
            <a:r>
              <a:rPr lang="en-GB" sz="1200" b="0"/>
              <a:t>Let’s introduce and discuss some principles that can make a difference to pupils with SLC needs. </a:t>
            </a:r>
          </a:p>
          <a:p>
            <a:pPr marL="628650" lvl="1" indent="-171450">
              <a:buFont typeface="Arial"/>
              <a:buChar char="•"/>
            </a:pPr>
            <a:endParaRPr lang="en-GB" sz="1200"/>
          </a:p>
          <a:p>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50</a:t>
            </a:fld>
            <a:endParaRPr lang="en-GB"/>
          </a:p>
        </p:txBody>
      </p:sp>
    </p:spTree>
    <p:extLst>
      <p:ext uri="{BB962C8B-B14F-4D97-AF65-F5344CB8AC3E}">
        <p14:creationId xmlns:p14="http://schemas.microsoft.com/office/powerpoint/2010/main" val="8075438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5486400" cy="3086100"/>
          </a:xfrm>
        </p:spPr>
      </p:sp>
      <p:sp>
        <p:nvSpPr>
          <p:cNvPr id="3" name="Notes Placeholder 2"/>
          <p:cNvSpPr>
            <a:spLocks noGrp="1"/>
          </p:cNvSpPr>
          <p:nvPr>
            <p:ph type="body" idx="1"/>
          </p:nvPr>
        </p:nvSpPr>
        <p:spPr>
          <a:xfrm>
            <a:off x="685800" y="3851910"/>
            <a:ext cx="5486400" cy="5120640"/>
          </a:xfrm>
        </p:spPr>
        <p:txBody>
          <a:bodyPr/>
          <a:lstStyle/>
          <a:p>
            <a:r>
              <a:rPr lang="en-GB" sz="1200" b="1">
                <a:latin typeface="Arial" panose="020B0604020202020204" pitchFamily="34" charset="0"/>
                <a:cs typeface="Arial" panose="020B0604020202020204" pitchFamily="34" charset="0"/>
              </a:rPr>
              <a:t>Example option 3 –Secondary example</a:t>
            </a:r>
          </a:p>
          <a:p>
            <a:r>
              <a:rPr lang="en-GB" sz="1200" b="1">
                <a:latin typeface="Arial" panose="020B0604020202020204" pitchFamily="34" charset="0"/>
                <a:cs typeface="Arial" panose="020B0604020202020204" pitchFamily="34" charset="0"/>
              </a:rPr>
              <a:t>Time: </a:t>
            </a:r>
            <a:r>
              <a:rPr lang="en-GB" sz="1200" b="0">
                <a:latin typeface="Arial" panose="020B0604020202020204" pitchFamily="34" charset="0"/>
                <a:cs typeface="Arial" panose="020B0604020202020204" pitchFamily="34" charset="0"/>
              </a:rPr>
              <a:t>1 minute [41]</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exemplify how SLC needs can present challenges in the classroom. </a:t>
            </a:r>
          </a:p>
          <a:p>
            <a:r>
              <a:rPr lang="en-GB" sz="1200" b="1">
                <a:solidFill>
                  <a:srgbClr val="000000"/>
                </a:solidFill>
              </a:rPr>
              <a:t>Guidance: </a:t>
            </a:r>
            <a:r>
              <a:rPr lang="en-GB" sz="1200">
                <a:solidFill>
                  <a:srgbClr val="000000"/>
                </a:solidFill>
              </a:rPr>
              <a:t>Give staff time to read the slide. Use the notes below to unpack the example. </a:t>
            </a:r>
            <a:endParaRPr lang="en-US" sz="1200">
              <a:solidFill>
                <a:srgbClr val="444444"/>
              </a:solidFill>
            </a:endParaRPr>
          </a:p>
          <a:p>
            <a:r>
              <a:rPr lang="en-GB" sz="1200" b="1">
                <a:solidFill>
                  <a:srgbClr val="2C2C2C"/>
                </a:solidFill>
              </a:rPr>
              <a:t>Why this is a challenge:</a:t>
            </a:r>
            <a:endParaRPr lang="en-US" sz="1200"/>
          </a:p>
          <a:p>
            <a:pPr marL="171450" indent="-171450">
              <a:buFont typeface="Arial"/>
              <a:buChar char="•"/>
            </a:pPr>
            <a:r>
              <a:rPr lang="en-GB" sz="1200">
                <a:solidFill>
                  <a:srgbClr val="2C2C2C"/>
                </a:solidFill>
              </a:rPr>
              <a:t>Sam’s SLC needs mean that whilst he can identify concrete types of language in a poem, he struggles with figurative language. </a:t>
            </a:r>
            <a:endParaRPr lang="en-GB" sz="1200"/>
          </a:p>
          <a:p>
            <a:pPr marL="171450" indent="-171450">
              <a:buFont typeface="Arial"/>
              <a:buChar char="•"/>
            </a:pPr>
            <a:r>
              <a:rPr lang="en-GB" sz="1200">
                <a:solidFill>
                  <a:srgbClr val="2C2C2C"/>
                </a:solidFill>
              </a:rPr>
              <a:t>Sam’s understanding of some types of concrete language (verbs, adjectives) might mask the challenges he has when things become more abstract (e.g. imagery, metaphor). </a:t>
            </a:r>
            <a:endParaRPr lang="en-GB" sz="1200"/>
          </a:p>
          <a:p>
            <a:pPr marL="171450" indent="-171450">
              <a:buFont typeface="Arial"/>
              <a:buChar char="•"/>
            </a:pPr>
            <a:r>
              <a:rPr lang="en-GB" sz="1200">
                <a:solidFill>
                  <a:srgbClr val="2C2C2C"/>
                </a:solidFill>
              </a:rPr>
              <a:t>The group task relies on verbal communication, so Sam’s needs might impact both his and his peers’ experience.</a:t>
            </a:r>
            <a:endParaRPr lang="en-GB" sz="1200"/>
          </a:p>
          <a:p>
            <a:pPr marL="171450" indent="-171450">
              <a:buFont typeface="Arial"/>
              <a:buChar char="•"/>
            </a:pPr>
            <a:r>
              <a:rPr lang="en-GB" sz="1200">
                <a:solidFill>
                  <a:srgbClr val="2C2C2C"/>
                </a:solidFill>
              </a:rPr>
              <a:t>Without support, Sam may become disengaged and his peers may not understand how to include him effectively.</a:t>
            </a:r>
            <a:endParaRPr lang="en-GB" sz="1200"/>
          </a:p>
          <a:p>
            <a:endParaRPr lang="en-GB" sz="1200" b="1">
              <a:solidFill>
                <a:srgbClr val="2C2C2C"/>
              </a:solidFill>
            </a:endParaRPr>
          </a:p>
          <a:p>
            <a:pPr marL="0" indent="0">
              <a:buFont typeface="Arial"/>
              <a:buNone/>
            </a:pPr>
            <a:r>
              <a:rPr lang="en-GB" sz="1200" b="1">
                <a:solidFill>
                  <a:srgbClr val="2C2C2C"/>
                </a:solidFill>
              </a:rPr>
              <a:t>What this means for teachers and TAs:</a:t>
            </a:r>
            <a:endParaRPr lang="en-GB" sz="1200">
              <a:solidFill>
                <a:srgbClr val="2C2C2C"/>
              </a:solidFill>
            </a:endParaRPr>
          </a:p>
          <a:p>
            <a:pPr marL="0" lvl="0" indent="0">
              <a:buFont typeface="Arial" panose="020B0604020202020204" pitchFamily="34" charset="0"/>
              <a:buNone/>
            </a:pPr>
            <a:r>
              <a:rPr lang="en-GB" sz="1200">
                <a:solidFill>
                  <a:srgbClr val="2C2C2C"/>
                </a:solidFill>
              </a:rPr>
              <a:t>Teachers and TAs need to notice when pupils like Sam are struggling to participate. They can plan inclusive approaches that help all learners, such as:</a:t>
            </a:r>
            <a:endParaRPr lang="en-GB" sz="1200"/>
          </a:p>
          <a:p>
            <a:pPr marL="628650" lvl="1" indent="-171450">
              <a:buFont typeface="Arial"/>
              <a:buChar char="•"/>
            </a:pPr>
            <a:r>
              <a:rPr lang="en-GB" sz="1200">
                <a:solidFill>
                  <a:srgbClr val="2C2C2C"/>
                </a:solidFill>
              </a:rPr>
              <a:t>Giving adequate time for thinking and responding, and more time for pupils who may need it.</a:t>
            </a:r>
          </a:p>
          <a:p>
            <a:pPr marL="628650" lvl="1" indent="-171450">
              <a:buFont typeface="Arial"/>
              <a:buChar char="•"/>
            </a:pPr>
            <a:r>
              <a:rPr lang="en-GB" sz="1200">
                <a:solidFill>
                  <a:srgbClr val="2C2C2C"/>
                </a:solidFill>
              </a:rPr>
              <a:t>Using examples and non-examples of abstract concepts. </a:t>
            </a:r>
            <a:endParaRPr lang="en-GB" sz="1200"/>
          </a:p>
          <a:p>
            <a:pPr marL="628650" lvl="1" indent="-171450">
              <a:buFont typeface="Arial"/>
              <a:buChar char="•"/>
            </a:pPr>
            <a:r>
              <a:rPr lang="en-GB" sz="1200">
                <a:solidFill>
                  <a:srgbClr val="2C2C2C"/>
                </a:solidFill>
              </a:rPr>
              <a:t>Using visual prompts or sentence starters.</a:t>
            </a:r>
            <a:endParaRPr lang="en-GB" sz="1200"/>
          </a:p>
          <a:p>
            <a:pPr marL="628650" lvl="1" indent="-171450">
              <a:buFont typeface="Arial"/>
              <a:buChar char="•"/>
            </a:pPr>
            <a:r>
              <a:rPr lang="en-GB" sz="1200">
                <a:solidFill>
                  <a:srgbClr val="2C2C2C"/>
                </a:solidFill>
              </a:rPr>
              <a:t>Setting clear roles in group work so all pupils can contribute in ways that suit them.</a:t>
            </a:r>
            <a:endParaRPr lang="en-GB" sz="1200">
              <a:solidFill>
                <a:schemeClr val="tx1"/>
              </a:solidFill>
            </a:endParaRPr>
          </a:p>
          <a:p>
            <a:endParaRPr lang="en-GB" sz="1200" b="0">
              <a:latin typeface="Arial" panose="020B0604020202020204" pitchFamily="34" charset="0"/>
              <a:cs typeface="Arial" panose="020B0604020202020204" pitchFamily="34" charset="0"/>
            </a:endParaRPr>
          </a:p>
          <a:p>
            <a:r>
              <a:rPr lang="en-GB" sz="1200" b="0">
                <a:latin typeface="Arial" panose="020B0604020202020204" pitchFamily="34" charset="0"/>
                <a:cs typeface="Arial" panose="020B0604020202020204" pitchFamily="34" charset="0"/>
              </a:rPr>
              <a:t>You may wish to use/share the following scripting to provide further insight:</a:t>
            </a:r>
          </a:p>
          <a:p>
            <a:pPr>
              <a:spcAft>
                <a:spcPts val="0"/>
              </a:spcAft>
            </a:pPr>
            <a:r>
              <a:rPr lang="en-GB" sz="1200" b="1"/>
              <a:t>Sam (quietly to his partner):</a:t>
            </a:r>
            <a:br>
              <a:rPr lang="en-GB" sz="1200">
                <a:cs typeface="Arial" panose="020B0604020202020204" pitchFamily="34" charset="0"/>
              </a:rPr>
            </a:br>
            <a:r>
              <a:rPr lang="en-GB" sz="1200"/>
              <a:t>“I don’t get what ‘the shadow of the moon’ means. Is it just night?”</a:t>
            </a:r>
          </a:p>
          <a:p>
            <a:pPr>
              <a:spcAft>
                <a:spcPts val="0"/>
              </a:spcAft>
            </a:pPr>
            <a:r>
              <a:rPr lang="en-GB" sz="1200" b="1"/>
              <a:t>Partner:</a:t>
            </a:r>
            <a:br>
              <a:rPr lang="en-GB" sz="1200">
                <a:cs typeface="Arial" panose="020B0604020202020204" pitchFamily="34" charset="0"/>
              </a:rPr>
            </a:br>
            <a:r>
              <a:rPr lang="en-GB" sz="1200"/>
              <a:t>“I think it’s more about feeling sad or alone. What do you think?”</a:t>
            </a:r>
          </a:p>
          <a:p>
            <a:pPr>
              <a:spcAft>
                <a:spcPts val="0"/>
              </a:spcAft>
            </a:pPr>
            <a:r>
              <a:rPr lang="en-GB" sz="1200" b="1"/>
              <a:t>Sam (hesitant):</a:t>
            </a:r>
            <a:br>
              <a:rPr lang="en-GB" sz="1200">
                <a:cs typeface="Arial" panose="020B0604020202020204" pitchFamily="34" charset="0"/>
              </a:rPr>
            </a:br>
            <a:r>
              <a:rPr lang="en-GB" sz="1200"/>
              <a:t>“I… I don’t know.”</a:t>
            </a:r>
          </a:p>
          <a:p>
            <a:pPr>
              <a:spcAft>
                <a:spcPts val="0"/>
              </a:spcAft>
            </a:pPr>
            <a:r>
              <a:rPr lang="en-GB" sz="1200" b="1"/>
              <a:t>Teacher (circulating):</a:t>
            </a:r>
            <a:br>
              <a:rPr lang="en-GB" sz="1200">
                <a:cs typeface="Arial" panose="020B0604020202020204" pitchFamily="34" charset="0"/>
              </a:rPr>
            </a:br>
            <a:r>
              <a:rPr lang="en-GB" sz="1200"/>
              <a:t>“Sam, can you tell me what you think the poet means by ‘the shadow of the moon’?”</a:t>
            </a:r>
          </a:p>
          <a:p>
            <a:pPr>
              <a:spcAft>
                <a:spcPts val="0"/>
              </a:spcAft>
            </a:pPr>
            <a:r>
              <a:rPr lang="en-GB" sz="1200" b="1"/>
              <a:t>Sam (struggling):</a:t>
            </a:r>
            <a:br>
              <a:rPr lang="en-GB" sz="1200">
                <a:cs typeface="Arial" panose="020B0604020202020204" pitchFamily="34" charset="0"/>
              </a:rPr>
            </a:br>
            <a:r>
              <a:rPr lang="en-GB" sz="1200"/>
              <a:t>“It’s… dark. Maybe… um… night time?”</a:t>
            </a:r>
            <a:endParaRPr lang="en-GB" sz="1200" b="1"/>
          </a:p>
          <a:p>
            <a:pPr>
              <a:spcAft>
                <a:spcPts val="0"/>
              </a:spcAft>
            </a:pPr>
            <a:r>
              <a:rPr lang="en-GB" sz="1200" b="1"/>
              <a:t>Teacher (supportive):</a:t>
            </a:r>
            <a:br>
              <a:rPr lang="en-GB" sz="1200">
                <a:cs typeface="Arial" panose="020B0604020202020204" pitchFamily="34" charset="0"/>
              </a:rPr>
            </a:br>
            <a:r>
              <a:rPr lang="en-GB" sz="1200"/>
              <a:t>“That’s a good start, Sam. When we think about imagery, we’re looking for ideas about feelings or moods, not just what we see. Can you try to explain how the poet might be feeling?”</a:t>
            </a:r>
          </a:p>
          <a:p>
            <a:pPr>
              <a:spcAft>
                <a:spcPts val="0"/>
              </a:spcAft>
            </a:pPr>
            <a:r>
              <a:rPr lang="en-GB" sz="1200" b="1"/>
              <a:t>Sam (after a pause):</a:t>
            </a:r>
            <a:br>
              <a:rPr lang="en-GB" sz="1200">
                <a:cs typeface="Arial" panose="020B0604020202020204" pitchFamily="34" charset="0"/>
              </a:rPr>
            </a:br>
            <a:r>
              <a:rPr lang="en-GB" sz="1200"/>
              <a:t>“Sad… maybe. But I don’t know how to say it.”</a:t>
            </a:r>
          </a:p>
          <a:p>
            <a:pPr>
              <a:spcAft>
                <a:spcPts val="0"/>
              </a:spcAft>
            </a:pPr>
            <a:r>
              <a:rPr lang="en-GB" sz="1200" b="1"/>
              <a:t>Ms Patel:</a:t>
            </a:r>
            <a:br>
              <a:rPr lang="en-GB" sz="1200">
                <a:cs typeface="Arial" panose="020B0604020202020204" pitchFamily="34" charset="0"/>
              </a:rPr>
            </a:br>
            <a:r>
              <a:rPr lang="en-GB" sz="1200"/>
              <a:t>“Thank you for sharing. It’s tricky, isn’t it? Let’s write down some words together that describe feelings. You can use these to help explain your ideas.”</a:t>
            </a:r>
          </a:p>
          <a:p>
            <a:endParaRPr lang="en-GB" sz="1200" b="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introduce and discuss some principles that can make a difference to pupils with SLC needs. </a:t>
            </a:r>
          </a:p>
          <a:p>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51</a:t>
            </a:fld>
            <a:endParaRPr lang="en-GB"/>
          </a:p>
        </p:txBody>
      </p:sp>
    </p:spTree>
    <p:extLst>
      <p:ext uri="{BB962C8B-B14F-4D97-AF65-F5344CB8AC3E}">
        <p14:creationId xmlns:p14="http://schemas.microsoft.com/office/powerpoint/2010/main" val="61284768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11163"/>
            <a:ext cx="5486400" cy="3086100"/>
          </a:xfrm>
        </p:spPr>
      </p:sp>
      <p:sp>
        <p:nvSpPr>
          <p:cNvPr id="3" name="Notes Placeholder 2"/>
          <p:cNvSpPr>
            <a:spLocks noGrp="1"/>
          </p:cNvSpPr>
          <p:nvPr>
            <p:ph type="body" idx="1"/>
          </p:nvPr>
        </p:nvSpPr>
        <p:spPr>
          <a:xfrm>
            <a:off x="684213" y="3623310"/>
            <a:ext cx="5486400" cy="4903470"/>
          </a:xfrm>
        </p:spPr>
        <p:txBody>
          <a:bodyPr/>
          <a:lstStyle/>
          <a:p>
            <a:r>
              <a:rPr lang="en-GB" sz="1200" b="1">
                <a:ea typeface="Calibri"/>
                <a:cs typeface="Arial" panose="020B0604020202020204" pitchFamily="34" charset="0"/>
              </a:rPr>
              <a:t>Example option 4 – Secondary example</a:t>
            </a:r>
            <a:endParaRPr lang="en-GB" sz="1200" b="1"/>
          </a:p>
          <a:p>
            <a:r>
              <a:rPr lang="en-GB" sz="1200" b="1"/>
              <a:t>Time: </a:t>
            </a:r>
            <a:r>
              <a:rPr lang="en-GB" sz="1200" b="0"/>
              <a:t>1 minute [41]</a:t>
            </a:r>
            <a:endParaRPr lang="en-GB" sz="1200" b="1">
              <a:ea typeface="Calibri"/>
              <a:cs typeface="Arial" panose="020B0604020202020204" pitchFamily="34" charset="0"/>
            </a:endParaRPr>
          </a:p>
          <a:p>
            <a:r>
              <a:rPr lang="en-GB" sz="1200" b="1"/>
              <a:t>Purpose: </a:t>
            </a:r>
            <a:r>
              <a:rPr lang="en-GB" sz="1200" b="0"/>
              <a:t>To exemplify how SLC needs can present phase-specific challenges in the classroom. </a:t>
            </a:r>
          </a:p>
          <a:p>
            <a:r>
              <a:rPr lang="en-GB" sz="1200" b="1">
                <a:solidFill>
                  <a:srgbClr val="000000"/>
                </a:solidFill>
              </a:rPr>
              <a:t>Guidance: </a:t>
            </a:r>
            <a:r>
              <a:rPr lang="en-GB" sz="1200">
                <a:solidFill>
                  <a:srgbClr val="000000"/>
                </a:solidFill>
              </a:rPr>
              <a:t>Give staff time to read the slide. Use the notes below to unpack the example. </a:t>
            </a:r>
            <a:endParaRPr lang="en-US" sz="1200">
              <a:solidFill>
                <a:srgbClr val="444444"/>
              </a:solidFill>
            </a:endParaRPr>
          </a:p>
          <a:p>
            <a:r>
              <a:rPr lang="en-GB" sz="1200" b="1">
                <a:solidFill>
                  <a:srgbClr val="2C2C2C"/>
                </a:solidFill>
              </a:rPr>
              <a:t>Why this is a challenge:</a:t>
            </a:r>
            <a:endParaRPr lang="en-US" sz="1200" b="0">
              <a:solidFill>
                <a:schemeClr val="tx1"/>
              </a:solidFill>
            </a:endParaRPr>
          </a:p>
          <a:p>
            <a:pPr marL="171450" indent="-171450">
              <a:buFont typeface="Arial" panose="020B0604020202020204" pitchFamily="34" charset="0"/>
              <a:buChar char="•"/>
            </a:pPr>
            <a:r>
              <a:rPr lang="en-US" sz="1200"/>
              <a:t>Whilst Nishma has the knowledge and understanding to perform during the practice and game play, she struggles to listen and respond to team discussion, where the format is fluid and unstructured. </a:t>
            </a:r>
            <a:endParaRPr lang="en-US" sz="1200" b="0">
              <a:solidFill>
                <a:schemeClr val="tx1"/>
              </a:solidFill>
            </a:endParaRPr>
          </a:p>
          <a:p>
            <a:pPr marL="171450" indent="-171450">
              <a:buFont typeface="Arial" panose="020B0604020202020204" pitchFamily="34" charset="0"/>
              <a:buChar char="•"/>
            </a:pPr>
            <a:r>
              <a:rPr lang="en-US" sz="1200">
                <a:solidFill>
                  <a:srgbClr val="000000"/>
                </a:solidFill>
              </a:rPr>
              <a:t>Similarly, whilst Nishma understands how to adapt her performance to outwit her opponents, she finds it hard to articulate the decisions she makes on the court with others. </a:t>
            </a:r>
          </a:p>
          <a:p>
            <a:pPr marL="171450" indent="-171450">
              <a:buFont typeface="Arial" panose="020B0604020202020204" pitchFamily="34" charset="0"/>
              <a:buChar char="•"/>
            </a:pPr>
            <a:r>
              <a:rPr lang="en-US" sz="1200">
                <a:solidFill>
                  <a:srgbClr val="000000"/>
                </a:solidFill>
              </a:rPr>
              <a:t>This is particularly difficult for Nishma when engaging with the analysis of performance component of the KS4 GCSE PE curriculum. </a:t>
            </a:r>
          </a:p>
          <a:p>
            <a:endParaRPr lang="en-GB" sz="1200" b="1">
              <a:solidFill>
                <a:srgbClr val="2C2C2C"/>
              </a:solidFill>
            </a:endParaRPr>
          </a:p>
          <a:p>
            <a:pPr marL="0" indent="0">
              <a:buFont typeface="Arial"/>
              <a:buNone/>
            </a:pPr>
            <a:r>
              <a:rPr lang="en-GB" sz="1200" b="1">
                <a:solidFill>
                  <a:srgbClr val="2C2C2C"/>
                </a:solidFill>
              </a:rPr>
              <a:t>What this means for teachers and TAs:</a:t>
            </a:r>
            <a:endParaRPr lang="en-GB" sz="1200">
              <a:solidFill>
                <a:srgbClr val="2C2C2C"/>
              </a:solidFill>
            </a:endParaRPr>
          </a:p>
          <a:p>
            <a:pPr marL="171450" indent="-171450">
              <a:buFont typeface="Arial" panose="020B0604020202020204" pitchFamily="34" charset="0"/>
              <a:buChar char="•"/>
            </a:pPr>
            <a:r>
              <a:rPr lang="en-GB" sz="1200">
                <a:solidFill>
                  <a:srgbClr val="2C2C2C"/>
                </a:solidFill>
              </a:rPr>
              <a:t>Teachers and TAs need to notice when pupils like Nishma are struggling to participate. They can plan support, such as:</a:t>
            </a:r>
            <a:endParaRPr lang="en-GB" sz="1200"/>
          </a:p>
          <a:p>
            <a:pPr marL="628650" lvl="1" indent="-171450">
              <a:buFont typeface="Arial"/>
              <a:buChar char="•"/>
            </a:pPr>
            <a:r>
              <a:rPr lang="en-GB" sz="1200">
                <a:solidFill>
                  <a:srgbClr val="2C2C2C"/>
                </a:solidFill>
              </a:rPr>
              <a:t>Structuring group discussion with clear roles, even in informal settings (e.g. during team talks - allowing all players to speak but in a routine and specific order).</a:t>
            </a:r>
          </a:p>
          <a:p>
            <a:pPr marL="628650" lvl="1" indent="-171450">
              <a:buFont typeface="Arial"/>
              <a:buChar char="•"/>
            </a:pPr>
            <a:r>
              <a:rPr lang="en-GB" sz="1200">
                <a:solidFill>
                  <a:srgbClr val="2C2C2C"/>
                </a:solidFill>
              </a:rPr>
              <a:t>Using modelling or ‘think aloud’ with pupils to help them identify the key aspects of their performance and why it works. </a:t>
            </a:r>
          </a:p>
          <a:p>
            <a:pPr marL="628650" lvl="1" indent="-171450">
              <a:buFont typeface="Arial"/>
              <a:buChar char="•"/>
            </a:pPr>
            <a:r>
              <a:rPr lang="en-GB" sz="1200">
                <a:solidFill>
                  <a:srgbClr val="2C2C2C"/>
                </a:solidFill>
              </a:rPr>
              <a:t>Giving extra time for thinking and responding. </a:t>
            </a:r>
          </a:p>
          <a:p>
            <a:pPr marL="628650" lvl="1" indent="-171450">
              <a:buFont typeface="Arial"/>
              <a:buChar char="•"/>
            </a:pPr>
            <a:r>
              <a:rPr lang="en-GB" sz="1200">
                <a:solidFill>
                  <a:srgbClr val="2C2C2C"/>
                </a:solidFill>
              </a:rPr>
              <a:t>Providing prompts or sentence starters to support contribution to discussion. </a:t>
            </a:r>
          </a:p>
          <a:p>
            <a:pPr marL="628650" lvl="1" indent="-171450">
              <a:buFont typeface="Arial"/>
              <a:buChar char="•"/>
            </a:pPr>
            <a:endParaRPr lang="en-GB" sz="1200">
              <a:solidFill>
                <a:srgbClr val="2C2C2C"/>
              </a:solidFill>
            </a:endParaRPr>
          </a:p>
          <a:p>
            <a:r>
              <a:rPr lang="en-GB" sz="1200"/>
              <a:t>This example demonstrates how SLC challenges can also impact pupil experience outside of the formal classroom setting – in extra-curricular clubs, break times etc.  </a:t>
            </a:r>
          </a:p>
          <a:p>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introduce and discuss some principles that can make a difference to pupils with SLC needs. </a:t>
            </a:r>
          </a:p>
          <a:p>
            <a:endParaRPr lang="en-GB" sz="1200"/>
          </a:p>
        </p:txBody>
      </p:sp>
      <p:sp>
        <p:nvSpPr>
          <p:cNvPr id="4" name="Slide Number Placeholder 3"/>
          <p:cNvSpPr>
            <a:spLocks noGrp="1"/>
          </p:cNvSpPr>
          <p:nvPr>
            <p:ph type="sldNum" sz="quarter" idx="5"/>
          </p:nvPr>
        </p:nvSpPr>
        <p:spPr/>
        <p:txBody>
          <a:bodyPr/>
          <a:lstStyle/>
          <a:p>
            <a:fld id="{15504E9D-B920-4F31-8DA3-359876C4DF05}" type="slidenum">
              <a:rPr lang="en-GB" smtClean="0"/>
              <a:t>52</a:t>
            </a:fld>
            <a:endParaRPr lang="en-GB"/>
          </a:p>
        </p:txBody>
      </p:sp>
    </p:spTree>
    <p:extLst>
      <p:ext uri="{BB962C8B-B14F-4D97-AF65-F5344CB8AC3E}">
        <p14:creationId xmlns:p14="http://schemas.microsoft.com/office/powerpoint/2010/main" val="15662677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6FF70-812F-35B3-A9A6-E223A880C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C1FC5-8286-BF0D-6143-A01D32763E17}"/>
              </a:ext>
            </a:extLst>
          </p:cNvPr>
          <p:cNvSpPr>
            <a:spLocks noGrp="1" noRot="1" noChangeAspect="1"/>
          </p:cNvSpPr>
          <p:nvPr>
            <p:ph type="sldImg"/>
          </p:nvPr>
        </p:nvSpPr>
        <p:spPr>
          <a:xfrm>
            <a:off x="685800" y="492125"/>
            <a:ext cx="5486400" cy="3086100"/>
          </a:xfrm>
        </p:spPr>
      </p:sp>
      <p:sp>
        <p:nvSpPr>
          <p:cNvPr id="3" name="Notes Placeholder 2">
            <a:extLst>
              <a:ext uri="{FF2B5EF4-FFF2-40B4-BE49-F238E27FC236}">
                <a16:creationId xmlns:a16="http://schemas.microsoft.com/office/drawing/2014/main" id="{04C4A423-BDCA-26B6-0FBC-220F8831A3F9}"/>
              </a:ext>
            </a:extLst>
          </p:cNvPr>
          <p:cNvSpPr>
            <a:spLocks noGrp="1"/>
          </p:cNvSpPr>
          <p:nvPr>
            <p:ph type="body" idx="1"/>
          </p:nvPr>
        </p:nvSpPr>
        <p:spPr>
          <a:xfrm>
            <a:off x="685800" y="3765550"/>
            <a:ext cx="5486400" cy="5264149"/>
          </a:xfrm>
        </p:spPr>
        <p:txBody>
          <a:bodyPr/>
          <a:lstStyle/>
          <a:p>
            <a:r>
              <a:rPr lang="en-GB" b="1">
                <a:ea typeface="Calibri"/>
                <a:cs typeface="Arial" panose="020B0604020202020204" pitchFamily="34" charset="0"/>
              </a:rPr>
              <a:t>Example option 5 – A level example</a:t>
            </a:r>
            <a:endParaRPr lang="en-GB" b="1"/>
          </a:p>
          <a:p>
            <a:r>
              <a:rPr lang="en-GB" b="1"/>
              <a:t>Time: </a:t>
            </a:r>
            <a:r>
              <a:rPr lang="en-GB"/>
              <a:t>1 minute [41]</a:t>
            </a:r>
            <a:endParaRPr lang="en-GB">
              <a:solidFill>
                <a:srgbClr val="444444"/>
              </a:solidFill>
              <a:ea typeface="Calibri"/>
              <a:cs typeface="Arial" panose="020B0604020202020204" pitchFamily="34" charset="0"/>
            </a:endParaRPr>
          </a:p>
          <a:p>
            <a:r>
              <a:rPr lang="en-GB" b="1"/>
              <a:t>Purpose: </a:t>
            </a:r>
            <a:r>
              <a:rPr lang="en-GB"/>
              <a:t>To exemplify how SLC needs can present challenges in the classroom. </a:t>
            </a:r>
            <a:endParaRPr lang="en-US">
              <a:solidFill>
                <a:srgbClr val="444444"/>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Guidance: </a:t>
            </a:r>
            <a:r>
              <a:rPr lang="en-GB"/>
              <a:t>Give staff time to read the slide. </a:t>
            </a:r>
            <a:r>
              <a:rPr lang="en-GB">
                <a:solidFill>
                  <a:srgbClr val="000000"/>
                </a:solidFill>
              </a:rPr>
              <a:t>Use the notes below to unpack the example. </a:t>
            </a:r>
            <a:endParaRPr lang="en-GB"/>
          </a:p>
          <a:p>
            <a:endParaRPr lang="en-GB" b="1">
              <a:solidFill>
                <a:srgbClr val="2C2C2C"/>
              </a:solidFill>
            </a:endParaRPr>
          </a:p>
          <a:p>
            <a:r>
              <a:rPr lang="en-GB" b="1">
                <a:solidFill>
                  <a:srgbClr val="2C2C2C"/>
                </a:solidFill>
              </a:rPr>
              <a:t>Why this is a challenge</a:t>
            </a:r>
            <a:endParaRPr lang="en-GB"/>
          </a:p>
          <a:p>
            <a:pPr marL="171450" indent="-171450">
              <a:buFont typeface="Arial"/>
              <a:buChar char="•"/>
            </a:pPr>
            <a:r>
              <a:rPr lang="en-GB">
                <a:solidFill>
                  <a:srgbClr val="2C2C2C"/>
                </a:solidFill>
              </a:rPr>
              <a:t>Anisha’s SLC needs make it difficult for her to understand teacher explanations.</a:t>
            </a:r>
          </a:p>
          <a:p>
            <a:pPr marL="171450" indent="-171450">
              <a:buFont typeface="Arial"/>
              <a:buChar char="•"/>
            </a:pPr>
            <a:r>
              <a:rPr lang="en-GB">
                <a:solidFill>
                  <a:srgbClr val="2C2C2C"/>
                </a:solidFill>
              </a:rPr>
              <a:t>She loses track quickly when listening to complex and long explanations, especially when words are unfamiliar. </a:t>
            </a:r>
          </a:p>
          <a:p>
            <a:pPr marL="171450" indent="-171450">
              <a:buFont typeface="Arial"/>
              <a:buChar char="•"/>
            </a:pPr>
            <a:r>
              <a:rPr lang="en-GB">
                <a:solidFill>
                  <a:srgbClr val="2C2C2C"/>
                </a:solidFill>
              </a:rPr>
              <a:t>She can’t remember details of previously taught concepts and is unsure how they link to the new topic. </a:t>
            </a:r>
          </a:p>
          <a:p>
            <a:pPr marL="171450" indent="-171450">
              <a:buFont typeface="Arial"/>
              <a:buChar char="•"/>
            </a:pPr>
            <a:r>
              <a:rPr lang="en-GB">
                <a:solidFill>
                  <a:srgbClr val="2C2C2C"/>
                </a:solidFill>
              </a:rPr>
              <a:t>She has to be brave to engage the support of her classmates, and risks falling further behind with the next task. </a:t>
            </a:r>
            <a:endParaRPr lang="en-GB">
              <a:solidFill>
                <a:srgbClr val="2C2C2C"/>
              </a:solidFill>
              <a:ea typeface="Calibri"/>
              <a:cs typeface="Arial" panose="020B0604020202020204" pitchFamily="34" charset="0"/>
            </a:endParaRPr>
          </a:p>
          <a:p>
            <a:pPr marL="171450" indent="-171450">
              <a:buFont typeface="Arial"/>
              <a:buChar char="•"/>
            </a:pPr>
            <a:r>
              <a:rPr lang="en-GB">
                <a:solidFill>
                  <a:srgbClr val="2C2C2C"/>
                </a:solidFill>
              </a:rPr>
              <a:t>She feels she is not good at the subject, no matter how hard she tries. This affects her wellbeing and she slowly withdraws effort into her learning.  </a:t>
            </a:r>
          </a:p>
          <a:p>
            <a:endParaRPr lang="en-GB" b="1">
              <a:solidFill>
                <a:srgbClr val="2C2C2C"/>
              </a:solidFill>
            </a:endParaRPr>
          </a:p>
          <a:p>
            <a:pPr marL="0" indent="0">
              <a:buFont typeface="Arial"/>
              <a:buNone/>
            </a:pPr>
            <a:r>
              <a:rPr lang="en-GB" b="1">
                <a:solidFill>
                  <a:srgbClr val="2C2C2C"/>
                </a:solidFill>
              </a:rPr>
              <a:t>What this means for teachers and TAs:</a:t>
            </a:r>
            <a:endParaRPr lang="en-GB">
              <a:solidFill>
                <a:srgbClr val="2C2C2C"/>
              </a:solidFill>
            </a:endParaRPr>
          </a:p>
          <a:p>
            <a:pPr marL="0" lvl="0" indent="0">
              <a:buFont typeface="Arial" panose="020B0604020202020204" pitchFamily="34" charset="0"/>
              <a:buNone/>
            </a:pPr>
            <a:r>
              <a:rPr lang="en-GB">
                <a:solidFill>
                  <a:srgbClr val="2C2C2C"/>
                </a:solidFill>
              </a:rPr>
              <a:t>Teachers and TAs can make a difference by: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2C2C2C"/>
                </a:solidFill>
              </a:rPr>
              <a:t>Reactivating relevant prior knowledge before starting work on new ideas</a:t>
            </a:r>
            <a:endParaRPr lang="en-GB"/>
          </a:p>
          <a:p>
            <a:pPr marL="171450" lvl="0" indent="-171450">
              <a:buFont typeface="Arial"/>
              <a:buChar char="•"/>
            </a:pPr>
            <a:r>
              <a:rPr lang="en-GB">
                <a:solidFill>
                  <a:srgbClr val="2C2C2C"/>
                </a:solidFill>
              </a:rPr>
              <a:t>Chunking explanations into smaller parts</a:t>
            </a:r>
          </a:p>
          <a:p>
            <a:pPr marL="171450" lvl="0" indent="-171450">
              <a:buFont typeface="Arial"/>
              <a:buChar char="•"/>
            </a:pPr>
            <a:r>
              <a:rPr lang="en-GB">
                <a:solidFill>
                  <a:srgbClr val="2C2C2C"/>
                </a:solidFill>
              </a:rPr>
              <a:t>Combining verbal explanations with visuals to provide anchors and reference points, to make the explanation easier to follow and understand</a:t>
            </a:r>
          </a:p>
          <a:p>
            <a:pPr marL="171450" lvl="0" indent="-171450">
              <a:buFont typeface="Arial"/>
              <a:buChar char="•"/>
            </a:pPr>
            <a:r>
              <a:rPr lang="en-GB">
                <a:solidFill>
                  <a:srgbClr val="2C2C2C"/>
                </a:solidFill>
              </a:rPr>
              <a:t>Explicitly teaching new vocabulary with examples and non-examples</a:t>
            </a:r>
            <a:endParaRPr lang="en-GB">
              <a:solidFill>
                <a:srgbClr val="2C2C2C"/>
              </a:solidFill>
              <a:ea typeface="Calibri"/>
              <a:cs typeface="Arial" panose="020B0604020202020204" pitchFamily="34" charset="0"/>
            </a:endParaRPr>
          </a:p>
          <a:p>
            <a:pPr marL="171450" lvl="0" indent="-171450">
              <a:buFont typeface="Arial"/>
              <a:buChar char="•"/>
            </a:pPr>
            <a:r>
              <a:rPr lang="en-GB">
                <a:solidFill>
                  <a:srgbClr val="2C2C2C"/>
                </a:solidFill>
              </a:rPr>
              <a:t>Providing a summary of the key points and checking Anisha understands these</a:t>
            </a:r>
          </a:p>
          <a:p>
            <a:pPr marL="171450" lvl="0" indent="-171450">
              <a:buFont typeface="Arial"/>
              <a:buChar char="•"/>
            </a:pPr>
            <a:r>
              <a:rPr lang="en-GB">
                <a:solidFill>
                  <a:srgbClr val="2C2C2C"/>
                </a:solidFill>
              </a:rPr>
              <a:t>Encouraging Anisha and praising the extra effort she is making outside of lessons to consolidate learning</a:t>
            </a:r>
          </a:p>
          <a:p>
            <a:pPr marL="171450" lvl="0" indent="-171450">
              <a:buFont typeface="Arial"/>
              <a:buChar char="•"/>
            </a:pPr>
            <a:r>
              <a:rPr lang="en-GB">
                <a:solidFill>
                  <a:srgbClr val="2C2C2C"/>
                </a:solidFill>
              </a:rPr>
              <a:t>Setting Anisha specific practice to help her balance her time, with models and examples as supporting reference points</a:t>
            </a:r>
          </a:p>
          <a:p>
            <a:endParaRPr lang="en-GB">
              <a:solidFill>
                <a:srgbClr val="2C2C2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t>Lead in: </a:t>
            </a:r>
            <a:r>
              <a:rPr lang="en-GB" b="0"/>
              <a:t>Let’s introduce and discuss some principles that can make a difference to pupils with SLC needs. </a:t>
            </a:r>
          </a:p>
          <a:p>
            <a:endParaRPr lang="en-GB"/>
          </a:p>
          <a:p>
            <a:endParaRPr lang="en-GB"/>
          </a:p>
        </p:txBody>
      </p:sp>
      <p:sp>
        <p:nvSpPr>
          <p:cNvPr id="4" name="Slide Number Placeholder 3">
            <a:extLst>
              <a:ext uri="{FF2B5EF4-FFF2-40B4-BE49-F238E27FC236}">
                <a16:creationId xmlns:a16="http://schemas.microsoft.com/office/drawing/2014/main" id="{21D6E12D-61C1-FC93-35D8-932C3F2BA1FD}"/>
              </a:ext>
            </a:extLst>
          </p:cNvPr>
          <p:cNvSpPr>
            <a:spLocks noGrp="1"/>
          </p:cNvSpPr>
          <p:nvPr>
            <p:ph type="sldNum" sz="quarter" idx="5"/>
          </p:nvPr>
        </p:nvSpPr>
        <p:spPr/>
        <p:txBody>
          <a:bodyPr/>
          <a:lstStyle/>
          <a:p>
            <a:fld id="{1DEE3D13-6C0F-4AA5-BDED-278FDFF10070}" type="slidenum">
              <a:rPr lang="en-GB" smtClean="0"/>
              <a:t>53</a:t>
            </a:fld>
            <a:endParaRPr lang="en-GB"/>
          </a:p>
        </p:txBody>
      </p:sp>
    </p:spTree>
    <p:extLst>
      <p:ext uri="{BB962C8B-B14F-4D97-AF65-F5344CB8AC3E}">
        <p14:creationId xmlns:p14="http://schemas.microsoft.com/office/powerpoint/2010/main" val="28630645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ACA65-3B4D-6C1E-F6CA-BF423F7F2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35951A-8D5C-3FD0-FA88-882D9353E5A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F909782-1972-CB46-2EC4-407585EC7513}"/>
              </a:ext>
            </a:extLst>
          </p:cNvPr>
          <p:cNvSpPr>
            <a:spLocks noGrp="1"/>
          </p:cNvSpPr>
          <p:nvPr>
            <p:ph type="body" idx="1"/>
          </p:nvPr>
        </p:nvSpPr>
        <p:spPr>
          <a:xfrm>
            <a:off x="685800" y="4400550"/>
            <a:ext cx="5486400" cy="3600450"/>
          </a:xfrm>
          <a:prstGeom prst="rect">
            <a:avLst/>
          </a:prstGeom>
        </p:spPr>
        <p:txBody>
          <a:bodyPr/>
          <a:lstStyle/>
          <a:p>
            <a:r>
              <a:rPr lang="en-GB" sz="1200" b="1">
                <a:ea typeface="Calibri"/>
                <a:cs typeface="Arial" panose="020B0604020202020204" pitchFamily="34" charset="0"/>
              </a:rPr>
              <a:t>Example option 6 – Your own example </a:t>
            </a:r>
            <a:endParaRPr lang="en-GB" sz="1200" b="1"/>
          </a:p>
          <a:p>
            <a:r>
              <a:rPr lang="en-GB" sz="1200" b="1"/>
              <a:t>Time: </a:t>
            </a:r>
            <a:r>
              <a:rPr lang="en-GB" sz="1200" b="0"/>
              <a:t>1 minute [41]</a:t>
            </a:r>
            <a:endParaRPr lang="en-GB" sz="1200" b="1">
              <a:ea typeface="Calibri"/>
              <a:cs typeface="Arial" panose="020B0604020202020204" pitchFamily="34" charset="0"/>
            </a:endParaRPr>
          </a:p>
          <a:p>
            <a:r>
              <a:rPr lang="en-GB" sz="1200" b="1"/>
              <a:t>Purpose: </a:t>
            </a:r>
            <a:r>
              <a:rPr lang="en-GB" sz="1200" b="0"/>
              <a:t>To exemplify how SLC needs can present specific challenges in the classroom. </a:t>
            </a:r>
          </a:p>
          <a:p>
            <a:r>
              <a:rPr lang="en-GB" sz="1200" b="1">
                <a:solidFill>
                  <a:srgbClr val="000000"/>
                </a:solidFill>
              </a:rPr>
              <a:t>Guidance: </a:t>
            </a:r>
            <a:r>
              <a:rPr lang="en-GB" sz="1200">
                <a:solidFill>
                  <a:srgbClr val="000000"/>
                </a:solidFill>
              </a:rPr>
              <a:t>Give staff time to read the slide. Use the notes below to unpack the example. </a:t>
            </a:r>
            <a:endParaRPr lang="en-US" sz="1200">
              <a:solidFill>
                <a:srgbClr val="444444"/>
              </a:solidFill>
            </a:endParaRPr>
          </a:p>
          <a:p>
            <a:r>
              <a:rPr lang="en-GB" sz="1200" b="1">
                <a:solidFill>
                  <a:srgbClr val="2C2C2C"/>
                </a:solidFill>
              </a:rPr>
              <a:t>Why this is a challenge:</a:t>
            </a:r>
          </a:p>
          <a:p>
            <a:pPr marL="171450" indent="-171450">
              <a:buFont typeface="Arial" panose="020B0604020202020204" pitchFamily="34" charset="0"/>
              <a:buChar char="•"/>
            </a:pPr>
            <a:endParaRPr lang="en-US" sz="1200"/>
          </a:p>
          <a:p>
            <a:r>
              <a:rPr lang="en-GB" sz="1200" b="1">
                <a:solidFill>
                  <a:srgbClr val="2C2C2C"/>
                </a:solidFill>
              </a:rPr>
              <a:t>What this means for teachers and TAs:</a:t>
            </a:r>
            <a:r>
              <a:rPr lang="en-GB" sz="1200">
                <a:solidFill>
                  <a:srgbClr val="2C2C2C"/>
                </a:solidFill>
              </a:rPr>
              <a:t> </a:t>
            </a:r>
            <a:endParaRPr lang="en-GB" sz="1200">
              <a:solidFill>
                <a:srgbClr val="2C2C2C"/>
              </a:solidFill>
              <a:ea typeface="Calibri"/>
              <a:cs typeface="Arial" panose="020B0604020202020204" pitchFamily="34" charset="0"/>
            </a:endParaRPr>
          </a:p>
          <a:p>
            <a:pPr marL="171450" indent="-171450">
              <a:buFont typeface="Arial" panose="020B0604020202020204" pitchFamily="34" charset="0"/>
              <a:buChar char="•"/>
            </a:pPr>
            <a:r>
              <a:rPr lang="en-GB" sz="1200">
                <a:solidFill>
                  <a:srgbClr val="2C2C2C"/>
                </a:solidFill>
              </a:rPr>
              <a:t>Teachers and support staff need to notice when pupils are struggling to… </a:t>
            </a:r>
          </a:p>
          <a:p>
            <a:pPr marL="171450" indent="-171450">
              <a:buFont typeface="Arial" panose="020B0604020202020204" pitchFamily="34" charset="0"/>
              <a:buChar char="•"/>
            </a:pPr>
            <a:r>
              <a:rPr lang="en-GB" sz="1200">
                <a:solidFill>
                  <a:srgbClr val="2C2C2C"/>
                </a:solidFill>
              </a:rPr>
              <a:t>They can plan support, such as:</a:t>
            </a:r>
            <a:endParaRPr lang="en-GB" sz="1200" b="0">
              <a:solidFill>
                <a:srgbClr val="2C2C2C"/>
              </a:solidFill>
            </a:endParaRPr>
          </a:p>
          <a:p>
            <a:pPr marL="628650" lvl="1" indent="-171450">
              <a:buFont typeface="Arial" panose="020B0604020202020204" pitchFamily="34" charset="0"/>
              <a:buChar char="•"/>
            </a:pPr>
            <a:r>
              <a:rPr lang="en-GB" sz="1200" b="0"/>
              <a:t> </a:t>
            </a:r>
            <a:endParaRPr lang="en-GB" sz="1200" b="0">
              <a:ea typeface="Calibri"/>
              <a:cs typeface="Arial" panose="020B0604020202020204" pitchFamily="34" charset="0"/>
            </a:endParaRPr>
          </a:p>
          <a:p>
            <a:endParaRPr lang="en-GB" sz="1200" b="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Lead in: </a:t>
            </a:r>
            <a:r>
              <a:rPr lang="en-GB" sz="1200" b="0"/>
              <a:t>Let’s introduce and discuss some principles that can make a difference to pupils with SLC needs. </a:t>
            </a:r>
          </a:p>
          <a:p>
            <a:endParaRPr lang="en-GB" sz="1200"/>
          </a:p>
        </p:txBody>
      </p:sp>
    </p:spTree>
    <p:extLst>
      <p:ext uri="{BB962C8B-B14F-4D97-AF65-F5344CB8AC3E}">
        <p14:creationId xmlns:p14="http://schemas.microsoft.com/office/powerpoint/2010/main" val="37109920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22275"/>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3646170"/>
            <a:ext cx="5486400" cy="5497830"/>
          </a:xfrm>
          <a:prstGeom prst="rect">
            <a:avLst/>
          </a:prstGeom>
        </p:spPr>
        <p:txBody>
          <a:bodyPr/>
          <a:lstStyle/>
          <a:p>
            <a:r>
              <a:rPr lang="en-GB" b="1"/>
              <a:t>Time: </a:t>
            </a:r>
            <a:r>
              <a:rPr lang="en-GB"/>
              <a:t>4</a:t>
            </a:r>
            <a:r>
              <a:rPr lang="en-GB" b="0"/>
              <a:t> minutes [45]</a:t>
            </a:r>
            <a:endParaRPr lang="en-GB" b="1"/>
          </a:p>
          <a:p>
            <a:r>
              <a:rPr lang="en-GB" b="1"/>
              <a:t>Purpose: </a:t>
            </a:r>
            <a:r>
              <a:rPr lang="en-GB" b="0"/>
              <a:t>To explore some inclusive teaching practices that can support pupils to access classroom communication. </a:t>
            </a:r>
          </a:p>
          <a:p>
            <a:r>
              <a:rPr lang="en-GB" b="1"/>
              <a:t>Guidance: </a:t>
            </a:r>
            <a:r>
              <a:rPr lang="en-GB" b="0"/>
              <a:t>this slide </a:t>
            </a:r>
            <a:r>
              <a:rPr lang="en-GB"/>
              <a:t>is</a:t>
            </a:r>
            <a:r>
              <a:rPr lang="en-GB" b="0"/>
              <a:t> animated so that each practice can be revealed alongside the explanation below. </a:t>
            </a:r>
            <a:endParaRPr lang="en-GB" b="1"/>
          </a:p>
          <a:p>
            <a:r>
              <a:rPr lang="en-GB" b="1"/>
              <a:t>Suggested scripting: </a:t>
            </a:r>
          </a:p>
          <a:p>
            <a:r>
              <a:rPr lang="en-GB" b="0"/>
              <a:t>These practices are approaches that can help support speech, language and communication. Some are universal approaches to developing SLC, in other words they are good practice for us to be doing for all pupils (e.g. modelling, feedback, clear explanations), and some of which are things that we can do to respond to the needs of some pupils who we know have SLC needs (e.g. visual cues, thinking about how we are targeting our questions).</a:t>
            </a:r>
          </a:p>
          <a:p>
            <a:pPr marL="171450" indent="-171450">
              <a:buFont typeface="Arial" panose="020B0604020202020204" pitchFamily="34" charset="0"/>
              <a:buChar char="•"/>
            </a:pPr>
            <a:r>
              <a:rPr lang="en-GB"/>
              <a:t>[</a:t>
            </a:r>
            <a:r>
              <a:rPr lang="en-GB" b="0"/>
              <a:t>CLICK] Visual cues – </a:t>
            </a:r>
            <a:r>
              <a:rPr lang="en-GB"/>
              <a:t>Pictures, symbols, gestures and objects support learners with receptive language by making spoken information more explicit and easier to process.</a:t>
            </a:r>
            <a:endParaRPr lang="en-GB" b="0"/>
          </a:p>
          <a:p>
            <a:pPr marL="171450" indent="-171450">
              <a:buFont typeface="Arial" panose="020B0604020202020204" pitchFamily="34" charset="0"/>
              <a:buChar char="•"/>
              <a:defRPr/>
            </a:pPr>
            <a:r>
              <a:rPr lang="en-GB" b="0"/>
              <a:t>[CLICK] Model and scaffold high-quality conversations - </a:t>
            </a:r>
            <a:r>
              <a:rPr lang="en-GB"/>
              <a:t>Careful phrasing of questions and explanations can reduce language load. The use of clear and unambiguous language during explanations can help all learners (EEF, 2026). Avoiding unfamiliar words, complex sentence structures and idioms can help learners process information where these may block understanding. </a:t>
            </a:r>
            <a:r>
              <a:rPr lang="en-GB">
                <a:solidFill>
                  <a:srgbClr val="242424"/>
                </a:solidFill>
                <a:highlight>
                  <a:srgbClr val="FAFAFA"/>
                </a:highlight>
              </a:rPr>
              <a:t>Pre-teach new vocabulary to prevent unfamiliar terms from inhibiting meaning.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[CLICK] Opportunities for oracy development - </a:t>
            </a:r>
            <a:r>
              <a:rPr lang="en-GB"/>
              <a:t>Structured talk can help learners practise listening, clarify meaning, track conversations and express ideas. Linking talk to curriculum content with a clearly defined purpose supports both language and learning. Regular low-stakes conversations and informal feedback helps learners to hear, practise and develop language, while valuing their existing ways of talking. Modelling can also help pupils develop their responses over time.</a:t>
            </a:r>
            <a:endParaRPr lang="en-GB" b="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t>[CLICK] </a:t>
            </a:r>
            <a:r>
              <a:rPr lang="en-GB"/>
              <a:t>Develop speech and language across the </a:t>
            </a:r>
            <a:r>
              <a:rPr lang="en-GB" b="0"/>
              <a:t>curriculum</a:t>
            </a:r>
            <a:r>
              <a:rPr lang="en-US" b="0"/>
              <a:t> </a:t>
            </a:r>
            <a:r>
              <a:rPr lang="en-GB" b="0"/>
              <a:t>- </a:t>
            </a:r>
            <a:r>
              <a:rPr lang="en-GB"/>
              <a:t>Subject content naturally builds vocabulary, sentence patterns and forms of communication such as explanation, argument and narrative. Using specific language within different subjects can help pupils build expressive and </a:t>
            </a:r>
            <a:r>
              <a:rPr lang="en-GB" b="0"/>
              <a:t>receptive</a:t>
            </a:r>
            <a:r>
              <a:rPr lang="en-GB"/>
              <a:t> language skills when literacy needs in relation to this are supported. For example, subject-specific words in maths and science, and stories or arguments in history and literature encourage them to use complex language with a wide variety of sounds and meanings that can support broader speech development.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a:p>
          <a:p>
            <a:pPr marL="7620" indent="-7620" algn="l">
              <a:spcAft>
                <a:spcPts val="0"/>
              </a:spcAft>
              <a:defRPr sz="1200">
                <a:solidFill>
                  <a:srgbClr val="2A2D41"/>
                </a:solidFill>
                <a:latin typeface="Segoe UI"/>
              </a:defRPr>
            </a:pPr>
            <a:r>
              <a:rPr lang="en-GB" b="0">
                <a:latin typeface="Arial" panose="020B0604020202020204" pitchFamily="34" charset="0"/>
              </a:rPr>
              <a:t>Source: </a:t>
            </a:r>
            <a:r>
              <a:rPr lang="en-GB" sz="1200">
                <a:solidFill>
                  <a:srgbClr val="2A2D41"/>
                </a:solidFill>
                <a:latin typeface="Arial" panose="020B0604020202020204" pitchFamily="34" charset="0"/>
              </a:rPr>
              <a:t>Ambition Institute. (2026). </a:t>
            </a:r>
            <a:r>
              <a:rPr lang="en-GB" sz="1200" i="1">
                <a:solidFill>
                  <a:srgbClr val="2A2D41"/>
                </a:solidFill>
                <a:latin typeface="Arial" panose="020B0604020202020204" pitchFamily="34" charset="0"/>
              </a:rPr>
              <a:t>Inclusive Teaching Framework.</a:t>
            </a:r>
            <a:endParaRPr lang="en-GB" sz="1200" i="1">
              <a:solidFill>
                <a:srgbClr val="2A2D41"/>
              </a:solidFill>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13536106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sz="1200" b="1">
                <a:latin typeface="Arial" panose="020B0604020202020204" pitchFamily="34" charset="0"/>
                <a:cs typeface="Arial" panose="020B0604020202020204" pitchFamily="34" charset="0"/>
              </a:rPr>
              <a:t>Time: </a:t>
            </a:r>
            <a:r>
              <a:rPr lang="en-GB" sz="1200">
                <a:latin typeface="Arial" panose="020B0604020202020204" pitchFamily="34" charset="0"/>
                <a:cs typeface="Arial" panose="020B0604020202020204" pitchFamily="34" charset="0"/>
              </a:rPr>
              <a:t>10</a:t>
            </a:r>
            <a:r>
              <a:rPr lang="en-GB" sz="1200" b="0">
                <a:latin typeface="Arial" panose="020B0604020202020204" pitchFamily="34" charset="0"/>
                <a:cs typeface="Arial" panose="020B0604020202020204" pitchFamily="34" charset="0"/>
              </a:rPr>
              <a:t> minutes [55]</a:t>
            </a:r>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Purpose: </a:t>
            </a:r>
            <a:r>
              <a:rPr lang="en-GB" sz="1200" b="0">
                <a:latin typeface="Arial" panose="020B0604020202020204" pitchFamily="34" charset="0"/>
                <a:cs typeface="Arial" panose="020B0604020202020204" pitchFamily="34" charset="0"/>
              </a:rPr>
              <a:t>To give staff an opportunity to think about their own teaching through the lens of inclusive teaching practices. </a:t>
            </a:r>
          </a:p>
          <a:p>
            <a:r>
              <a:rPr lang="en-GB" sz="1200" b="1">
                <a:latin typeface="Arial" panose="020B0604020202020204" pitchFamily="34" charset="0"/>
                <a:cs typeface="Arial" panose="020B0604020202020204" pitchFamily="34" charset="0"/>
              </a:rPr>
              <a:t>Guidance:</a:t>
            </a:r>
            <a:endParaRPr lang="en-GB" sz="1200" b="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You may wish to use the following example: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a:cs typeface="Arial"/>
              </a:rPr>
              <a:t>Visual cues can help pupils by giving them a record of what is being said and </a:t>
            </a:r>
            <a:r>
              <a:rPr lang="en-GB" sz="1200">
                <a:latin typeface="Arial"/>
                <a:cs typeface="Arial"/>
              </a:rPr>
              <a:t>complementing</a:t>
            </a:r>
            <a:r>
              <a:rPr lang="en-GB" sz="1200" b="0">
                <a:latin typeface="Arial"/>
                <a:cs typeface="Arial"/>
              </a:rPr>
              <a:t> explanations or instructions with another form of communication. The cues could be on the board for the whole class, or on an individual desk for some students.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a:cs typeface="Arial"/>
              </a:rPr>
              <a:t>Visual cues might be more likely to be effective where they are used consistently and supported by verbal communication from the teacher</a:t>
            </a:r>
          </a:p>
          <a:p>
            <a:pPr marL="628650" lvl="1" indent="-171450">
              <a:buFont typeface="Arial" panose="020B0604020202020204" pitchFamily="34" charset="0"/>
              <a:buChar char="•"/>
              <a:defRPr/>
            </a:pPr>
            <a:r>
              <a:rPr lang="en-GB" sz="1200">
                <a:latin typeface="Arial"/>
                <a:cs typeface="Arial"/>
              </a:rPr>
              <a:t>Visual cues</a:t>
            </a:r>
            <a:r>
              <a:rPr lang="en-GB" sz="1200" b="0">
                <a:latin typeface="Arial"/>
                <a:cs typeface="Arial"/>
              </a:rPr>
              <a:t> might be ineffective where they are cluttered / visually overwhelming and replace verbal communication entirely.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Allow six minutes for paired discussion, then four minutes to take some ideas from the whole group.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You may find it helpful to signal when three minutes is up, so that both speakers get to share ideas.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latin typeface="Arial" panose="020B0604020202020204" pitchFamily="34" charset="0"/>
                <a:cs typeface="Arial" panose="020B0604020202020204" pitchFamily="34" charset="0"/>
              </a:rPr>
              <a:t>If you don’t want to take whole-group contributions, allow more time for paired discussion. </a:t>
            </a:r>
          </a:p>
          <a:p>
            <a:endParaRPr lang="en-GB" sz="1200" b="1">
              <a:latin typeface="Arial" panose="020B0604020202020204" pitchFamily="34" charset="0"/>
              <a:cs typeface="Arial" panose="020B0604020202020204" pitchFamily="34" charset="0"/>
            </a:endParaRPr>
          </a:p>
          <a:p>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Let’s end today’s session with some reflection. </a:t>
            </a:r>
          </a:p>
          <a:p>
            <a:endParaRPr lang="en-GB" sz="1200"/>
          </a:p>
        </p:txBody>
      </p:sp>
    </p:spTree>
    <p:extLst>
      <p:ext uri="{BB962C8B-B14F-4D97-AF65-F5344CB8AC3E}">
        <p14:creationId xmlns:p14="http://schemas.microsoft.com/office/powerpoint/2010/main" val="319997829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1">
                <a:solidFill>
                  <a:srgbClr val="000000"/>
                </a:solidFill>
                <a:latin typeface="Arial"/>
                <a:ea typeface="Arial"/>
                <a:cs typeface="Arial"/>
              </a:rPr>
              <a:t>Hidden slide: </a:t>
            </a:r>
          </a:p>
          <a:p>
            <a:r>
              <a:rPr lang="en-GB" sz="1200" b="1">
                <a:solidFill>
                  <a:srgbClr val="000000"/>
                </a:solidFill>
                <a:latin typeface="Arial"/>
                <a:ea typeface="Arial"/>
                <a:cs typeface="Arial"/>
              </a:rPr>
              <a:t>Facilitation suggestions: Optional slides in this section</a:t>
            </a:r>
            <a:endParaRPr lang="en-GB" sz="1200" b="0">
              <a:solidFill>
                <a:srgbClr val="000000"/>
              </a:solidFill>
              <a:latin typeface="Arial"/>
              <a:ea typeface="Arial"/>
              <a:cs typeface="Arial"/>
            </a:endParaRPr>
          </a:p>
          <a:p>
            <a:endParaRPr lang="en-GB" sz="1200" b="1">
              <a:solidFill>
                <a:srgbClr val="000000"/>
              </a:solidFill>
              <a:latin typeface="Arial"/>
              <a:ea typeface="Arial"/>
              <a:cs typeface="Arial"/>
            </a:endParaRPr>
          </a:p>
          <a:p>
            <a:endParaRPr lang="en-GB" sz="1200">
              <a:solidFill>
                <a:srgbClr val="000000"/>
              </a:solidFill>
              <a:latin typeface="Arial"/>
              <a:ea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latin typeface="Arial"/>
                <a:cs typeface="Arial"/>
              </a:rPr>
              <a:t>Option 1 – Pupil focussed reflection</a:t>
            </a:r>
            <a:endParaRPr lang="en-US"/>
          </a:p>
          <a:p>
            <a:r>
              <a:rPr lang="en-GB" b="1">
                <a:latin typeface="Arial"/>
                <a:cs typeface="Arial"/>
              </a:rPr>
              <a:t>Time: </a:t>
            </a:r>
            <a:r>
              <a:rPr lang="en-GB" b="0">
                <a:latin typeface="Arial"/>
                <a:cs typeface="Arial"/>
              </a:rPr>
              <a:t>5 minutes [60]</a:t>
            </a:r>
            <a:endParaRPr lang="en-GB" b="1">
              <a:latin typeface="Arial"/>
              <a:cs typeface="Arial"/>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staff an opportunity to reflect at the end of the session. Choose either this slide or the next. </a:t>
            </a:r>
          </a:p>
          <a:p>
            <a:r>
              <a:rPr lang="en-GB" b="1">
                <a:latin typeface="Arial" panose="020B0604020202020204" pitchFamily="34" charset="0"/>
                <a:cs typeface="Arial" panose="020B0604020202020204" pitchFamily="34" charset="0"/>
              </a:rPr>
              <a:t>Guidance: </a:t>
            </a:r>
            <a:endParaRPr lang="en-GB" b="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Allow time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Thank the staff for their participation and engagement. </a:t>
            </a:r>
          </a:p>
          <a:p>
            <a:endParaRPr lang="en-GB" b="1">
              <a:latin typeface="Arial" panose="020B0604020202020204" pitchFamily="34" charset="0"/>
              <a:cs typeface="Arial" panose="020B0604020202020204" pitchFamily="34" charset="0"/>
            </a:endParaRPr>
          </a:p>
          <a:p>
            <a:endParaRPr lang="en-GB"/>
          </a:p>
          <a:p>
            <a:endParaRPr lang="en-GB" b="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58</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lstStyle/>
          <a:p>
            <a:r>
              <a:rPr lang="en-GB" b="1">
                <a:latin typeface="Arial"/>
                <a:cs typeface="Arial"/>
              </a:rPr>
              <a:t>Option 2 – lesson focussed reflection</a:t>
            </a:r>
          </a:p>
          <a:p>
            <a:r>
              <a:rPr lang="en-GB" b="1">
                <a:latin typeface="Arial"/>
                <a:cs typeface="Arial"/>
              </a:rPr>
              <a:t>Time: </a:t>
            </a:r>
            <a:r>
              <a:rPr lang="en-GB" b="0">
                <a:latin typeface="Arial"/>
                <a:cs typeface="Arial"/>
              </a:rPr>
              <a:t>5 minutes [60]</a:t>
            </a:r>
            <a:endParaRPr lang="en-GB" b="1">
              <a:latin typeface="Arial"/>
              <a:cs typeface="Arial"/>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staff an opportunity to reflect at the end of the session. Choose either this slide or the previous one. </a:t>
            </a:r>
          </a:p>
          <a:p>
            <a:r>
              <a:rPr lang="en-GB" b="1">
                <a:latin typeface="Arial" panose="020B0604020202020204" pitchFamily="34" charset="0"/>
                <a:cs typeface="Arial" panose="020B0604020202020204" pitchFamily="34" charset="0"/>
              </a:rPr>
              <a:t>Guidance: </a:t>
            </a:r>
            <a:endParaRPr lang="en-GB" b="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Allow time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Take a sample of responses from the whole group to close today’s session.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latin typeface="Arial" panose="020B0604020202020204" pitchFamily="34" charset="0"/>
                <a:cs typeface="Arial" panose="020B0604020202020204" pitchFamily="34" charset="0"/>
              </a:rPr>
              <a:t>Thank the staff for their participation and engagement. </a:t>
            </a:r>
          </a:p>
          <a:p>
            <a:endParaRPr lang="en-GB" b="1">
              <a:latin typeface="Arial" panose="020B0604020202020204" pitchFamily="34" charset="0"/>
              <a:cs typeface="Arial" panose="020B0604020202020204" pitchFamily="34" charset="0"/>
            </a:endParaRPr>
          </a:p>
          <a:p>
            <a:endParaRPr lang="en-GB"/>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fld id="{5B3B3ED4-6500-7D46-AD43-AE190871C49C}" type="slidenum">
              <a:rPr lang="en-US" smtClean="0"/>
              <a:t>59</a:t>
            </a:fld>
            <a:endParaRPr lang="en-US"/>
          </a:p>
        </p:txBody>
      </p:sp>
    </p:spTree>
    <p:extLst>
      <p:ext uri="{BB962C8B-B14F-4D97-AF65-F5344CB8AC3E}">
        <p14:creationId xmlns:p14="http://schemas.microsoft.com/office/powerpoint/2010/main" val="42092921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60</a:t>
            </a:fld>
            <a:endParaRPr lang="en-GB"/>
          </a:p>
        </p:txBody>
      </p:sp>
    </p:spTree>
    <p:extLst>
      <p:ext uri="{BB962C8B-B14F-4D97-AF65-F5344CB8AC3E}">
        <p14:creationId xmlns:p14="http://schemas.microsoft.com/office/powerpoint/2010/main" val="10930406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B3FDCA-565F-46FE-8A44-D90CF5F8C03C}" type="slidenum">
              <a:rPr lang="en-GB" smtClean="0"/>
              <a:t>61</a:t>
            </a:fld>
            <a:endParaRPr lang="en-GB"/>
          </a:p>
        </p:txBody>
      </p:sp>
    </p:spTree>
    <p:extLst>
      <p:ext uri="{BB962C8B-B14F-4D97-AF65-F5344CB8AC3E}">
        <p14:creationId xmlns:p14="http://schemas.microsoft.com/office/powerpoint/2010/main" val="241812168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08AE-3A23-3619-62C7-6D786E627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B2EFD6-32AA-A6C4-5283-567DC78EC6B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B984790C-79BC-1DC1-F832-55846BCB8892}"/>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7953587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9CCC7-687B-3B32-3951-C2BEDD2D7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E8799D-6D9A-44E0-C8B0-92E843BA665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E3854A6-09D7-6402-BE76-4FA20667FCC6}"/>
              </a:ext>
            </a:extLst>
          </p:cNvPr>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622409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10" name="Picture 9">
            <a:extLst>
              <a:ext uri="{FF2B5EF4-FFF2-40B4-BE49-F238E27FC236}">
                <a16:creationId xmlns:a16="http://schemas.microsoft.com/office/drawing/2014/main" id="{09180A3E-C221-E915-EBE5-2AE9D788AC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6" name="AI logo">
            <a:extLst>
              <a:ext uri="{FF2B5EF4-FFF2-40B4-BE49-F238E27FC236}">
                <a16:creationId xmlns:a16="http://schemas.microsoft.com/office/drawing/2014/main" id="{3480F59C-2B00-6227-0DAF-87A6DC194B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8" name="TextBox 3">
            <a:extLst>
              <a:ext uri="{FF2B5EF4-FFF2-40B4-BE49-F238E27FC236}">
                <a16:creationId xmlns:a16="http://schemas.microsoft.com/office/drawing/2014/main" id="{5BB16F85-FBA8-FCF4-C342-6A26A3AA551C}"/>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Developed in partnership with</a:t>
            </a:r>
          </a:p>
        </p:txBody>
      </p:sp>
    </p:spTree>
    <p:extLst>
      <p:ext uri="{BB962C8B-B14F-4D97-AF65-F5344CB8AC3E}">
        <p14:creationId xmlns:p14="http://schemas.microsoft.com/office/powerpoint/2010/main" val="1112985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314575"/>
            <a:ext cx="4951601" cy="2526364"/>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0662B857-3919-18C8-5418-B2B08914E8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59377175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2314575"/>
            <a:ext cx="7116763" cy="289234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7B181D1C-DA7A-C3CA-10BA-A19AFCDE8A5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523447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4634AD6D-7504-2CEC-A6A7-1E8CAE649DF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239406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2314575"/>
            <a:ext cx="5276852" cy="289234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BA64AF29-1563-34B1-B3C7-B357260A801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845097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185863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2404279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88017475"/>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8833072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4882099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5859404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6006417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3793173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2446420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6749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96843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329450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5220288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819486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30211829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4728263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148774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312005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91825337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835091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5264643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148151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925908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6854312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4166112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1898880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 Keyline Blue">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ADEA06F5-E2CF-C584-7BCA-8028C79E3B51}"/>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308F8883-9749-5DC5-48C2-393FF3E0BEF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0265844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131068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5" name="Keyline">
            <a:extLst>
              <a:ext uri="{FF2B5EF4-FFF2-40B4-BE49-F238E27FC236}">
                <a16:creationId xmlns:a16="http://schemas.microsoft.com/office/drawing/2014/main" id="{AF668ECE-6860-246F-2905-5E236AA8DF4C}"/>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00B6ED"/>
            </a:solidFill>
            <a:prstDash val="solid"/>
            <a:miter/>
          </a:ln>
        </p:spPr>
        <p:txBody>
          <a:bodyPr rtlCol="0" anchor="ctr"/>
          <a:lstStyle/>
          <a:p>
            <a:endParaRPr lang="en-US"/>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add text or 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4682672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4678" y="3863876"/>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970020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124174984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1" r:id="rId31"/>
    <p:sldLayoutId id="2147483738" r:id="rId32"/>
    <p:sldLayoutId id="2147483810" r:id="rId33"/>
    <p:sldLayoutId id="2147483724" r:id="rId34"/>
    <p:sldLayoutId id="2147483872" r:id="rId35"/>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hyperlink" Target="https://explore-education-statistics.service.gov.uk/find-statistics/special-educational-needs-in-england/2025-26#section-primary-type-of-need" TargetMode="External"/><Relationship Id="rId2" Type="http://schemas.openxmlformats.org/officeDocument/2006/relationships/notesSlide" Target="../notesSlides/notesSlide61.xml"/><Relationship Id="rId1" Type="http://schemas.openxmlformats.org/officeDocument/2006/relationships/slideLayout" Target="../slideLayouts/slideLayout8.xml"/><Relationship Id="rId4" Type="http://schemas.openxmlformats.org/officeDocument/2006/relationships/hyperlink" Target="https://explore-education-statistics.service.gov.uk/data-tables/permalink/8fd05062-0406-4c20-72dd-08def14588fa"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99250" y="1754135"/>
            <a:ext cx="11050825" cy="4493538"/>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role that speech, language and communication plays in learning.</a:t>
            </a:r>
          </a:p>
          <a:p>
            <a:pPr marL="180975" lvl="0" defTabSz="889000">
              <a:lnSpc>
                <a:spcPct val="90000"/>
              </a:lnSpc>
              <a:spcBef>
                <a:spcPct val="0"/>
              </a:spcBef>
              <a:spcAft>
                <a:spcPts val="1200"/>
              </a:spcAft>
              <a:buClr>
                <a:schemeClr val="tx2"/>
              </a:buClr>
            </a:pPr>
            <a:r>
              <a:rPr lang="en-GB" sz="2000" b="1"/>
              <a:t>Audience: </a:t>
            </a:r>
            <a:r>
              <a:rPr lang="en-GB" sz="2000"/>
              <a:t>Teachers and support staff in primary and secondary schools.</a:t>
            </a:r>
          </a:p>
          <a:p>
            <a:pPr marL="180975" lvl="0" defTabSz="889000">
              <a:lnSpc>
                <a:spcPct val="90000"/>
              </a:lnSpc>
              <a:spcBef>
                <a:spcPct val="0"/>
              </a:spcBef>
              <a:spcAft>
                <a:spcPts val="1200"/>
              </a:spcAft>
              <a:buClr>
                <a:schemeClr val="tx2"/>
              </a:buClr>
            </a:pPr>
            <a:r>
              <a:rPr lang="en-GB" sz="2000" b="1"/>
              <a:t>How to use this document:</a:t>
            </a:r>
          </a:p>
          <a:p>
            <a:pPr marL="446088" lvl="0" indent="-265113" defTabSz="889000">
              <a:lnSpc>
                <a:spcPct val="90000"/>
              </a:lnSpc>
              <a:spcBef>
                <a:spcPct val="0"/>
              </a:spcBef>
              <a:spcAft>
                <a:spcPts val="1200"/>
              </a:spcAft>
              <a:buClr>
                <a:schemeClr val="tx2"/>
              </a:buClr>
              <a:buFont typeface="Segoe UI" panose="020B0502040204020203" pitchFamily="34" charset="0"/>
              <a:buChar char="&gt;"/>
            </a:pPr>
            <a:r>
              <a:rPr lang="en-GB" sz="2000"/>
              <a:t>This is an introduction session on speech, language and communication. It is designed to be followed by the evidence summary and sense-making session on the same topic.</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The session can be delivered in full or in parts, depending on the context of your setting and the structure of your planned professional development time. </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CA6C98A-7C86-BA09-1BA7-1C2605BB0677}"/>
              </a:ext>
            </a:extLst>
          </p:cNvPr>
          <p:cNvSpPr>
            <a:spLocks noGrp="1"/>
          </p:cNvSpPr>
          <p:nvPr>
            <p:ph type="body" sz="half" idx="2"/>
          </p:nvPr>
        </p:nvSpPr>
        <p:spPr>
          <a:xfrm>
            <a:off x="709200" y="1500188"/>
            <a:ext cx="10309225" cy="1531937"/>
          </a:xfrm>
        </p:spPr>
        <p:txBody>
          <a:bodyPr vert="horz" lIns="0" tIns="0" rIns="0" bIns="0" rtlCol="0" anchor="t">
            <a:noAutofit/>
          </a:bodyPr>
          <a:lstStyle/>
          <a:p>
            <a:r>
              <a:rPr lang="en-GB" sz="2000">
                <a:ea typeface="Segoe UI"/>
              </a:rPr>
              <a:t>Timings of individual slides (e.g., 2 minutes) and a running timing in minutes (e.g., [4]) are provided based on a 60-minute session.</a:t>
            </a:r>
          </a:p>
          <a:p>
            <a:r>
              <a:rPr lang="en-GB" sz="2000">
                <a:ea typeface="Segoe UI"/>
              </a:rPr>
              <a:t>However, the session is flexible enough to accommodate slightly longer or shorter timings, such as 75 or 50 minutes.</a:t>
            </a:r>
          </a:p>
          <a:p>
            <a:pPr marL="342900" indent="-342900">
              <a:buClr>
                <a:srgbClr val="1D70B8"/>
              </a:buClr>
              <a:buFont typeface="Segoe UI" panose="020B0502040204020203" pitchFamily="34" charset="0"/>
              <a:buChar char="&gt;"/>
            </a:pPr>
            <a:r>
              <a:rPr lang="en-GB" sz="2000">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sz="2000">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sz="2000"/>
          </a:p>
        </p:txBody>
      </p:sp>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a:xfrm>
            <a:off x="709200" y="685798"/>
            <a:ext cx="8032993" cy="3041651"/>
          </a:xfrm>
        </p:spPr>
        <p:txBody>
          <a:bodyPr/>
          <a:lstStyle/>
          <a:p>
            <a:r>
              <a:rPr lang="en-US">
                <a:latin typeface="Arial" panose="020B0604020202020204" pitchFamily="34" charset="0"/>
              </a:rPr>
              <a:t>Facilitation guidance: timings </a:t>
            </a:r>
            <a:endParaRPr lang="en-US"/>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1"/>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615043" y="1932406"/>
            <a:ext cx="7427232" cy="3276275"/>
          </a:xfrm>
        </p:spPr>
        <p:txBody>
          <a:bodyPr lIns="91440" tIns="45720" rIns="91440" bIns="45720" anchor="b"/>
          <a:lstStyle/>
          <a:p>
            <a:br>
              <a:rPr lang="en-US" b="1"/>
            </a:br>
            <a:r>
              <a:rPr lang="en-US" b="1"/>
              <a:t>Introduction to </a:t>
            </a:r>
            <a:r>
              <a:rPr lang="en-US"/>
              <a:t>speech</a:t>
            </a:r>
            <a:r>
              <a:rPr lang="en-US" b="1"/>
              <a:t>, language and communication (SLC)</a:t>
            </a:r>
            <a:endParaRPr lang="en-US"/>
          </a:p>
        </p:txBody>
      </p:sp>
      <p:sp>
        <p:nvSpPr>
          <p:cNvPr id="2" name="Subtitle 1">
            <a:extLst>
              <a:ext uri="{FF2B5EF4-FFF2-40B4-BE49-F238E27FC236}">
                <a16:creationId xmlns:a16="http://schemas.microsoft.com/office/drawing/2014/main" id="{6C2053B0-54A4-3AF6-654E-825A00948098}"/>
              </a:ext>
            </a:extLst>
          </p:cNvPr>
          <p:cNvSpPr>
            <a:spLocks noGrp="1"/>
          </p:cNvSpPr>
          <p:nvPr>
            <p:ph type="subTitle" idx="1"/>
          </p:nvPr>
        </p:nvSpPr>
        <p:spPr>
          <a:xfrm>
            <a:off x="685799" y="5378579"/>
            <a:ext cx="5225143" cy="951464"/>
          </a:xfrm>
        </p:spPr>
        <p:txBody>
          <a:bodyPr lIns="91440" tIns="45720" rIns="91440" bIns="45720" anchor="t" anchorCtr="0">
            <a:noAutofit/>
          </a:bodyPr>
          <a:lstStyle/>
          <a:p>
            <a:endParaRPr lang="en-US">
              <a:latin typeface="+mn-lt"/>
            </a:endParaRPr>
          </a:p>
        </p:txBody>
      </p:sp>
      <p:pic>
        <p:nvPicPr>
          <p:cNvPr id="5" name="Picture 4">
            <a:extLst>
              <a:ext uri="{FF2B5EF4-FFF2-40B4-BE49-F238E27FC236}">
                <a16:creationId xmlns:a16="http://schemas.microsoft.com/office/drawing/2014/main" id="{D5D22ABA-FD72-2198-4282-70B036A319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049986" y="3570544"/>
            <a:ext cx="3456214" cy="2601656"/>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graphicFrame>
        <p:nvGraphicFramePr>
          <p:cNvPr id="5" name="Table 10">
            <a:extLst>
              <a:ext uri="{FF2B5EF4-FFF2-40B4-BE49-F238E27FC236}">
                <a16:creationId xmlns:a16="http://schemas.microsoft.com/office/drawing/2014/main" id="{1324DBF2-9211-0E23-B405-0FE717674E40}"/>
              </a:ext>
            </a:extLst>
          </p:cNvPr>
          <p:cNvGraphicFramePr>
            <a:graphicFrameLocks/>
          </p:cNvGraphicFramePr>
          <p:nvPr>
            <p:extLst>
              <p:ext uri="{D42A27DB-BD31-4B8C-83A1-F6EECF244321}">
                <p14:modId xmlns:p14="http://schemas.microsoft.com/office/powerpoint/2010/main" val="2363118722"/>
              </p:ext>
            </p:extLst>
          </p:nvPr>
        </p:nvGraphicFramePr>
        <p:xfrm>
          <a:off x="3487615" y="685800"/>
          <a:ext cx="8019720" cy="4194264"/>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kern="1200">
                          <a:solidFill>
                            <a:schemeClr val="tx1"/>
                          </a:solidFill>
                          <a:effectLst/>
                          <a:latin typeface="+mn-lt"/>
                          <a:ea typeface="+mn-ea"/>
                          <a:cs typeface="Arial" panose="020B0604020202020204" pitchFamily="34" charset="0"/>
                        </a:rPr>
                        <a:t>What do we mean by speech, language and communication (SLC)?</a:t>
                      </a:r>
                      <a:endParaRPr lang="en-US" sz="2000">
                        <a:latin typeface="+mn-lt"/>
                        <a:cs typeface="Arial" panose="020B0604020202020204" pitchFamily="34" charset="0"/>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What role does SLC play in learning? </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20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90777446"/>
                  </a:ext>
                </a:extLst>
              </a:tr>
              <a:tr h="698046">
                <a:tc>
                  <a:txBody>
                    <a:bodyPr/>
                    <a:lstStyle/>
                    <a:p>
                      <a:pPr lvl="0">
                        <a:buNone/>
                      </a:pPr>
                      <a:r>
                        <a:rPr lang="en-GB" sz="2000" b="0" i="0" u="none" strike="noStrike" baseline="0" noProof="0">
                          <a:solidFill>
                            <a:schemeClr val="tx1"/>
                          </a:solidFill>
                          <a:latin typeface="+mn-lt"/>
                        </a:rPr>
                        <a:t>What challenges does SLC present in education? </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9768328"/>
                  </a:ext>
                </a:extLst>
              </a:tr>
              <a:tr h="698046">
                <a:tc>
                  <a:txBody>
                    <a:bodyPr/>
                    <a:lstStyle/>
                    <a:p>
                      <a:pPr lvl="0">
                        <a:buNone/>
                      </a:pPr>
                      <a:r>
                        <a:rPr lang="en-US" sz="2000">
                          <a:latin typeface="+mn-lt"/>
                        </a:rPr>
                        <a:t>Reflection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a:t>
            </a:fld>
            <a:endParaRPr lang="en-US"/>
          </a:p>
        </p:txBody>
      </p:sp>
    </p:spTree>
    <p:extLst>
      <p:ext uri="{BB962C8B-B14F-4D97-AF65-F5344CB8AC3E}">
        <p14:creationId xmlns:p14="http://schemas.microsoft.com/office/powerpoint/2010/main" val="54484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Facilitator guidance: pupil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709612" y="1486630"/>
            <a:ext cx="10554734" cy="3257550"/>
          </a:xfrm>
        </p:spPr>
        <p:txBody>
          <a:bodyPr vert="horz" lIns="0" tIns="0" rIns="0" bIns="0" rtlCol="0" anchor="t">
            <a:noAutofit/>
          </a:bodyPr>
          <a:lstStyle/>
          <a:p>
            <a:r>
              <a:rPr lang="en-GB"/>
              <a:t>The following slides are hidden so that you can choose which option to use (primary, secondary or other). Remember to unhide the slide you choose before you start facilitating the session. </a:t>
            </a:r>
          </a:p>
          <a:p>
            <a:r>
              <a:rPr lang="en-GB"/>
              <a:t>The hidden slides are intended to illustrate the impact that supporting the development of speech, language and communication can have on pupils’ experience of school, particularly their perception of belonging and ability to achieve and thrive in school.</a:t>
            </a:r>
          </a:p>
          <a:p>
            <a:r>
              <a:rPr lang="en-GB"/>
              <a:t>You may wish to use quotes from your own pupils in place of the suggestions. Where you use your own quotes, it is important that they reflect the following:</a:t>
            </a:r>
          </a:p>
          <a:p>
            <a:pPr marL="342900" indent="-342900">
              <a:spcAft>
                <a:spcPts val="0"/>
              </a:spcAft>
              <a:buClr>
                <a:schemeClr val="tx2"/>
              </a:buClr>
              <a:buFont typeface="Arial" panose="020B0604020202020204" pitchFamily="34" charset="0"/>
              <a:buChar char="&gt;"/>
            </a:pPr>
            <a:r>
              <a:rPr lang="en-GB"/>
              <a:t>They should present positive development on the part of the pupil, not merely talking about difficulties and challenges.</a:t>
            </a:r>
          </a:p>
          <a:p>
            <a:pPr marL="342900" indent="-342900">
              <a:spcAft>
                <a:spcPts val="0"/>
              </a:spcAft>
              <a:buClr>
                <a:schemeClr val="tx2"/>
              </a:buClr>
              <a:buFont typeface="Arial" panose="020B0604020202020204" pitchFamily="34" charset="0"/>
              <a:buChar char="&gt;"/>
            </a:pPr>
            <a:r>
              <a:rPr lang="en-GB"/>
              <a:t>They should depict staff supporting development of speech, language and communication through the use of inclusive teaching approaches, e.g., using scaffolding or explicit teaching.</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3044777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C7D3C-F3AB-382C-FEF9-DFC5904B8A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6BE80-E398-26AF-458B-F4099A37C876}"/>
              </a:ext>
            </a:extLst>
          </p:cNvPr>
          <p:cNvSpPr>
            <a:spLocks noGrp="1"/>
          </p:cNvSpPr>
          <p:nvPr>
            <p:ph type="title"/>
          </p:nvPr>
        </p:nvSpPr>
        <p:spPr>
          <a:xfrm>
            <a:off x="709612" y="709613"/>
            <a:ext cx="8246129" cy="1027112"/>
          </a:xfrm>
        </p:spPr>
        <p:txBody>
          <a:bodyPr/>
          <a:lstStyle/>
          <a:p>
            <a:r>
              <a:rPr lang="en-GB"/>
              <a:t>Speech, language and communication and inclusion</a:t>
            </a:r>
          </a:p>
        </p:txBody>
      </p:sp>
      <p:sp>
        <p:nvSpPr>
          <p:cNvPr id="3" name="Text Placeholder 2">
            <a:extLst>
              <a:ext uri="{FF2B5EF4-FFF2-40B4-BE49-F238E27FC236}">
                <a16:creationId xmlns:a16="http://schemas.microsoft.com/office/drawing/2014/main" id="{326F1F50-898F-DF15-254D-D8460A003066}"/>
              </a:ext>
            </a:extLst>
          </p:cNvPr>
          <p:cNvSpPr>
            <a:spLocks noGrp="1"/>
          </p:cNvSpPr>
          <p:nvPr>
            <p:ph type="body" sz="quarter" idx="10"/>
          </p:nvPr>
        </p:nvSpPr>
        <p:spPr>
          <a:xfrm>
            <a:off x="709612" y="1863726"/>
            <a:ext cx="10563224" cy="3257550"/>
          </a:xfrm>
        </p:spPr>
        <p:txBody>
          <a:bodyPr/>
          <a:lstStyle/>
          <a:p>
            <a:pPr lvl="0"/>
            <a:r>
              <a:rPr lang="en-GB" sz="2400"/>
              <a:t>[Insert your own example]</a:t>
            </a:r>
          </a:p>
          <a:p>
            <a:pPr lvl="0" algn="r"/>
            <a:r>
              <a:rPr lang="en-GB" sz="2400"/>
              <a:t>[pupil year group]</a:t>
            </a:r>
          </a:p>
        </p:txBody>
      </p:sp>
      <p:sp>
        <p:nvSpPr>
          <p:cNvPr id="5" name="Slide Number Placeholder 4">
            <a:extLst>
              <a:ext uri="{FF2B5EF4-FFF2-40B4-BE49-F238E27FC236}">
                <a16:creationId xmlns:a16="http://schemas.microsoft.com/office/drawing/2014/main" id="{86FBA25C-EF35-B982-5C37-395471BF6715}"/>
              </a:ext>
            </a:extLst>
          </p:cNvPr>
          <p:cNvSpPr>
            <a:spLocks noGrp="1"/>
          </p:cNvSpPr>
          <p:nvPr>
            <p:ph type="sldNum" sz="quarter" idx="12"/>
          </p:nvPr>
        </p:nvSpPr>
        <p:spPr/>
        <p:txBody>
          <a:bodyPr/>
          <a:lstStyle/>
          <a:p>
            <a:fld id="{BA634521-C80F-DA4F-BE98-7119B7CE3C87}" type="slidenum">
              <a:rPr lang="en-US" smtClean="0"/>
              <a:pPr/>
              <a:t>6</a:t>
            </a:fld>
            <a:endParaRPr lang="en-US"/>
          </a:p>
        </p:txBody>
      </p:sp>
    </p:spTree>
    <p:extLst>
      <p:ext uri="{BB962C8B-B14F-4D97-AF65-F5344CB8AC3E}">
        <p14:creationId xmlns:p14="http://schemas.microsoft.com/office/powerpoint/2010/main" val="105630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A836E1-965F-D878-C703-385C93784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8CFA9-48E7-8315-5154-93C3B27916D7}"/>
              </a:ext>
            </a:extLst>
          </p:cNvPr>
          <p:cNvSpPr>
            <a:spLocks noGrp="1"/>
          </p:cNvSpPr>
          <p:nvPr>
            <p:ph type="title"/>
          </p:nvPr>
        </p:nvSpPr>
        <p:spPr>
          <a:xfrm>
            <a:off x="818793" y="-1027112"/>
            <a:ext cx="10563223" cy="1027112"/>
          </a:xfrm>
        </p:spPr>
        <p:txBody>
          <a:bodyPr/>
          <a:lstStyle/>
          <a:p>
            <a:r>
              <a:rPr lang="en-GB"/>
              <a:t>Pupil voice (year 5)</a:t>
            </a:r>
          </a:p>
        </p:txBody>
      </p:sp>
      <p:sp>
        <p:nvSpPr>
          <p:cNvPr id="2" name="Title 3">
            <a:extLst>
              <a:ext uri="{FF2B5EF4-FFF2-40B4-BE49-F238E27FC236}">
                <a16:creationId xmlns:a16="http://schemas.microsoft.com/office/drawing/2014/main" id="{2483857B-F74E-7042-2CA2-83894149D614}"/>
              </a:ext>
            </a:extLst>
          </p:cNvPr>
          <p:cNvSpPr txBox="1">
            <a:spLocks/>
          </p:cNvSpPr>
          <p:nvPr/>
        </p:nvSpPr>
        <p:spPr>
          <a:xfrm>
            <a:off x="709612" y="709613"/>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Speech, language and communication and inclusion</a:t>
            </a:r>
          </a:p>
        </p:txBody>
      </p:sp>
      <p:sp>
        <p:nvSpPr>
          <p:cNvPr id="3" name="Text Placeholder 2">
            <a:extLst>
              <a:ext uri="{FF2B5EF4-FFF2-40B4-BE49-F238E27FC236}">
                <a16:creationId xmlns:a16="http://schemas.microsoft.com/office/drawing/2014/main" id="{D017D5AB-E0EA-149E-5037-E8C1C37A9AED}"/>
              </a:ext>
            </a:extLst>
          </p:cNvPr>
          <p:cNvSpPr>
            <a:spLocks noGrp="1"/>
          </p:cNvSpPr>
          <p:nvPr>
            <p:ph type="body" sz="quarter" idx="10"/>
          </p:nvPr>
        </p:nvSpPr>
        <p:spPr>
          <a:xfrm>
            <a:off x="709612" y="2325687"/>
            <a:ext cx="10563224" cy="3257550"/>
          </a:xfrm>
        </p:spPr>
        <p:txBody>
          <a:bodyPr/>
          <a:lstStyle/>
          <a:p>
            <a:pPr lvl="0"/>
            <a:r>
              <a:rPr lang="en-GB" sz="2400"/>
              <a:t>"I like learning new stuff now ... I used to get really worried when we started a new topic, but [my Year 5 teacher] explains things really clearly. First, we learn the important new words. … she goes slowly and teaches us one bit at a time. We keep using [the new words] until we all understand them. … Everyone in my class says they understand, and I do too. I feel more confident now, using [the new words]. In the past, I think I would have just avoided saying them in case I got them wrong.”</a:t>
            </a:r>
          </a:p>
          <a:p>
            <a:pPr lvl="0" algn="r"/>
            <a:r>
              <a:rPr lang="en-GB" sz="2400"/>
              <a:t>Year 5 pupil</a:t>
            </a:r>
          </a:p>
        </p:txBody>
      </p:sp>
      <p:sp>
        <p:nvSpPr>
          <p:cNvPr id="5" name="Slide Number Placeholder 4">
            <a:extLst>
              <a:ext uri="{FF2B5EF4-FFF2-40B4-BE49-F238E27FC236}">
                <a16:creationId xmlns:a16="http://schemas.microsoft.com/office/drawing/2014/main" id="{18179246-4490-2465-5A3D-536ED6BC503E}"/>
              </a:ext>
            </a:extLst>
          </p:cNvPr>
          <p:cNvSpPr>
            <a:spLocks noGrp="1"/>
          </p:cNvSpPr>
          <p:nvPr>
            <p:ph type="sldNum" sz="quarter" idx="12"/>
          </p:nvPr>
        </p:nvSpPr>
        <p:spPr/>
        <p:txBody>
          <a:bodyPr/>
          <a:lstStyle/>
          <a:p>
            <a:fld id="{BA634521-C80F-DA4F-BE98-7119B7CE3C87}" type="slidenum">
              <a:rPr lang="en-US" smtClean="0"/>
              <a:pPr/>
              <a:t>7</a:t>
            </a:fld>
            <a:endParaRPr lang="en-US"/>
          </a:p>
        </p:txBody>
      </p:sp>
    </p:spTree>
    <p:extLst>
      <p:ext uri="{BB962C8B-B14F-4D97-AF65-F5344CB8AC3E}">
        <p14:creationId xmlns:p14="http://schemas.microsoft.com/office/powerpoint/2010/main" val="3041889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2FBCA6-C4A4-D28D-B3FB-1818CF5F25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12B8F4-01F2-5918-D829-59D50E38CB25}"/>
              </a:ext>
            </a:extLst>
          </p:cNvPr>
          <p:cNvSpPr>
            <a:spLocks noGrp="1"/>
          </p:cNvSpPr>
          <p:nvPr>
            <p:ph type="title"/>
          </p:nvPr>
        </p:nvSpPr>
        <p:spPr>
          <a:xfrm>
            <a:off x="698687" y="-1081704"/>
            <a:ext cx="10997444" cy="1027112"/>
          </a:xfrm>
        </p:spPr>
        <p:txBody>
          <a:bodyPr/>
          <a:lstStyle/>
          <a:p>
            <a:r>
              <a:rPr lang="en-GB"/>
              <a:t>Pupil voice (year 9)</a:t>
            </a:r>
          </a:p>
        </p:txBody>
      </p:sp>
      <p:sp>
        <p:nvSpPr>
          <p:cNvPr id="2" name="Title 3">
            <a:extLst>
              <a:ext uri="{FF2B5EF4-FFF2-40B4-BE49-F238E27FC236}">
                <a16:creationId xmlns:a16="http://schemas.microsoft.com/office/drawing/2014/main" id="{2BA5641A-4898-B13C-28ED-1C299DA41B06}"/>
              </a:ext>
            </a:extLst>
          </p:cNvPr>
          <p:cNvSpPr txBox="1">
            <a:spLocks/>
          </p:cNvSpPr>
          <p:nvPr/>
        </p:nvSpPr>
        <p:spPr>
          <a:xfrm>
            <a:off x="709612" y="709613"/>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Speech, language and communication and inclusion</a:t>
            </a:r>
          </a:p>
        </p:txBody>
      </p:sp>
      <p:sp>
        <p:nvSpPr>
          <p:cNvPr id="3" name="Text Placeholder 2">
            <a:extLst>
              <a:ext uri="{FF2B5EF4-FFF2-40B4-BE49-F238E27FC236}">
                <a16:creationId xmlns:a16="http://schemas.microsoft.com/office/drawing/2014/main" id="{234C0AAD-59BB-2D84-374C-A3375B000BC7}"/>
              </a:ext>
            </a:extLst>
          </p:cNvPr>
          <p:cNvSpPr>
            <a:spLocks noGrp="1"/>
          </p:cNvSpPr>
          <p:nvPr>
            <p:ph type="body" sz="quarter" idx="10"/>
          </p:nvPr>
        </p:nvSpPr>
        <p:spPr>
          <a:xfrm>
            <a:off x="698687" y="2412366"/>
            <a:ext cx="10563224" cy="3257550"/>
          </a:xfrm>
        </p:spPr>
        <p:txBody>
          <a:bodyPr/>
          <a:lstStyle/>
          <a:p>
            <a:pPr lvl="0"/>
            <a:r>
              <a:rPr lang="en-GB" sz="2400"/>
              <a:t>“I usually prefer lessons where they [my teachers] explain everything and we take notes. But in science, we’ve started discussing what we’ve learned with a partner, and it actually helps… My teacher gives us sentence starters, so it’s easier [to know what to say]. The discussions are short, she chooses the pairs and everyone has to join in, so there’s less time to feel awkward or nervous… Overall, now I feel more confident [speaking in class].”</a:t>
            </a:r>
          </a:p>
          <a:p>
            <a:pPr lvl="0" algn="r"/>
            <a:r>
              <a:rPr lang="en-GB" sz="2400"/>
              <a:t>Year 9 pupil</a:t>
            </a:r>
          </a:p>
        </p:txBody>
      </p:sp>
      <p:sp>
        <p:nvSpPr>
          <p:cNvPr id="5" name="Slide Number Placeholder 4">
            <a:extLst>
              <a:ext uri="{FF2B5EF4-FFF2-40B4-BE49-F238E27FC236}">
                <a16:creationId xmlns:a16="http://schemas.microsoft.com/office/drawing/2014/main" id="{8FBB2F2B-2A6C-B76B-6591-56CDE74B0552}"/>
              </a:ext>
            </a:extLst>
          </p:cNvPr>
          <p:cNvSpPr>
            <a:spLocks noGrp="1"/>
          </p:cNvSpPr>
          <p:nvPr>
            <p:ph type="sldNum" sz="quarter" idx="12"/>
          </p:nvPr>
        </p:nvSpPr>
        <p:spPr/>
        <p:txBody>
          <a:bodyPr/>
          <a:lstStyle/>
          <a:p>
            <a:fld id="{BA634521-C80F-DA4F-BE98-7119B7CE3C87}" type="slidenum">
              <a:rPr lang="en-US" smtClean="0"/>
              <a:pPr/>
              <a:t>8</a:t>
            </a:fld>
            <a:endParaRPr lang="en-US"/>
          </a:p>
        </p:txBody>
      </p:sp>
    </p:spTree>
    <p:extLst>
      <p:ext uri="{BB962C8B-B14F-4D97-AF65-F5344CB8AC3E}">
        <p14:creationId xmlns:p14="http://schemas.microsoft.com/office/powerpoint/2010/main" val="3509163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709613"/>
            <a:ext cx="4283302" cy="1027112"/>
          </a:xfrm>
        </p:spPr>
        <p:txBody>
          <a:bodyPr/>
          <a:lstStyle/>
          <a:p>
            <a:r>
              <a:rPr lang="en-US"/>
              <a:t>Areas of development</a:t>
            </a:r>
          </a:p>
        </p:txBody>
      </p:sp>
      <p:pic>
        <p:nvPicPr>
          <p:cNvPr id="2" name="Picture 1" descr="The five areas of development.">
            <a:extLst>
              <a:ext uri="{FF2B5EF4-FFF2-40B4-BE49-F238E27FC236}">
                <a16:creationId xmlns:a16="http://schemas.microsoft.com/office/drawing/2014/main" id="{4923EE8D-9350-5FAA-39BF-391A6E47388E}"/>
              </a:ext>
            </a:extLst>
          </p:cNvPr>
          <p:cNvPicPr>
            <a:picLocks noChangeAspect="1"/>
          </p:cNvPicPr>
          <p:nvPr/>
        </p:nvPicPr>
        <p:blipFill>
          <a:blip r:embed="rId3"/>
          <a:stretch>
            <a:fillRect/>
          </a:stretch>
        </p:blipFill>
        <p:spPr>
          <a:xfrm>
            <a:off x="5064273" y="685800"/>
            <a:ext cx="5744346" cy="5486400"/>
          </a:xfrm>
          <a:prstGeom prst="rect">
            <a:avLst/>
          </a:prstGeom>
        </p:spPr>
      </p:pic>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dirty="0" smtClean="0"/>
              <a:pPr/>
              <a:t>9</a:t>
            </a:fld>
            <a:endParaRPr lang="en-US"/>
          </a:p>
        </p:txBody>
      </p:sp>
      <p:sp>
        <p:nvSpPr>
          <p:cNvPr id="5" name="TextBox 4">
            <a:extLst>
              <a:ext uri="{FF2B5EF4-FFF2-40B4-BE49-F238E27FC236}">
                <a16:creationId xmlns:a16="http://schemas.microsoft.com/office/drawing/2014/main" id="{8869A40A-CDCD-4984-4378-A1E1231A70A8}"/>
              </a:ext>
            </a:extLst>
          </p:cNvPr>
          <p:cNvSpPr txBox="1"/>
          <p:nvPr/>
        </p:nvSpPr>
        <p:spPr>
          <a:xfrm>
            <a:off x="5168089" y="6172200"/>
            <a:ext cx="6093822" cy="276999"/>
          </a:xfrm>
          <a:prstGeom prst="rect">
            <a:avLst/>
          </a:prstGeom>
          <a:noFill/>
        </p:spPr>
        <p:txBody>
          <a:bodyPr wrap="square">
            <a:spAutoFit/>
          </a:bodyPr>
          <a:lstStyle/>
          <a:p>
            <a:r>
              <a:rPr lang="en-GB" sz="1200"/>
              <a:t>Note: The categories are subject to change following the SEND Reform consultation</a:t>
            </a:r>
          </a:p>
        </p:txBody>
      </p:sp>
    </p:spTree>
    <p:extLst>
      <p:ext uri="{BB962C8B-B14F-4D97-AF65-F5344CB8AC3E}">
        <p14:creationId xmlns:p14="http://schemas.microsoft.com/office/powerpoint/2010/main" val="4076067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5A280-30D2-C904-7FBC-CD51F5B9FA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C84D66-B69C-628B-A23B-E3A744BCD899}"/>
              </a:ext>
            </a:extLst>
          </p:cNvPr>
          <p:cNvSpPr>
            <a:spLocks noGrp="1"/>
          </p:cNvSpPr>
          <p:nvPr>
            <p:ph type="title"/>
          </p:nvPr>
        </p:nvSpPr>
        <p:spPr/>
        <p:txBody>
          <a:bodyPr/>
          <a:lstStyle/>
          <a:p>
            <a:r>
              <a:rPr lang="en-US"/>
              <a:t>Area of development</a:t>
            </a:r>
          </a:p>
        </p:txBody>
      </p:sp>
      <p:sp>
        <p:nvSpPr>
          <p:cNvPr id="11" name="Text Placeholder 10">
            <a:extLst>
              <a:ext uri="{FF2B5EF4-FFF2-40B4-BE49-F238E27FC236}">
                <a16:creationId xmlns:a16="http://schemas.microsoft.com/office/drawing/2014/main" id="{43153733-BE72-D281-33C4-76F0F6BA2F64}"/>
              </a:ext>
            </a:extLst>
          </p:cNvPr>
          <p:cNvSpPr>
            <a:spLocks noGrp="1"/>
          </p:cNvSpPr>
          <p:nvPr>
            <p:ph type="body" sz="quarter" idx="10"/>
          </p:nvPr>
        </p:nvSpPr>
        <p:spPr>
          <a:xfrm>
            <a:off x="709614" y="2314575"/>
            <a:ext cx="5494336" cy="3257550"/>
          </a:xfrm>
        </p:spPr>
        <p:txBody>
          <a:bodyPr/>
          <a:lstStyle/>
          <a:p>
            <a:r>
              <a:rPr lang="en-GB" b="1"/>
              <a:t>Speech, language and communication (SLC)</a:t>
            </a:r>
          </a:p>
          <a:p>
            <a:pPr marL="342900" indent="-342900">
              <a:buClr>
                <a:srgbClr val="1D70B8"/>
              </a:buClr>
              <a:buFont typeface="Arial" panose="020B0604020202020204" pitchFamily="34" charset="0"/>
              <a:buChar char="&gt;"/>
            </a:pPr>
            <a:r>
              <a:rPr lang="en-GB"/>
              <a:t>speech: generating sound</a:t>
            </a:r>
          </a:p>
          <a:p>
            <a:pPr marL="342900" indent="-342900">
              <a:buClr>
                <a:srgbClr val="1D70B8"/>
              </a:buClr>
              <a:buFont typeface="Arial" panose="020B0604020202020204" pitchFamily="34" charset="0"/>
              <a:buChar char="&gt;"/>
            </a:pPr>
            <a:r>
              <a:rPr lang="en-GB"/>
              <a:t>language: the development of understanding and using words and sentences</a:t>
            </a:r>
          </a:p>
          <a:p>
            <a:pPr marL="342900" indent="-342900">
              <a:buClr>
                <a:srgbClr val="1D70B8"/>
              </a:buClr>
              <a:buFont typeface="Arial" panose="020B0604020202020204" pitchFamily="34" charset="0"/>
              <a:buChar char="&gt;"/>
            </a:pPr>
            <a:r>
              <a:rPr lang="en-GB"/>
              <a:t>communication: using speech, language, gesture, signs and symbols to interact with others and participate socially</a:t>
            </a:r>
          </a:p>
        </p:txBody>
      </p:sp>
      <p:pic>
        <p:nvPicPr>
          <p:cNvPr id="56" name="Picture 55" descr="The five areas of development.">
            <a:extLst>
              <a:ext uri="{FF2B5EF4-FFF2-40B4-BE49-F238E27FC236}">
                <a16:creationId xmlns:a16="http://schemas.microsoft.com/office/drawing/2014/main" id="{29FE4C5A-799E-C3E4-1D69-134A43C9C9E2}"/>
              </a:ext>
            </a:extLst>
          </p:cNvPr>
          <p:cNvPicPr>
            <a:picLocks noChangeAspect="1"/>
          </p:cNvPicPr>
          <p:nvPr/>
        </p:nvPicPr>
        <p:blipFill>
          <a:blip r:embed="rId3"/>
          <a:stretch>
            <a:fillRect/>
          </a:stretch>
        </p:blipFill>
        <p:spPr>
          <a:xfrm>
            <a:off x="6385203" y="1283494"/>
            <a:ext cx="5120997" cy="4887912"/>
          </a:xfrm>
          <a:prstGeom prst="rect">
            <a:avLst/>
          </a:prstGeom>
        </p:spPr>
      </p:pic>
      <p:sp>
        <p:nvSpPr>
          <p:cNvPr id="6" name="Slide Number Placeholder 5">
            <a:extLst>
              <a:ext uri="{FF2B5EF4-FFF2-40B4-BE49-F238E27FC236}">
                <a16:creationId xmlns:a16="http://schemas.microsoft.com/office/drawing/2014/main" id="{38BAD83A-D865-5398-95F9-4DFB00DA52F0}"/>
              </a:ext>
            </a:extLst>
          </p:cNvPr>
          <p:cNvSpPr>
            <a:spLocks noGrp="1"/>
          </p:cNvSpPr>
          <p:nvPr>
            <p:ph type="sldNum" sz="quarter" idx="12"/>
          </p:nvPr>
        </p:nvSpPr>
        <p:spPr/>
        <p:txBody>
          <a:bodyPr/>
          <a:lstStyle/>
          <a:p>
            <a:fld id="{BA634521-C80F-DA4F-BE98-7119B7CE3C87}" type="slidenum">
              <a:rPr lang="en-US" dirty="0" smtClean="0"/>
              <a:pPr/>
              <a:t>10</a:t>
            </a:fld>
            <a:endParaRPr lang="en-US"/>
          </a:p>
        </p:txBody>
      </p:sp>
      <p:sp>
        <p:nvSpPr>
          <p:cNvPr id="4" name="TextBox 3">
            <a:extLst>
              <a:ext uri="{FF2B5EF4-FFF2-40B4-BE49-F238E27FC236}">
                <a16:creationId xmlns:a16="http://schemas.microsoft.com/office/drawing/2014/main" id="{8C057759-69B8-2765-2D2B-D13E781F5A99}"/>
              </a:ext>
            </a:extLst>
          </p:cNvPr>
          <p:cNvSpPr txBox="1"/>
          <p:nvPr/>
        </p:nvSpPr>
        <p:spPr>
          <a:xfrm>
            <a:off x="5168089" y="6172200"/>
            <a:ext cx="6093822" cy="276999"/>
          </a:xfrm>
          <a:prstGeom prst="rect">
            <a:avLst/>
          </a:prstGeom>
          <a:noFill/>
        </p:spPr>
        <p:txBody>
          <a:bodyPr wrap="square">
            <a:spAutoFit/>
          </a:bodyPr>
          <a:lstStyle/>
          <a:p>
            <a:r>
              <a:rPr lang="en-GB" sz="1200"/>
              <a:t>Note: The categories are subject to change following the SEND Reform consultation</a:t>
            </a:r>
          </a:p>
        </p:txBody>
      </p:sp>
    </p:spTree>
    <p:extLst>
      <p:ext uri="{BB962C8B-B14F-4D97-AF65-F5344CB8AC3E}">
        <p14:creationId xmlns:p14="http://schemas.microsoft.com/office/powerpoint/2010/main" val="282693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3" y="2107640"/>
            <a:ext cx="9218157" cy="3473450"/>
          </a:xfrm>
        </p:spPr>
        <p:txBody>
          <a:bodyPr/>
          <a:lstStyle/>
          <a:p>
            <a:pPr marL="342900" lvl="0" indent="-342900">
              <a:buClr>
                <a:srgbClr val="1D70B8"/>
              </a:buClr>
              <a:buFont typeface="Arial" panose="020B0604020202020204" pitchFamily="34" charset="0"/>
              <a:buChar char="&gt;"/>
            </a:pPr>
            <a:r>
              <a:rPr lang="en-GB"/>
              <a:t>to define speech, language and communication</a:t>
            </a:r>
          </a:p>
          <a:p>
            <a:pPr marL="342900" lvl="0" indent="-342900">
              <a:buClr>
                <a:srgbClr val="1D70B8"/>
              </a:buClr>
              <a:buFont typeface="Arial" panose="020B0604020202020204" pitchFamily="34" charset="0"/>
              <a:buChar char="&gt;"/>
            </a:pPr>
            <a:r>
              <a:rPr lang="en-GB"/>
              <a:t>to explain the role that it plays in learning</a:t>
            </a:r>
          </a:p>
          <a:p>
            <a:pPr marL="342900" indent="-342900">
              <a:buClr>
                <a:srgbClr val="1D70B8"/>
              </a:buClr>
              <a:buFont typeface="Arial" panose="020B0604020202020204" pitchFamily="34" charset="0"/>
              <a:buChar char="&gt;"/>
            </a:pPr>
            <a:r>
              <a:rPr lang="en-GB"/>
              <a:t>to explain how challenges might play out, both in general and in the classroom</a:t>
            </a:r>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11</a:t>
            </a:fld>
            <a:endParaRPr lang="en-US"/>
          </a:p>
        </p:txBody>
      </p:sp>
    </p:spTree>
    <p:extLst>
      <p:ext uri="{BB962C8B-B14F-4D97-AF65-F5344CB8AC3E}">
        <p14:creationId xmlns:p14="http://schemas.microsoft.com/office/powerpoint/2010/main" val="3318579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AE7B9-D70A-50F4-ACEA-792DC09EE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1151FC-9867-3A2D-B290-63FE047ECFB5}"/>
              </a:ext>
            </a:extLst>
          </p:cNvPr>
          <p:cNvSpPr>
            <a:spLocks noGrp="1"/>
          </p:cNvSpPr>
          <p:nvPr>
            <p:ph type="title"/>
          </p:nvPr>
        </p:nvSpPr>
        <p:spPr>
          <a:xfrm>
            <a:off x="696000" y="-1091423"/>
            <a:ext cx="10800000" cy="1027112"/>
          </a:xfrm>
        </p:spPr>
        <p:txBody>
          <a:bodyPr/>
          <a:lstStyle/>
          <a:p>
            <a:r>
              <a:rPr lang="en-GB"/>
              <a:t>What do we mean by speech, language and communication (SLC)?</a:t>
            </a:r>
          </a:p>
        </p:txBody>
      </p:sp>
      <p:sp>
        <p:nvSpPr>
          <p:cNvPr id="3" name="Text Placeholder 2">
            <a:extLst>
              <a:ext uri="{FF2B5EF4-FFF2-40B4-BE49-F238E27FC236}">
                <a16:creationId xmlns:a16="http://schemas.microsoft.com/office/drawing/2014/main" id="{4F9A3E88-BC7F-23B1-295C-305617D95A1B}"/>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speech, language and communication (SLC)?</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ED062351-940A-D051-0FF0-70B61ECFB666}"/>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role does SLC play in learning? </a:t>
            </a:r>
          </a:p>
        </p:txBody>
      </p:sp>
      <p:sp>
        <p:nvSpPr>
          <p:cNvPr id="18" name="Text Placeholder 4">
            <a:extLst>
              <a:ext uri="{FF2B5EF4-FFF2-40B4-BE49-F238E27FC236}">
                <a16:creationId xmlns:a16="http://schemas.microsoft.com/office/drawing/2014/main" id="{4261E119-335A-F732-5CD6-3409C8FBAB17}"/>
              </a:ext>
            </a:extLst>
          </p:cNvPr>
          <p:cNvSpPr txBox="1">
            <a:spLocks/>
          </p:cNvSpPr>
          <p:nvPr/>
        </p:nvSpPr>
        <p:spPr>
          <a:xfrm>
            <a:off x="702469" y="3158488"/>
            <a:ext cx="10805224"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challenges might SLC present in the classroom? </a:t>
            </a:r>
          </a:p>
        </p:txBody>
      </p:sp>
      <p:sp>
        <p:nvSpPr>
          <p:cNvPr id="6" name="Slide Number Placeholder 5">
            <a:extLst>
              <a:ext uri="{FF2B5EF4-FFF2-40B4-BE49-F238E27FC236}">
                <a16:creationId xmlns:a16="http://schemas.microsoft.com/office/drawing/2014/main" id="{B79247A2-51F8-DB90-9FFD-2E3A9F02F8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024681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892C7-8BF2-0126-2BBD-43FB9FADE6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91168E-6CCE-108D-83A7-B37BBEA8F307}"/>
              </a:ext>
            </a:extLst>
          </p:cNvPr>
          <p:cNvSpPr>
            <a:spLocks noGrp="1"/>
          </p:cNvSpPr>
          <p:nvPr>
            <p:ph type="title"/>
          </p:nvPr>
        </p:nvSpPr>
        <p:spPr>
          <a:xfrm>
            <a:off x="709612" y="709613"/>
            <a:ext cx="8956676" cy="1027112"/>
          </a:xfrm>
        </p:spPr>
        <p:txBody>
          <a:bodyPr/>
          <a:lstStyle/>
          <a:p>
            <a:r>
              <a:rPr lang="en-GB"/>
              <a:t>Speech, language and communication in everyday life</a:t>
            </a:r>
          </a:p>
        </p:txBody>
      </p:sp>
      <p:sp>
        <p:nvSpPr>
          <p:cNvPr id="3" name="Text Placeholder 2">
            <a:extLst>
              <a:ext uri="{FF2B5EF4-FFF2-40B4-BE49-F238E27FC236}">
                <a16:creationId xmlns:a16="http://schemas.microsoft.com/office/drawing/2014/main" id="{425F997F-3253-F297-768C-4325C0AF342D}"/>
              </a:ext>
            </a:extLst>
          </p:cNvPr>
          <p:cNvSpPr>
            <a:spLocks noGrp="1"/>
          </p:cNvSpPr>
          <p:nvPr>
            <p:ph type="body" sz="quarter" idx="10"/>
          </p:nvPr>
        </p:nvSpPr>
        <p:spPr>
          <a:xfrm>
            <a:off x="709614" y="2314575"/>
            <a:ext cx="10160316" cy="3257550"/>
          </a:xfrm>
        </p:spPr>
        <p:txBody>
          <a:bodyPr/>
          <a:lstStyle/>
          <a:p>
            <a:pPr marL="342900" indent="-342900">
              <a:buClr>
                <a:srgbClr val="1D70B8"/>
              </a:buClr>
              <a:buFont typeface="Segoe UI" panose="020B0502040204020203" pitchFamily="34" charset="0"/>
              <a:buChar char="&gt;"/>
            </a:pPr>
            <a:r>
              <a:rPr lang="en-GB"/>
              <a:t>The way we speak and interact with others has a profound impact on our everyday lives. </a:t>
            </a:r>
          </a:p>
          <a:p>
            <a:pPr marL="342900" indent="-342900">
              <a:buClr>
                <a:srgbClr val="1D70B8"/>
              </a:buClr>
              <a:buFont typeface="Segoe UI" panose="020B0502040204020203" pitchFamily="34" charset="0"/>
              <a:buChar char="&gt;"/>
            </a:pPr>
            <a:r>
              <a:rPr lang="en-GB"/>
              <a:t>Our capacity to communicate can shape how we form and build relationships.</a:t>
            </a:r>
          </a:p>
          <a:p>
            <a:pPr marL="342900" indent="-342900">
              <a:buClr>
                <a:srgbClr val="1D70B8"/>
              </a:buClr>
              <a:buFont typeface="Segoe UI" panose="020B0502040204020203" pitchFamily="34" charset="0"/>
              <a:buChar char="&gt;"/>
            </a:pPr>
            <a:r>
              <a:rPr lang="en-GB"/>
              <a:t>The way we express our thoughts and feelings is central to our emotional wellbeing. Our mental health can be deeply affected when we struggle to communicate.</a:t>
            </a:r>
          </a:p>
          <a:p>
            <a:pPr marL="342900" indent="-342900">
              <a:buClr>
                <a:srgbClr val="1D70B8"/>
              </a:buClr>
              <a:buFont typeface="Segoe UI" panose="020B0502040204020203" pitchFamily="34" charset="0"/>
              <a:buChar char="&gt;"/>
            </a:pPr>
            <a:r>
              <a:rPr lang="en-GB"/>
              <a:t>Learning, achievement  and employability are all closely linked with language and communication skills. </a:t>
            </a:r>
          </a:p>
          <a:p>
            <a:pPr marL="342900" indent="-342900">
              <a:buClr>
                <a:srgbClr val="17B5EA"/>
              </a:buClr>
              <a:buFont typeface="Segoe UI" panose="020B0502040204020203" pitchFamily="34" charset="0"/>
              <a:buChar char="&gt;"/>
            </a:pPr>
            <a:endParaRPr lang="en-GB"/>
          </a:p>
          <a:p>
            <a:endParaRPr lang="en-GB"/>
          </a:p>
        </p:txBody>
      </p:sp>
      <p:sp>
        <p:nvSpPr>
          <p:cNvPr id="5" name="Slide Number Placeholder 4">
            <a:extLst>
              <a:ext uri="{FF2B5EF4-FFF2-40B4-BE49-F238E27FC236}">
                <a16:creationId xmlns:a16="http://schemas.microsoft.com/office/drawing/2014/main" id="{129DDA19-8AB4-568B-6B50-C51EFEFDDEAC}"/>
              </a:ext>
            </a:extLst>
          </p:cNvPr>
          <p:cNvSpPr>
            <a:spLocks noGrp="1"/>
          </p:cNvSpPr>
          <p:nvPr>
            <p:ph type="sldNum" sz="quarter" idx="12"/>
          </p:nvPr>
        </p:nvSpPr>
        <p:spPr/>
        <p:txBody>
          <a:bodyPr/>
          <a:lstStyle/>
          <a:p>
            <a:fld id="{BA634521-C80F-DA4F-BE98-7119B7CE3C87}" type="slidenum">
              <a:rPr lang="en-US" smtClean="0"/>
              <a:pPr/>
              <a:t>13</a:t>
            </a:fld>
            <a:endParaRPr lang="en-US"/>
          </a:p>
        </p:txBody>
      </p:sp>
    </p:spTree>
    <p:extLst>
      <p:ext uri="{BB962C8B-B14F-4D97-AF65-F5344CB8AC3E}">
        <p14:creationId xmlns:p14="http://schemas.microsoft.com/office/powerpoint/2010/main" val="1224747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DF67C-B15A-7845-9602-B5FFA3FB3C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EA2B4B1-3556-DFFD-16F7-8DD895ADAA41}"/>
              </a:ext>
            </a:extLst>
          </p:cNvPr>
          <p:cNvSpPr>
            <a:spLocks noGrp="1"/>
          </p:cNvSpPr>
          <p:nvPr>
            <p:ph type="title"/>
          </p:nvPr>
        </p:nvSpPr>
        <p:spPr>
          <a:xfrm>
            <a:off x="709612" y="-1168586"/>
            <a:ext cx="10440609" cy="1027112"/>
          </a:xfrm>
        </p:spPr>
        <p:txBody>
          <a:bodyPr/>
          <a:lstStyle/>
          <a:p>
            <a:r>
              <a:rPr lang="en-GB"/>
              <a:t>Why speech, language and communication matter (outcomes focus)</a:t>
            </a:r>
          </a:p>
        </p:txBody>
      </p:sp>
      <p:sp>
        <p:nvSpPr>
          <p:cNvPr id="2" name="Title 3">
            <a:extLst>
              <a:ext uri="{FF2B5EF4-FFF2-40B4-BE49-F238E27FC236}">
                <a16:creationId xmlns:a16="http://schemas.microsoft.com/office/drawing/2014/main" id="{B00B399C-9462-B75E-4D17-B472393A9E8A}"/>
              </a:ext>
            </a:extLst>
          </p:cNvPr>
          <p:cNvSpPr txBox="1">
            <a:spLocks/>
          </p:cNvSpPr>
          <p:nvPr/>
        </p:nvSpPr>
        <p:spPr>
          <a:xfrm>
            <a:off x="709612" y="709613"/>
            <a:ext cx="807825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Why speech, language and communication matter</a:t>
            </a:r>
          </a:p>
        </p:txBody>
      </p:sp>
      <p:sp>
        <p:nvSpPr>
          <p:cNvPr id="3" name="Text Placeholder 2">
            <a:extLst>
              <a:ext uri="{FF2B5EF4-FFF2-40B4-BE49-F238E27FC236}">
                <a16:creationId xmlns:a16="http://schemas.microsoft.com/office/drawing/2014/main" id="{0C0646EF-15BB-33FC-1D6D-3B933882E913}"/>
              </a:ext>
            </a:extLst>
          </p:cNvPr>
          <p:cNvSpPr>
            <a:spLocks noGrp="1"/>
          </p:cNvSpPr>
          <p:nvPr>
            <p:ph type="body" sz="quarter" idx="10"/>
          </p:nvPr>
        </p:nvSpPr>
        <p:spPr>
          <a:xfrm>
            <a:off x="709612" y="2314575"/>
            <a:ext cx="10308007" cy="3006538"/>
          </a:xfrm>
        </p:spPr>
        <p:txBody>
          <a:bodyPr vert="horz" lIns="0" tIns="0" rIns="0" bIns="0" rtlCol="0" anchor="t">
            <a:noAutofit/>
          </a:bodyPr>
          <a:lstStyle/>
          <a:p>
            <a:pPr marL="457200" indent="-457200">
              <a:buClr>
                <a:srgbClr val="1D70B8"/>
              </a:buClr>
              <a:buFont typeface="+mj-lt"/>
              <a:buAutoNum type="arabicPeriod"/>
            </a:pPr>
            <a:r>
              <a:rPr lang="en-GB"/>
              <a:t>Children who struggle with language at age five are six times less likely to reach the expected standard in English at age eleven and eleven times less likely to reach the expected standard in maths at age eleven (Speech and Language UK, 2023, p.3).</a:t>
            </a:r>
          </a:p>
          <a:p>
            <a:pPr marL="457200" indent="-457200">
              <a:buClr>
                <a:srgbClr val="1D70B8"/>
              </a:buClr>
              <a:buFont typeface="+mj-lt"/>
              <a:buAutoNum type="arabicPeriod"/>
            </a:pPr>
            <a:r>
              <a:rPr lang="en-GB"/>
              <a:t>In schools, the most common type of need among pupils with SEN support is speech, language and communication needs. The primary need identified for one in four pupils is speech, language and communication needs (25.7%). (DfE, 2026a). </a:t>
            </a:r>
          </a:p>
          <a:p>
            <a:pPr marL="457200" indent="-457200">
              <a:buClr>
                <a:srgbClr val="1D70B8"/>
              </a:buClr>
              <a:buAutoNum type="arabicPeriod"/>
            </a:pPr>
            <a:r>
              <a:rPr lang="en-GB" spc="0"/>
              <a:t>Only 63% of those who did not achieve a grade 4 or above in English and maths GCSEs at age 16 were in sustained employment, </a:t>
            </a:r>
            <a:r>
              <a:rPr lang="en-GB"/>
              <a:t>an </a:t>
            </a:r>
            <a:r>
              <a:rPr lang="en-GB" spc="0"/>
              <a:t>apprenticeship, or education at age 19, compared with 85% of those who achieved both qualifications (DfE, 2026b).</a:t>
            </a:r>
          </a:p>
          <a:p>
            <a:pPr>
              <a:buClr>
                <a:srgbClr val="1D70B8"/>
              </a:buClr>
            </a:pPr>
            <a:endParaRPr lang="en-GB"/>
          </a:p>
          <a:p>
            <a:pPr marL="457200" indent="-457200">
              <a:buClr>
                <a:srgbClr val="1D70B8"/>
              </a:buClr>
              <a:buFont typeface="+mj-lt"/>
              <a:buAutoNum type="arabicPeriod"/>
            </a:pPr>
            <a:endParaRPr lang="en-GB"/>
          </a:p>
          <a:p>
            <a:pPr marL="457200" indent="-457200">
              <a:buClr>
                <a:srgbClr val="1D70B8"/>
              </a:buClr>
              <a:buFont typeface="+mj-lt"/>
              <a:buAutoNum type="arabicPeriod"/>
            </a:pPr>
            <a:endParaRPr lang="en-GB"/>
          </a:p>
          <a:p>
            <a:pPr marL="342900" indent="-342900">
              <a:buClr>
                <a:srgbClr val="17B5EA"/>
              </a:buClr>
              <a:buFont typeface="Segoe UI" panose="020B0502040204020203" pitchFamily="34" charset="0"/>
              <a:buChar char="&gt;"/>
            </a:pPr>
            <a:endParaRPr lang="en-GB"/>
          </a:p>
          <a:p>
            <a:endParaRPr lang="en-GB"/>
          </a:p>
        </p:txBody>
      </p:sp>
      <p:sp>
        <p:nvSpPr>
          <p:cNvPr id="5" name="Slide Number Placeholder 4">
            <a:extLst>
              <a:ext uri="{FF2B5EF4-FFF2-40B4-BE49-F238E27FC236}">
                <a16:creationId xmlns:a16="http://schemas.microsoft.com/office/drawing/2014/main" id="{AA5D2F17-A270-01C6-A291-59CD9DA9C232}"/>
              </a:ext>
            </a:extLst>
          </p:cNvPr>
          <p:cNvSpPr>
            <a:spLocks noGrp="1"/>
          </p:cNvSpPr>
          <p:nvPr>
            <p:ph type="sldNum" sz="quarter" idx="12"/>
          </p:nvPr>
        </p:nvSpPr>
        <p:spPr/>
        <p:txBody>
          <a:bodyPr/>
          <a:lstStyle/>
          <a:p>
            <a:fld id="{BA634521-C80F-DA4F-BE98-7119B7CE3C87}" type="slidenum">
              <a:rPr lang="en-US" smtClean="0"/>
              <a:pPr/>
              <a:t>14</a:t>
            </a:fld>
            <a:endParaRPr lang="en-US"/>
          </a:p>
        </p:txBody>
      </p:sp>
    </p:spTree>
    <p:extLst>
      <p:ext uri="{BB962C8B-B14F-4D97-AF65-F5344CB8AC3E}">
        <p14:creationId xmlns:p14="http://schemas.microsoft.com/office/powerpoint/2010/main" val="2474837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9D0C-3583-68D4-1F17-7CBB9F359C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3B8116B-1149-A52F-549A-B48CA9F93BCD}"/>
              </a:ext>
            </a:extLst>
          </p:cNvPr>
          <p:cNvSpPr>
            <a:spLocks noGrp="1"/>
          </p:cNvSpPr>
          <p:nvPr>
            <p:ph type="title"/>
          </p:nvPr>
        </p:nvSpPr>
        <p:spPr>
          <a:xfrm>
            <a:off x="709612" y="-1146483"/>
            <a:ext cx="10604382" cy="1027112"/>
          </a:xfrm>
        </p:spPr>
        <p:txBody>
          <a:bodyPr/>
          <a:lstStyle/>
          <a:p>
            <a:r>
              <a:rPr lang="en-GB"/>
              <a:t>Why speech, language and communication matter (SEMH focus)</a:t>
            </a:r>
          </a:p>
        </p:txBody>
      </p:sp>
      <p:sp>
        <p:nvSpPr>
          <p:cNvPr id="2" name="Title 3">
            <a:extLst>
              <a:ext uri="{FF2B5EF4-FFF2-40B4-BE49-F238E27FC236}">
                <a16:creationId xmlns:a16="http://schemas.microsoft.com/office/drawing/2014/main" id="{990B5097-F39C-F6D4-BC86-68C61D1886AD}"/>
              </a:ext>
            </a:extLst>
          </p:cNvPr>
          <p:cNvSpPr txBox="1">
            <a:spLocks/>
          </p:cNvSpPr>
          <p:nvPr/>
        </p:nvSpPr>
        <p:spPr>
          <a:xfrm>
            <a:off x="709612" y="709613"/>
            <a:ext cx="807825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Why speech, language and communication matter</a:t>
            </a:r>
          </a:p>
        </p:txBody>
      </p:sp>
      <p:sp>
        <p:nvSpPr>
          <p:cNvPr id="3" name="Text Placeholder 2">
            <a:extLst>
              <a:ext uri="{FF2B5EF4-FFF2-40B4-BE49-F238E27FC236}">
                <a16:creationId xmlns:a16="http://schemas.microsoft.com/office/drawing/2014/main" id="{0D285621-8057-7CF4-C3FB-DA01ED31DF35}"/>
              </a:ext>
            </a:extLst>
          </p:cNvPr>
          <p:cNvSpPr>
            <a:spLocks noGrp="1"/>
          </p:cNvSpPr>
          <p:nvPr>
            <p:ph type="body" sz="quarter" idx="10"/>
          </p:nvPr>
        </p:nvSpPr>
        <p:spPr>
          <a:xfrm>
            <a:off x="709612" y="2314574"/>
            <a:ext cx="10773673" cy="3006539"/>
          </a:xfrm>
        </p:spPr>
        <p:txBody>
          <a:bodyPr vert="horz" lIns="0" tIns="0" rIns="0" bIns="0" rtlCol="0" anchor="t">
            <a:noAutofit/>
          </a:bodyPr>
          <a:lstStyle/>
          <a:p>
            <a:pPr>
              <a:spcAft>
                <a:spcPts val="600"/>
              </a:spcAft>
              <a:buClr>
                <a:srgbClr val="1D70B8"/>
              </a:buClr>
            </a:pPr>
            <a:r>
              <a:rPr lang="en-GB"/>
              <a:t>Speech and Language UK’s recent research (2025) found that:</a:t>
            </a:r>
          </a:p>
          <a:p>
            <a:pPr marL="457200" indent="-457200">
              <a:spcAft>
                <a:spcPts val="600"/>
              </a:spcAft>
              <a:buClr>
                <a:srgbClr val="1D70B8"/>
              </a:buClr>
              <a:buFont typeface="Arial" panose="020B0604020202020204" pitchFamily="34" charset="0"/>
              <a:buChar char="&gt;"/>
            </a:pPr>
            <a:r>
              <a:rPr lang="en-GB"/>
              <a:t> 45% of young people referred to mental health services experience language challenges </a:t>
            </a:r>
          </a:p>
          <a:p>
            <a:pPr marL="457200" indent="-457200">
              <a:spcAft>
                <a:spcPts val="600"/>
              </a:spcAft>
              <a:buClr>
                <a:srgbClr val="1D70B8"/>
              </a:buClr>
              <a:buFont typeface="Arial" panose="020B0604020202020204" pitchFamily="34" charset="0"/>
              <a:buChar char="&gt;"/>
            </a:pPr>
            <a:r>
              <a:rPr lang="en-GB"/>
              <a:t>over half (56%) of children and young people with speech and language challenges experience difficulties making and maintaining friendships</a:t>
            </a:r>
          </a:p>
          <a:p>
            <a:pPr marL="457200" indent="-457200">
              <a:spcAft>
                <a:spcPts val="600"/>
              </a:spcAft>
              <a:buClr>
                <a:srgbClr val="1D70B8"/>
              </a:buClr>
              <a:buFont typeface="Arial" panose="020B0604020202020204" pitchFamily="34" charset="0"/>
              <a:buChar char="&gt;"/>
            </a:pPr>
            <a:r>
              <a:rPr lang="en-GB"/>
              <a:t>more than a third (35%) of young people have experienced bullying or exclusion </a:t>
            </a:r>
          </a:p>
          <a:p>
            <a:pPr marL="457200" indent="-457200">
              <a:spcAft>
                <a:spcPts val="600"/>
              </a:spcAft>
              <a:buClr>
                <a:srgbClr val="1D70B8"/>
              </a:buClr>
              <a:buFont typeface="Arial" panose="020B0604020202020204" pitchFamily="34" charset="0"/>
              <a:buChar char="&gt;"/>
            </a:pPr>
            <a:r>
              <a:rPr lang="en-GB"/>
              <a:t>there is potential for positive impact on pupils’ SLC</a:t>
            </a:r>
          </a:p>
          <a:p>
            <a:pPr marL="342900" indent="-342900">
              <a:spcAft>
                <a:spcPts val="600"/>
              </a:spcAft>
              <a:buClr>
                <a:srgbClr val="1D70B8"/>
              </a:buClr>
              <a:buFont typeface="Arial" panose="020B0604020202020204" pitchFamily="34" charset="0"/>
              <a:buChar char="•"/>
            </a:pPr>
            <a:endParaRPr lang="en-GB"/>
          </a:p>
          <a:p>
            <a:pPr>
              <a:spcAft>
                <a:spcPts val="600"/>
              </a:spcAft>
              <a:buClr>
                <a:srgbClr val="1D70B8"/>
              </a:buClr>
            </a:pPr>
            <a:endParaRPr lang="en-GB"/>
          </a:p>
          <a:p>
            <a:pPr>
              <a:spcAft>
                <a:spcPts val="600"/>
              </a:spcAft>
              <a:buClr>
                <a:srgbClr val="1D70B8"/>
              </a:buClr>
            </a:pPr>
            <a:r>
              <a:rPr lang="en-GB"/>
              <a:t> </a:t>
            </a:r>
          </a:p>
          <a:p>
            <a:pPr marL="457200" indent="-457200">
              <a:spcAft>
                <a:spcPts val="600"/>
              </a:spcAft>
              <a:buClr>
                <a:srgbClr val="1D70B8"/>
              </a:buClr>
              <a:buFont typeface="+mj-lt"/>
              <a:buAutoNum type="arabicPeriod"/>
            </a:pPr>
            <a:endParaRPr lang="en-GB"/>
          </a:p>
          <a:p>
            <a:pPr marL="457200" indent="-457200">
              <a:spcAft>
                <a:spcPts val="600"/>
              </a:spcAft>
              <a:buClr>
                <a:srgbClr val="1D70B8"/>
              </a:buClr>
              <a:buFont typeface="+mj-lt"/>
              <a:buAutoNum type="arabicPeriod"/>
            </a:pPr>
            <a:endParaRPr lang="en-GB"/>
          </a:p>
          <a:p>
            <a:pPr marL="457200" indent="-457200">
              <a:spcAft>
                <a:spcPts val="600"/>
              </a:spcAft>
              <a:buClr>
                <a:srgbClr val="1D70B8"/>
              </a:buClr>
              <a:buFont typeface="+mj-lt"/>
              <a:buAutoNum type="arabicPeriod"/>
            </a:pPr>
            <a:endParaRPr lang="en-GB"/>
          </a:p>
          <a:p>
            <a:pPr marL="342900" indent="-342900">
              <a:spcAft>
                <a:spcPts val="600"/>
              </a:spcAft>
              <a:buClr>
                <a:srgbClr val="17B5EA"/>
              </a:buClr>
              <a:buFont typeface="Segoe UI" panose="020B0502040204020203" pitchFamily="34" charset="0"/>
              <a:buChar char="&gt;"/>
            </a:pPr>
            <a:endParaRPr lang="en-GB"/>
          </a:p>
          <a:p>
            <a:pPr>
              <a:spcAft>
                <a:spcPts val="600"/>
              </a:spcAft>
            </a:pPr>
            <a:endParaRPr lang="en-GB"/>
          </a:p>
        </p:txBody>
      </p:sp>
      <p:sp>
        <p:nvSpPr>
          <p:cNvPr id="5" name="Slide Number Placeholder 4">
            <a:extLst>
              <a:ext uri="{FF2B5EF4-FFF2-40B4-BE49-F238E27FC236}">
                <a16:creationId xmlns:a16="http://schemas.microsoft.com/office/drawing/2014/main" id="{E2D56730-59F9-2050-5CCE-36E63134F293}"/>
              </a:ext>
            </a:extLst>
          </p:cNvPr>
          <p:cNvSpPr>
            <a:spLocks noGrp="1"/>
          </p:cNvSpPr>
          <p:nvPr>
            <p:ph type="sldNum" sz="quarter" idx="12"/>
          </p:nvPr>
        </p:nvSpPr>
        <p:spPr/>
        <p:txBody>
          <a:bodyPr/>
          <a:lstStyle/>
          <a:p>
            <a:fld id="{BA634521-C80F-DA4F-BE98-7119B7CE3C87}" type="slidenum">
              <a:rPr lang="en-US" smtClean="0"/>
              <a:pPr/>
              <a:t>15</a:t>
            </a:fld>
            <a:endParaRPr lang="en-US"/>
          </a:p>
        </p:txBody>
      </p:sp>
    </p:spTree>
    <p:extLst>
      <p:ext uri="{BB962C8B-B14F-4D97-AF65-F5344CB8AC3E}">
        <p14:creationId xmlns:p14="http://schemas.microsoft.com/office/powerpoint/2010/main" val="70888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9B81FA-C3A6-4BDD-63D9-A665162BB88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7DFE52-21FB-E2A1-C7F2-8B9408C8D67E}"/>
              </a:ext>
            </a:extLst>
          </p:cNvPr>
          <p:cNvSpPr>
            <a:spLocks noGrp="1"/>
          </p:cNvSpPr>
          <p:nvPr>
            <p:ph type="title"/>
          </p:nvPr>
        </p:nvSpPr>
        <p:spPr>
          <a:xfrm>
            <a:off x="709200" y="685798"/>
            <a:ext cx="8775459" cy="3041651"/>
          </a:xfrm>
        </p:spPr>
        <p:txBody>
          <a:bodyPr/>
          <a:lstStyle/>
          <a:p>
            <a:r>
              <a:rPr lang="en-US">
                <a:latin typeface="Arial" panose="020B0604020202020204" pitchFamily="34" charset="0"/>
              </a:rPr>
              <a:t>Facilitation guidance – hidden slide</a:t>
            </a:r>
            <a:endParaRPr lang="en-US"/>
          </a:p>
        </p:txBody>
      </p:sp>
      <p:sp>
        <p:nvSpPr>
          <p:cNvPr id="4" name="Text Placeholder 3">
            <a:extLst>
              <a:ext uri="{FF2B5EF4-FFF2-40B4-BE49-F238E27FC236}">
                <a16:creationId xmlns:a16="http://schemas.microsoft.com/office/drawing/2014/main" id="{1BD5FE48-6A9F-4C3E-267C-C998E593C932}"/>
              </a:ext>
            </a:extLst>
          </p:cNvPr>
          <p:cNvSpPr>
            <a:spLocks noGrp="1"/>
          </p:cNvSpPr>
          <p:nvPr>
            <p:ph type="body" sz="half" idx="2"/>
          </p:nvPr>
        </p:nvSpPr>
        <p:spPr>
          <a:xfrm>
            <a:off x="709200" y="2075399"/>
            <a:ext cx="10309225" cy="1628775"/>
          </a:xfrm>
        </p:spPr>
        <p:txBody>
          <a:bodyPr vert="horz" lIns="0" tIns="0" rIns="0" bIns="0" rtlCol="0" anchor="t">
            <a:noAutofit/>
          </a:bodyPr>
          <a:lstStyle/>
          <a:p>
            <a:r>
              <a:rPr lang="en-GB" sz="2000"/>
              <a:t>The following slide is a hidden slide. You may choose to unhide and deliver this slide if you feel that your staff would benefit from it. </a:t>
            </a:r>
          </a:p>
          <a:p>
            <a:r>
              <a:rPr lang="en-GB" sz="2000"/>
              <a:t>The intention of the slide is to </a:t>
            </a:r>
            <a:r>
              <a:rPr lang="en-GB" sz="2000">
                <a:solidFill>
                  <a:srgbClr val="000000"/>
                </a:solidFill>
                <a:cs typeface="Arial"/>
              </a:rPr>
              <a:t>make the link between positive impact on pupils and key messages regarding inclusive teaching. </a:t>
            </a:r>
          </a:p>
          <a:p>
            <a:endParaRPr lang="en-GB" sz="2000"/>
          </a:p>
        </p:txBody>
      </p:sp>
      <p:sp>
        <p:nvSpPr>
          <p:cNvPr id="3" name="Slide Number Placeholder 2">
            <a:extLst>
              <a:ext uri="{FF2B5EF4-FFF2-40B4-BE49-F238E27FC236}">
                <a16:creationId xmlns:a16="http://schemas.microsoft.com/office/drawing/2014/main" id="{5C849E56-048D-1390-EA54-8853033DF86F}"/>
              </a:ext>
            </a:extLst>
          </p:cNvPr>
          <p:cNvSpPr>
            <a:spLocks noGrp="1"/>
          </p:cNvSpPr>
          <p:nvPr>
            <p:ph type="sldNum" sz="quarter" idx="11"/>
          </p:nvPr>
        </p:nvSpPr>
        <p:spPr/>
        <p:txBody>
          <a:bodyPr/>
          <a:lstStyle/>
          <a:p>
            <a:fld id="{BA634521-C80F-DA4F-BE98-7119B7CE3C87}" type="slidenum">
              <a:rPr lang="en-US" smtClean="0"/>
              <a:pPr/>
              <a:t>16</a:t>
            </a:fld>
            <a:endParaRPr lang="en-US"/>
          </a:p>
        </p:txBody>
      </p:sp>
    </p:spTree>
    <p:extLst>
      <p:ext uri="{BB962C8B-B14F-4D97-AF65-F5344CB8AC3E}">
        <p14:creationId xmlns:p14="http://schemas.microsoft.com/office/powerpoint/2010/main" val="2498885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B00E77-EA09-E267-725E-16B358239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86A22-FE2E-ED97-A581-9BE196FAF7C4}"/>
              </a:ext>
              <a:ext uri="{C183D7F6-B498-43B3-948B-1728B52AA6E4}">
                <adec:decorative xmlns:adec="http://schemas.microsoft.com/office/drawing/2017/decorative" val="0"/>
              </a:ext>
            </a:extLst>
          </p:cNvPr>
          <p:cNvSpPr>
            <a:spLocks noGrp="1"/>
          </p:cNvSpPr>
          <p:nvPr>
            <p:ph type="title"/>
          </p:nvPr>
        </p:nvSpPr>
        <p:spPr>
          <a:xfrm>
            <a:off x="708724" y="685799"/>
            <a:ext cx="10800000" cy="780809"/>
          </a:xfrm>
        </p:spPr>
        <p:txBody>
          <a:bodyPr/>
          <a:lstStyle/>
          <a:p>
            <a:r>
              <a:rPr lang="en-GB"/>
              <a:t>Inclusion</a:t>
            </a:r>
          </a:p>
        </p:txBody>
      </p:sp>
      <p:grpSp>
        <p:nvGrpSpPr>
          <p:cNvPr id="2" name="Group 1" descr="Venn diagram displaying the connection between academic outcomes, personal development and citizenship">
            <a:extLst>
              <a:ext uri="{FF2B5EF4-FFF2-40B4-BE49-F238E27FC236}">
                <a16:creationId xmlns:a16="http://schemas.microsoft.com/office/drawing/2014/main" id="{7A0C1E1E-44FE-1F92-8214-440D0D9AF7A8}"/>
              </a:ext>
              <a:ext uri="{C183D7F6-B498-43B3-948B-1728B52AA6E4}">
                <adec:decorative xmlns:adec="http://schemas.microsoft.com/office/drawing/2017/decorative" val="0"/>
              </a:ext>
            </a:extLst>
          </p:cNvPr>
          <p:cNvGrpSpPr/>
          <p:nvPr/>
        </p:nvGrpSpPr>
        <p:grpSpPr>
          <a:xfrm>
            <a:off x="2761469" y="685799"/>
            <a:ext cx="6669062" cy="5590220"/>
            <a:chOff x="2212035" y="1467922"/>
            <a:chExt cx="6175520" cy="5139423"/>
          </a:xfrm>
        </p:grpSpPr>
        <p:sp>
          <p:nvSpPr>
            <p:cNvPr id="3" name="Oval 2">
              <a:extLst>
                <a:ext uri="{FF2B5EF4-FFF2-40B4-BE49-F238E27FC236}">
                  <a16:creationId xmlns:a16="http://schemas.microsoft.com/office/drawing/2014/main" id="{ADAA48FE-E684-A1D4-B312-AF1482A1261B}"/>
                </a:ext>
              </a:extLst>
            </p:cNvPr>
            <p:cNvSpPr/>
            <p:nvPr/>
          </p:nvSpPr>
          <p:spPr>
            <a:xfrm>
              <a:off x="2212035" y="3292418"/>
              <a:ext cx="3302680" cy="3302680"/>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Personal development</a:t>
              </a:r>
            </a:p>
          </p:txBody>
        </p:sp>
        <p:sp>
          <p:nvSpPr>
            <p:cNvPr id="6" name="Oval 5">
              <a:extLst>
                <a:ext uri="{FF2B5EF4-FFF2-40B4-BE49-F238E27FC236}">
                  <a16:creationId xmlns:a16="http://schemas.microsoft.com/office/drawing/2014/main" id="{30A649D2-9657-1A47-1840-538ED174C053}"/>
                </a:ext>
              </a:extLst>
            </p:cNvPr>
            <p:cNvSpPr/>
            <p:nvPr/>
          </p:nvSpPr>
          <p:spPr>
            <a:xfrm>
              <a:off x="5084875" y="3304665"/>
              <a:ext cx="3302680" cy="3302680"/>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egoe UI"/>
                  <a:ea typeface="+mn-ea"/>
                  <a:cs typeface="+mn-cs"/>
                </a:rPr>
                <a:t>Wellbeing and Belonging</a:t>
              </a:r>
            </a:p>
          </p:txBody>
        </p:sp>
        <p:sp>
          <p:nvSpPr>
            <p:cNvPr id="7" name="Oval 6">
              <a:extLst>
                <a:ext uri="{FF2B5EF4-FFF2-40B4-BE49-F238E27FC236}">
                  <a16:creationId xmlns:a16="http://schemas.microsoft.com/office/drawing/2014/main" id="{37E90198-4CED-760A-FF0B-4E6E1A00EFAA}"/>
                </a:ext>
              </a:extLst>
            </p:cNvPr>
            <p:cNvSpPr/>
            <p:nvPr/>
          </p:nvSpPr>
          <p:spPr>
            <a:xfrm>
              <a:off x="3663650" y="1467922"/>
              <a:ext cx="3302680" cy="3302680"/>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Educational outcomes</a:t>
              </a:r>
            </a:p>
          </p:txBody>
        </p:sp>
      </p:grpSp>
      <p:sp>
        <p:nvSpPr>
          <p:cNvPr id="5" name="Slide Number Placeholder 4">
            <a:extLst>
              <a:ext uri="{FF2B5EF4-FFF2-40B4-BE49-F238E27FC236}">
                <a16:creationId xmlns:a16="http://schemas.microsoft.com/office/drawing/2014/main" id="{ADC80F41-C5CB-B696-45E9-F54FC034BE14}"/>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481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354AA98-23F2-18A0-7BE4-275A277C097C}"/>
              </a:ext>
            </a:extLst>
          </p:cNvPr>
          <p:cNvSpPr>
            <a:spLocks noGrp="1"/>
          </p:cNvSpPr>
          <p:nvPr>
            <p:ph type="title"/>
          </p:nvPr>
        </p:nvSpPr>
        <p:spPr>
          <a:xfrm>
            <a:off x="709611" y="709613"/>
            <a:ext cx="6910389" cy="1027112"/>
          </a:xfrm>
        </p:spPr>
        <p:txBody>
          <a:bodyPr/>
          <a:lstStyle/>
          <a:p>
            <a:r>
              <a:rPr lang="en-GB"/>
              <a:t>What is speech, language and communication?</a:t>
            </a:r>
          </a:p>
        </p:txBody>
      </p:sp>
      <p:sp>
        <p:nvSpPr>
          <p:cNvPr id="3" name="Text Placeholder 2">
            <a:extLst>
              <a:ext uri="{FF2B5EF4-FFF2-40B4-BE49-F238E27FC236}">
                <a16:creationId xmlns:a16="http://schemas.microsoft.com/office/drawing/2014/main" id="{047FC88C-C0D8-2C19-7389-7B872AC146A4}"/>
              </a:ext>
            </a:extLst>
          </p:cNvPr>
          <p:cNvSpPr>
            <a:spLocks noGrp="1"/>
          </p:cNvSpPr>
          <p:nvPr>
            <p:ph type="body" sz="quarter" idx="10"/>
          </p:nvPr>
        </p:nvSpPr>
        <p:spPr>
          <a:xfrm>
            <a:off x="709614" y="2314575"/>
            <a:ext cx="7332661" cy="3257550"/>
          </a:xfrm>
        </p:spPr>
        <p:txBody>
          <a:bodyPr/>
          <a:lstStyle/>
          <a:p>
            <a:pPr>
              <a:buClr>
                <a:srgbClr val="17B5EA"/>
              </a:buClr>
            </a:pPr>
            <a:r>
              <a:rPr lang="en-GB" b="1"/>
              <a:t>Speech, Language and Communication (SLC) </a:t>
            </a:r>
            <a:r>
              <a:rPr lang="en-GB"/>
              <a:t>is an umbrella term for an area of development. It encompasses a broad range of needs that can affect a pupil’s ability to communicate effectively. </a:t>
            </a:r>
          </a:p>
          <a:p>
            <a:pPr>
              <a:buClr>
                <a:srgbClr val="17B5EA"/>
              </a:buClr>
            </a:pPr>
            <a:r>
              <a:rPr lang="en-GB"/>
              <a:t>We’ll look at each area in turn. </a:t>
            </a:r>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0D9FFB18-B547-3B78-4A11-02939AB99A5A}"/>
              </a:ext>
            </a:extLst>
          </p:cNvPr>
          <p:cNvSpPr>
            <a:spLocks noGrp="1"/>
          </p:cNvSpPr>
          <p:nvPr>
            <p:ph type="sldNum" sz="quarter" idx="12"/>
          </p:nvPr>
        </p:nvSpPr>
        <p:spPr/>
        <p:txBody>
          <a:bodyPr/>
          <a:lstStyle/>
          <a:p>
            <a:fld id="{BA634521-C80F-DA4F-BE98-7119B7CE3C87}" type="slidenum">
              <a:rPr lang="en-US" smtClean="0"/>
              <a:pPr/>
              <a:t>18</a:t>
            </a:fld>
            <a:endParaRPr lang="en-US"/>
          </a:p>
        </p:txBody>
      </p:sp>
    </p:spTree>
    <p:extLst>
      <p:ext uri="{BB962C8B-B14F-4D97-AF65-F5344CB8AC3E}">
        <p14:creationId xmlns:p14="http://schemas.microsoft.com/office/powerpoint/2010/main" val="137662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E0AAC-3C0E-6CD8-2697-CFBFEB5D83A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DBF40D-FFFC-047A-3F03-D7894AC62F32}"/>
              </a:ext>
            </a:extLst>
          </p:cNvPr>
          <p:cNvSpPr>
            <a:spLocks noGrp="1"/>
          </p:cNvSpPr>
          <p:nvPr>
            <p:ph type="title"/>
          </p:nvPr>
        </p:nvSpPr>
        <p:spPr>
          <a:xfrm>
            <a:off x="818794" y="-1228369"/>
            <a:ext cx="7116763" cy="1027112"/>
          </a:xfrm>
        </p:spPr>
        <p:txBody>
          <a:bodyPr/>
          <a:lstStyle/>
          <a:p>
            <a:r>
              <a:rPr lang="en-GB"/>
              <a:t>Speech</a:t>
            </a:r>
          </a:p>
        </p:txBody>
      </p:sp>
      <p:sp>
        <p:nvSpPr>
          <p:cNvPr id="2" name="Title 3">
            <a:extLst>
              <a:ext uri="{FF2B5EF4-FFF2-40B4-BE49-F238E27FC236}">
                <a16:creationId xmlns:a16="http://schemas.microsoft.com/office/drawing/2014/main" id="{A61BE046-ACC0-ACC4-2FCF-8C4F5E08C341}"/>
              </a:ext>
            </a:extLst>
          </p:cNvPr>
          <p:cNvSpPr txBox="1">
            <a:spLocks/>
          </p:cNvSpPr>
          <p:nvPr/>
        </p:nvSpPr>
        <p:spPr>
          <a:xfrm>
            <a:off x="709612" y="709613"/>
            <a:ext cx="711676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
        <p:nvSpPr>
          <p:cNvPr id="3" name="Text Placeholder 2">
            <a:extLst>
              <a:ext uri="{FF2B5EF4-FFF2-40B4-BE49-F238E27FC236}">
                <a16:creationId xmlns:a16="http://schemas.microsoft.com/office/drawing/2014/main" id="{26A2608F-CB62-7EF7-5AA4-D775AE185692}"/>
              </a:ext>
            </a:extLst>
          </p:cNvPr>
          <p:cNvSpPr>
            <a:spLocks noGrp="1"/>
          </p:cNvSpPr>
          <p:nvPr>
            <p:ph type="body" sz="quarter" idx="10"/>
          </p:nvPr>
        </p:nvSpPr>
        <p:spPr>
          <a:xfrm>
            <a:off x="709613" y="2314575"/>
            <a:ext cx="8891587" cy="3257550"/>
          </a:xfrm>
        </p:spPr>
        <p:txBody>
          <a:bodyPr/>
          <a:lstStyle/>
          <a:p>
            <a:pPr marL="342900" indent="-342900">
              <a:buClr>
                <a:srgbClr val="1D70B8"/>
              </a:buClr>
              <a:buFont typeface="Arial" panose="020B0604020202020204" pitchFamily="34" charset="0"/>
              <a:buChar char="&gt;"/>
            </a:pPr>
            <a:r>
              <a:rPr lang="en-GB" b="1"/>
              <a:t>Speech</a:t>
            </a:r>
            <a:r>
              <a:rPr lang="en-GB"/>
              <a:t> refers to our ability to make verbal sounds and words. </a:t>
            </a:r>
          </a:p>
          <a:p>
            <a:pPr marL="342900" indent="-342900">
              <a:buClr>
                <a:srgbClr val="1D70B8"/>
              </a:buClr>
              <a:buFont typeface="Arial" panose="020B0604020202020204" pitchFamily="34" charset="0"/>
              <a:buChar char="&gt;"/>
            </a:pPr>
            <a:r>
              <a:rPr lang="en-GB"/>
              <a:t>Speech difficulties or speech sound disorders refer to problems with perception, production, or representation of speech or difficulty with voice quality (Daniel &amp; McLeod, 2017). </a:t>
            </a:r>
          </a:p>
          <a:p>
            <a:pPr marL="342900" indent="-342900">
              <a:buClr>
                <a:srgbClr val="17B5EA"/>
              </a:buClr>
              <a:buFont typeface="Arial" panose="020B0604020202020204" pitchFamily="34" charset="0"/>
              <a:buChar char="•"/>
            </a:pPr>
            <a:endParaRPr lang="en-GB"/>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7FF236F6-088F-C19B-EF3C-FE5339071B9D}"/>
              </a:ext>
            </a:extLst>
          </p:cNvPr>
          <p:cNvSpPr>
            <a:spLocks noGrp="1"/>
          </p:cNvSpPr>
          <p:nvPr>
            <p:ph type="sldNum" sz="quarter" idx="12"/>
          </p:nvPr>
        </p:nvSpPr>
        <p:spPr/>
        <p:txBody>
          <a:bodyPr/>
          <a:lstStyle/>
          <a:p>
            <a:fld id="{BA634521-C80F-DA4F-BE98-7119B7CE3C87}" type="slidenum">
              <a:rPr lang="en-US" smtClean="0"/>
              <a:pPr/>
              <a:t>19</a:t>
            </a:fld>
            <a:endParaRPr lang="en-US"/>
          </a:p>
        </p:txBody>
      </p:sp>
    </p:spTree>
    <p:extLst>
      <p:ext uri="{BB962C8B-B14F-4D97-AF65-F5344CB8AC3E}">
        <p14:creationId xmlns:p14="http://schemas.microsoft.com/office/powerpoint/2010/main" val="305530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5BA8-7821-3658-6107-233542C1C24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8E38114-E655-F713-018D-1D8254B485A3}"/>
              </a:ext>
            </a:extLst>
          </p:cNvPr>
          <p:cNvSpPr>
            <a:spLocks noGrp="1"/>
          </p:cNvSpPr>
          <p:nvPr>
            <p:ph type="title"/>
          </p:nvPr>
        </p:nvSpPr>
        <p:spPr>
          <a:xfrm>
            <a:off x="709613" y="-1027112"/>
            <a:ext cx="6817344" cy="1027112"/>
          </a:xfrm>
        </p:spPr>
        <p:txBody>
          <a:bodyPr/>
          <a:lstStyle/>
          <a:p>
            <a:r>
              <a:rPr lang="en-GB"/>
              <a:t>Language</a:t>
            </a:r>
          </a:p>
        </p:txBody>
      </p:sp>
      <p:sp>
        <p:nvSpPr>
          <p:cNvPr id="2" name="Title 3">
            <a:extLst>
              <a:ext uri="{FF2B5EF4-FFF2-40B4-BE49-F238E27FC236}">
                <a16:creationId xmlns:a16="http://schemas.microsoft.com/office/drawing/2014/main" id="{BCD39EF5-A17F-FE5B-8A79-AF4CB9F008FF}"/>
              </a:ext>
            </a:extLst>
          </p:cNvPr>
          <p:cNvSpPr txBox="1">
            <a:spLocks/>
          </p:cNvSpPr>
          <p:nvPr/>
        </p:nvSpPr>
        <p:spPr>
          <a:xfrm>
            <a:off x="709612" y="709613"/>
            <a:ext cx="711676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
        <p:nvSpPr>
          <p:cNvPr id="3" name="Text Placeholder 2">
            <a:extLst>
              <a:ext uri="{FF2B5EF4-FFF2-40B4-BE49-F238E27FC236}">
                <a16:creationId xmlns:a16="http://schemas.microsoft.com/office/drawing/2014/main" id="{5F8DB0C4-004F-94BE-BA1D-5B329CB7B759}"/>
              </a:ext>
            </a:extLst>
          </p:cNvPr>
          <p:cNvSpPr>
            <a:spLocks noGrp="1"/>
          </p:cNvSpPr>
          <p:nvPr>
            <p:ph type="body" sz="quarter" idx="10"/>
          </p:nvPr>
        </p:nvSpPr>
        <p:spPr>
          <a:xfrm>
            <a:off x="709613" y="2314575"/>
            <a:ext cx="10154329" cy="3257550"/>
          </a:xfrm>
        </p:spPr>
        <p:txBody>
          <a:bodyPr/>
          <a:lstStyle/>
          <a:p>
            <a:pPr marL="342900" indent="-342900">
              <a:buClr>
                <a:srgbClr val="1D70B8"/>
              </a:buClr>
              <a:buFont typeface="Arial" panose="020B0604020202020204" pitchFamily="34" charset="0"/>
              <a:buChar char="&gt;"/>
            </a:pPr>
            <a:r>
              <a:rPr lang="en-GB" b="1"/>
              <a:t>Language</a:t>
            </a:r>
            <a:r>
              <a:rPr lang="en-GB"/>
              <a:t> in this instance refers to verbal and non-verbal means of communication.</a:t>
            </a:r>
          </a:p>
          <a:p>
            <a:pPr marL="342900" indent="-342900">
              <a:buClr>
                <a:srgbClr val="1D70B8"/>
              </a:buClr>
              <a:buFont typeface="Arial" panose="020B0604020202020204" pitchFamily="34" charset="0"/>
              <a:buChar char="&gt;"/>
            </a:pPr>
            <a:r>
              <a:rPr lang="en-GB"/>
              <a:t>Verbal language is spoken language. Non-verbal language refers to facial expressions, gestures and body language. </a:t>
            </a:r>
          </a:p>
          <a:p>
            <a:pPr marL="342900" indent="-342900">
              <a:buClr>
                <a:srgbClr val="1D70B8"/>
              </a:buClr>
              <a:buFont typeface="Arial" panose="020B0604020202020204" pitchFamily="34" charset="0"/>
              <a:buChar char="&gt;"/>
            </a:pPr>
            <a:r>
              <a:rPr lang="en-GB">
                <a:ea typeface="Segoe UI"/>
              </a:rPr>
              <a:t>How pupils process and make meaning from language is known as receptive language. </a:t>
            </a:r>
          </a:p>
          <a:p>
            <a:pPr marL="342900" indent="-342900">
              <a:buClr>
                <a:srgbClr val="1D70B8"/>
              </a:buClr>
              <a:buFont typeface="Arial" panose="020B0604020202020204" pitchFamily="34" charset="0"/>
              <a:buChar char="&gt;"/>
            </a:pPr>
            <a:r>
              <a:rPr lang="en-GB">
                <a:ea typeface="Segoe UI"/>
              </a:rPr>
              <a:t>How pupils communicate their ideas with others is known as expressive language. </a:t>
            </a:r>
            <a:endParaRPr lang="en-GB"/>
          </a:p>
          <a:p>
            <a:pPr marL="342900" indent="-342900">
              <a:buClr>
                <a:srgbClr val="1D70B8"/>
              </a:buClr>
              <a:buFont typeface="Arial" panose="020B0604020202020204" pitchFamily="34" charset="0"/>
              <a:buChar char="&gt;"/>
            </a:pPr>
            <a:r>
              <a:rPr lang="en-GB"/>
              <a:t>Both receptive language and expressive language are key to understanding how pupils process language. </a:t>
            </a:r>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85EE5733-8E75-0750-5507-5EFD0FDE11DA}"/>
              </a:ext>
            </a:extLst>
          </p:cNvPr>
          <p:cNvSpPr>
            <a:spLocks noGrp="1"/>
          </p:cNvSpPr>
          <p:nvPr>
            <p:ph type="sldNum" sz="quarter" idx="12"/>
          </p:nvPr>
        </p:nvSpPr>
        <p:spPr/>
        <p:txBody>
          <a:bodyPr/>
          <a:lstStyle/>
          <a:p>
            <a:fld id="{BA634521-C80F-DA4F-BE98-7119B7CE3C87}" type="slidenum">
              <a:rPr lang="en-US" smtClean="0"/>
              <a:pPr/>
              <a:t>20</a:t>
            </a:fld>
            <a:endParaRPr lang="en-US"/>
          </a:p>
        </p:txBody>
      </p:sp>
    </p:spTree>
    <p:extLst>
      <p:ext uri="{BB962C8B-B14F-4D97-AF65-F5344CB8AC3E}">
        <p14:creationId xmlns:p14="http://schemas.microsoft.com/office/powerpoint/2010/main" val="7684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68A5F-7AAD-AFC2-11A1-D6EE4CE4C3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CA7DAE3-7ADE-B8E6-FE04-E581BB71DBAC}"/>
              </a:ext>
            </a:extLst>
          </p:cNvPr>
          <p:cNvSpPr>
            <a:spLocks noGrp="1"/>
          </p:cNvSpPr>
          <p:nvPr>
            <p:ph type="title"/>
          </p:nvPr>
        </p:nvSpPr>
        <p:spPr>
          <a:xfrm>
            <a:off x="709613" y="-1160130"/>
            <a:ext cx="6946247" cy="1027112"/>
          </a:xfrm>
        </p:spPr>
        <p:txBody>
          <a:bodyPr/>
          <a:lstStyle/>
          <a:p>
            <a:r>
              <a:rPr lang="en-GB"/>
              <a:t>Communication</a:t>
            </a:r>
          </a:p>
        </p:txBody>
      </p:sp>
      <p:sp>
        <p:nvSpPr>
          <p:cNvPr id="2" name="Title 3">
            <a:extLst>
              <a:ext uri="{FF2B5EF4-FFF2-40B4-BE49-F238E27FC236}">
                <a16:creationId xmlns:a16="http://schemas.microsoft.com/office/drawing/2014/main" id="{E8DFF7A4-9A59-AE75-A579-D2F162804193}"/>
              </a:ext>
            </a:extLst>
          </p:cNvPr>
          <p:cNvSpPr txBox="1">
            <a:spLocks/>
          </p:cNvSpPr>
          <p:nvPr/>
        </p:nvSpPr>
        <p:spPr>
          <a:xfrm>
            <a:off x="709612" y="709613"/>
            <a:ext cx="711676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What is speech, language and communication?</a:t>
            </a:r>
          </a:p>
        </p:txBody>
      </p:sp>
      <p:sp>
        <p:nvSpPr>
          <p:cNvPr id="3" name="Text Placeholder 2">
            <a:extLst>
              <a:ext uri="{FF2B5EF4-FFF2-40B4-BE49-F238E27FC236}">
                <a16:creationId xmlns:a16="http://schemas.microsoft.com/office/drawing/2014/main" id="{C394BCC7-5756-5DD8-1BFB-7409CFC801CF}"/>
              </a:ext>
            </a:extLst>
          </p:cNvPr>
          <p:cNvSpPr>
            <a:spLocks noGrp="1"/>
          </p:cNvSpPr>
          <p:nvPr>
            <p:ph type="body" sz="quarter" idx="10"/>
          </p:nvPr>
        </p:nvSpPr>
        <p:spPr>
          <a:xfrm>
            <a:off x="709613" y="2314575"/>
            <a:ext cx="10143443" cy="3257550"/>
          </a:xfrm>
        </p:spPr>
        <p:txBody>
          <a:bodyPr vert="horz" lIns="0" tIns="0" rIns="0" bIns="0" rtlCol="0" anchor="t">
            <a:noAutofit/>
          </a:bodyPr>
          <a:lstStyle/>
          <a:p>
            <a:pPr marL="342900" indent="-342900">
              <a:buClr>
                <a:srgbClr val="1D70B8"/>
              </a:buClr>
              <a:buFont typeface="Arial" panose="020B0604020202020204" pitchFamily="34" charset="0"/>
              <a:buChar char="&gt;"/>
            </a:pPr>
            <a:r>
              <a:rPr lang="en-GB" b="1"/>
              <a:t>Communication</a:t>
            </a:r>
            <a:r>
              <a:rPr lang="en-GB"/>
              <a:t> refers to the social use of language.</a:t>
            </a:r>
          </a:p>
          <a:p>
            <a:pPr marL="342900" indent="-342900">
              <a:buClr>
                <a:srgbClr val="1D70B8"/>
              </a:buClr>
              <a:buFont typeface="Arial" panose="020B0604020202020204" pitchFamily="34" charset="0"/>
              <a:buChar char="&gt;"/>
            </a:pPr>
            <a:r>
              <a:rPr lang="en-GB"/>
              <a:t>Communication and social interaction difficulties relate to challenges with the social use of language, such as using and interpreting language appropriately in conversations. </a:t>
            </a:r>
          </a:p>
          <a:p>
            <a:pPr marL="342900" indent="-342900">
              <a:buClr>
                <a:srgbClr val="17B5EA"/>
              </a:buClr>
              <a:buFont typeface="Arial" panose="020B0604020202020204" pitchFamily="34" charset="0"/>
              <a:buChar char="•"/>
            </a:pPr>
            <a:endParaRPr lang="en-GB"/>
          </a:p>
          <a:p>
            <a:pPr>
              <a:buClr>
                <a:srgbClr val="17B5EA"/>
              </a:buClr>
            </a:pPr>
            <a:endParaRPr lang="en-GB"/>
          </a:p>
          <a:p>
            <a:endParaRPr lang="en-GB"/>
          </a:p>
        </p:txBody>
      </p:sp>
      <p:sp>
        <p:nvSpPr>
          <p:cNvPr id="5" name="Slide Number Placeholder 4">
            <a:extLst>
              <a:ext uri="{FF2B5EF4-FFF2-40B4-BE49-F238E27FC236}">
                <a16:creationId xmlns:a16="http://schemas.microsoft.com/office/drawing/2014/main" id="{2205BE23-ACE1-3200-74BD-1DCE83D5937E}"/>
              </a:ext>
            </a:extLst>
          </p:cNvPr>
          <p:cNvSpPr>
            <a:spLocks noGrp="1"/>
          </p:cNvSpPr>
          <p:nvPr>
            <p:ph type="sldNum" sz="quarter" idx="12"/>
          </p:nvPr>
        </p:nvSpPr>
        <p:spPr/>
        <p:txBody>
          <a:bodyPr/>
          <a:lstStyle/>
          <a:p>
            <a:fld id="{BA634521-C80F-DA4F-BE98-7119B7CE3C87}" type="slidenum">
              <a:rPr lang="en-US" smtClean="0"/>
              <a:pPr/>
              <a:t>21</a:t>
            </a:fld>
            <a:endParaRPr lang="en-US"/>
          </a:p>
        </p:txBody>
      </p:sp>
    </p:spTree>
    <p:extLst>
      <p:ext uri="{BB962C8B-B14F-4D97-AF65-F5344CB8AC3E}">
        <p14:creationId xmlns:p14="http://schemas.microsoft.com/office/powerpoint/2010/main" val="3396087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6EF8B-8A68-D84B-B9F7-AE68BDD58743}"/>
              </a:ext>
            </a:extLst>
          </p:cNvPr>
          <p:cNvSpPr>
            <a:spLocks noGrp="1"/>
          </p:cNvSpPr>
          <p:nvPr>
            <p:ph type="title"/>
          </p:nvPr>
        </p:nvSpPr>
        <p:spPr/>
        <p:txBody>
          <a:bodyPr/>
          <a:lstStyle/>
          <a:p>
            <a:r>
              <a:rPr lang="en-GB"/>
              <a:t>The starting point</a:t>
            </a:r>
          </a:p>
        </p:txBody>
      </p:sp>
      <p:sp>
        <p:nvSpPr>
          <p:cNvPr id="8" name="TextBox 7">
            <a:extLst>
              <a:ext uri="{FF2B5EF4-FFF2-40B4-BE49-F238E27FC236}">
                <a16:creationId xmlns:a16="http://schemas.microsoft.com/office/drawing/2014/main" id="{2150A8E0-8F98-0206-F255-FBBBEEFF1F47}"/>
              </a:ext>
            </a:extLst>
          </p:cNvPr>
          <p:cNvSpPr txBox="1"/>
          <p:nvPr/>
        </p:nvSpPr>
        <p:spPr>
          <a:xfrm>
            <a:off x="685800" y="1744997"/>
            <a:ext cx="10635469" cy="241447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44000" rIns="144000" bIns="144000" anchor="t">
            <a:spAutoFit/>
          </a:bodyPr>
          <a:lstStyle/>
          <a:p>
            <a:pPr>
              <a:buClr>
                <a:srgbClr val="00B6ED"/>
              </a:buClr>
            </a:pPr>
            <a:r>
              <a:rPr lang="en-GB" sz="2000"/>
              <a:t>Communication and language underpin all other areas of learning... This is because children typically learn and share what they know through oral communication and language before they can read and write. Communication and language are also vital for social and emotional development. They enable children to build relationships with their peers and the adults around them, to talk about what matters to them and to express their needs.</a:t>
            </a:r>
          </a:p>
          <a:p>
            <a:pPr>
              <a:buClr>
                <a:srgbClr val="00B6ED"/>
              </a:buClr>
            </a:pPr>
            <a:endParaRPr lang="en-GB" sz="2000"/>
          </a:p>
          <a:p>
            <a:pPr algn="r">
              <a:buClr>
                <a:srgbClr val="00B6ED"/>
              </a:buClr>
            </a:pPr>
            <a:r>
              <a:rPr lang="en-GB"/>
              <a:t>Department for Education (2023)</a:t>
            </a:r>
            <a:endParaRPr lang="en-GB" sz="2000"/>
          </a:p>
        </p:txBody>
      </p:sp>
      <p:sp>
        <p:nvSpPr>
          <p:cNvPr id="3" name="Text Placeholder 2">
            <a:extLst>
              <a:ext uri="{FF2B5EF4-FFF2-40B4-BE49-F238E27FC236}">
                <a16:creationId xmlns:a16="http://schemas.microsoft.com/office/drawing/2014/main" id="{11399DFA-B9E0-88CF-BF15-9B4B205DE738}"/>
              </a:ext>
            </a:extLst>
          </p:cNvPr>
          <p:cNvSpPr>
            <a:spLocks noGrp="1"/>
          </p:cNvSpPr>
          <p:nvPr>
            <p:ph type="body" sz="quarter" idx="10"/>
          </p:nvPr>
        </p:nvSpPr>
        <p:spPr>
          <a:xfrm>
            <a:off x="682387" y="4541838"/>
            <a:ext cx="9942070" cy="1404664"/>
          </a:xfrm>
        </p:spPr>
        <p:txBody>
          <a:bodyPr/>
          <a:lstStyle/>
          <a:p>
            <a:pPr>
              <a:buClr>
                <a:srgbClr val="00B6ED"/>
              </a:buClr>
            </a:pPr>
            <a:r>
              <a:rPr lang="en-GB" b="1"/>
              <a:t>Communication and language are key in other areas of development, for example: </a:t>
            </a:r>
          </a:p>
          <a:p>
            <a:pPr>
              <a:buClr>
                <a:srgbClr val="1D70B8"/>
              </a:buClr>
            </a:pPr>
            <a:r>
              <a:rPr lang="en-GB"/>
              <a:t>Social and emotional development</a:t>
            </a:r>
          </a:p>
          <a:p>
            <a:pPr>
              <a:buClr>
                <a:srgbClr val="00B6ED"/>
              </a:buClr>
            </a:pPr>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22</a:t>
            </a:fld>
            <a:endParaRPr lang="en-US"/>
          </a:p>
        </p:txBody>
      </p:sp>
    </p:spTree>
    <p:extLst>
      <p:ext uri="{BB962C8B-B14F-4D97-AF65-F5344CB8AC3E}">
        <p14:creationId xmlns:p14="http://schemas.microsoft.com/office/powerpoint/2010/main" val="109550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F93FF3-AC29-A7CF-BBB2-B0037571C633}"/>
              </a:ext>
            </a:extLst>
          </p:cNvPr>
          <p:cNvSpPr>
            <a:spLocks noGrp="1"/>
          </p:cNvSpPr>
          <p:nvPr>
            <p:ph type="title"/>
          </p:nvPr>
        </p:nvSpPr>
        <p:spPr/>
        <p:txBody>
          <a:bodyPr/>
          <a:lstStyle/>
          <a:p>
            <a:r>
              <a:rPr lang="en-GB"/>
              <a:t>The role of SLC in learning</a:t>
            </a:r>
          </a:p>
        </p:txBody>
      </p:sp>
      <p:sp>
        <p:nvSpPr>
          <p:cNvPr id="3" name="Text Placeholder 2">
            <a:extLst>
              <a:ext uri="{FF2B5EF4-FFF2-40B4-BE49-F238E27FC236}">
                <a16:creationId xmlns:a16="http://schemas.microsoft.com/office/drawing/2014/main" id="{6761D13B-F6DC-0ABE-E603-73A3CF927C4F}"/>
              </a:ext>
            </a:extLst>
          </p:cNvPr>
          <p:cNvSpPr>
            <a:spLocks noGrp="1"/>
          </p:cNvSpPr>
          <p:nvPr>
            <p:ph type="body" sz="quarter" idx="10"/>
          </p:nvPr>
        </p:nvSpPr>
        <p:spPr>
          <a:xfrm>
            <a:off x="709614" y="2314575"/>
            <a:ext cx="10308774" cy="3257550"/>
          </a:xfrm>
        </p:spPr>
        <p:txBody>
          <a:bodyPr/>
          <a:lstStyle/>
          <a:p>
            <a:r>
              <a:rPr lang="en-GB"/>
              <a:t>Speech, language, and communication are all foundational to learning and development. </a:t>
            </a:r>
          </a:p>
          <a:p>
            <a:r>
              <a:rPr lang="en-GB"/>
              <a:t>These skills act as a gateway to pupils’ wider development, particularly in relation to literacy and access to curriculum content.</a:t>
            </a:r>
          </a:p>
          <a:p>
            <a:endParaRPr lang="en-GB"/>
          </a:p>
        </p:txBody>
      </p:sp>
      <p:sp>
        <p:nvSpPr>
          <p:cNvPr id="5" name="Slide Number Placeholder 4">
            <a:extLst>
              <a:ext uri="{FF2B5EF4-FFF2-40B4-BE49-F238E27FC236}">
                <a16:creationId xmlns:a16="http://schemas.microsoft.com/office/drawing/2014/main" id="{679E9BC6-5415-7990-DAEA-FA7FC8349CC5}"/>
              </a:ext>
            </a:extLst>
          </p:cNvPr>
          <p:cNvSpPr>
            <a:spLocks noGrp="1"/>
          </p:cNvSpPr>
          <p:nvPr>
            <p:ph type="sldNum" sz="quarter" idx="12"/>
          </p:nvPr>
        </p:nvSpPr>
        <p:spPr/>
        <p:txBody>
          <a:bodyPr/>
          <a:lstStyle/>
          <a:p>
            <a:fld id="{BA634521-C80F-DA4F-BE98-7119B7CE3C87}" type="slidenum">
              <a:rPr lang="en-US" smtClean="0"/>
              <a:pPr/>
              <a:t>23</a:t>
            </a:fld>
            <a:endParaRPr lang="en-US"/>
          </a:p>
        </p:txBody>
      </p:sp>
    </p:spTree>
    <p:extLst>
      <p:ext uri="{BB962C8B-B14F-4D97-AF65-F5344CB8AC3E}">
        <p14:creationId xmlns:p14="http://schemas.microsoft.com/office/powerpoint/2010/main" val="1211394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0BDBF5-F840-9C76-E557-6D9853D7CE65}"/>
              </a:ext>
            </a:extLst>
          </p:cNvPr>
          <p:cNvSpPr>
            <a:spLocks noGrp="1"/>
          </p:cNvSpPr>
          <p:nvPr>
            <p:ph type="title"/>
          </p:nvPr>
        </p:nvSpPr>
        <p:spPr/>
        <p:txBody>
          <a:bodyPr/>
          <a:lstStyle/>
          <a:p>
            <a:r>
              <a:rPr lang="en-GB"/>
              <a:t>The enduring impact of SLC</a:t>
            </a:r>
          </a:p>
        </p:txBody>
      </p:sp>
      <p:sp>
        <p:nvSpPr>
          <p:cNvPr id="6" name="TextBox 5">
            <a:extLst>
              <a:ext uri="{FF2B5EF4-FFF2-40B4-BE49-F238E27FC236}">
                <a16:creationId xmlns:a16="http://schemas.microsoft.com/office/drawing/2014/main" id="{2DB14417-A148-AB1F-4D89-CE7FFD40117B}"/>
              </a:ext>
            </a:extLst>
          </p:cNvPr>
          <p:cNvSpPr txBox="1"/>
          <p:nvPr/>
        </p:nvSpPr>
        <p:spPr>
          <a:xfrm>
            <a:off x="686017" y="2098675"/>
            <a:ext cx="10820183" cy="241447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144000" tIns="144000" rIns="144000" bIns="144000" anchor="t">
            <a:spAutoFit/>
          </a:bodyPr>
          <a:lstStyle/>
          <a:p>
            <a:pPr>
              <a:buClr>
                <a:srgbClr val="00B6ED"/>
              </a:buClr>
            </a:pPr>
            <a:r>
              <a:rPr lang="en-GB" sz="2400"/>
              <a:t>There are too many people who lack the skills they need to thrive in work. 8.5 million adults have low proficiency in English, maths or both,</a:t>
            </a:r>
            <a:r>
              <a:rPr lang="en-GB" sz="2400" baseline="30000"/>
              <a:t> </a:t>
            </a:r>
            <a:r>
              <a:rPr lang="en-GB" sz="2400"/>
              <a:t>7.3 million lack the essential digital skills required for the workplace,</a:t>
            </a:r>
            <a:r>
              <a:rPr lang="en-GB" sz="2400" baseline="30000"/>
              <a:t> </a:t>
            </a:r>
            <a:r>
              <a:rPr lang="en-GB" sz="2400"/>
              <a:t>and those without a level 2 qualification are far more likely to be out of work.</a:t>
            </a:r>
            <a:endParaRPr lang="en-GB" sz="2400" baseline="30000"/>
          </a:p>
          <a:p>
            <a:pPr>
              <a:buClr>
                <a:srgbClr val="00B6ED"/>
              </a:buClr>
            </a:pPr>
            <a:endParaRPr lang="en-GB" sz="2400"/>
          </a:p>
          <a:p>
            <a:pPr algn="r">
              <a:buClr>
                <a:srgbClr val="00B6ED"/>
              </a:buClr>
            </a:pPr>
            <a:r>
              <a:rPr lang="en-GB"/>
              <a:t>Department for Education (2025)</a:t>
            </a:r>
            <a:endParaRPr lang="en-GB" sz="2000"/>
          </a:p>
        </p:txBody>
      </p:sp>
      <p:sp>
        <p:nvSpPr>
          <p:cNvPr id="5" name="Slide Number Placeholder 4">
            <a:extLst>
              <a:ext uri="{FF2B5EF4-FFF2-40B4-BE49-F238E27FC236}">
                <a16:creationId xmlns:a16="http://schemas.microsoft.com/office/drawing/2014/main" id="{56DDCC05-00AA-C9A5-4542-316347147B25}"/>
              </a:ext>
            </a:extLst>
          </p:cNvPr>
          <p:cNvSpPr>
            <a:spLocks noGrp="1"/>
          </p:cNvSpPr>
          <p:nvPr>
            <p:ph type="sldNum" sz="quarter" idx="12"/>
          </p:nvPr>
        </p:nvSpPr>
        <p:spPr/>
        <p:txBody>
          <a:bodyPr/>
          <a:lstStyle/>
          <a:p>
            <a:fld id="{BA634521-C80F-DA4F-BE98-7119B7CE3C87}" type="slidenum">
              <a:rPr lang="en-US" smtClean="0"/>
              <a:pPr/>
              <a:t>24</a:t>
            </a:fld>
            <a:endParaRPr lang="en-US"/>
          </a:p>
        </p:txBody>
      </p:sp>
    </p:spTree>
    <p:extLst>
      <p:ext uri="{BB962C8B-B14F-4D97-AF65-F5344CB8AC3E}">
        <p14:creationId xmlns:p14="http://schemas.microsoft.com/office/powerpoint/2010/main" val="2783429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279B222D-5D52-31A6-CF3A-E4391CE8B537}"/>
              </a:ext>
            </a:extLst>
          </p:cNvPr>
          <p:cNvSpPr>
            <a:spLocks noGrp="1"/>
          </p:cNvSpPr>
          <p:nvPr>
            <p:ph type="title"/>
          </p:nvPr>
        </p:nvSpPr>
        <p:spPr>
          <a:xfrm>
            <a:off x="1748387" y="-900823"/>
            <a:ext cx="9757814" cy="1027112"/>
          </a:xfrm>
        </p:spPr>
        <p:txBody>
          <a:bodyPr/>
          <a:lstStyle/>
          <a:p>
            <a:r>
              <a:rPr lang="en-US"/>
              <a:t>Reflection on implications for learners</a:t>
            </a:r>
          </a:p>
        </p:txBody>
      </p:sp>
      <p:sp>
        <p:nvSpPr>
          <p:cNvPr id="3" name="Text Placeholder 2">
            <a:extLst>
              <a:ext uri="{FF2B5EF4-FFF2-40B4-BE49-F238E27FC236}">
                <a16:creationId xmlns:a16="http://schemas.microsoft.com/office/drawing/2014/main" id="{8C020BD2-9ED5-E3CA-5487-8D2017881BC0}"/>
              </a:ext>
            </a:extLst>
          </p:cNvPr>
          <p:cNvSpPr>
            <a:spLocks noGrp="1"/>
          </p:cNvSpPr>
          <p:nvPr>
            <p:ph type="body" sz="quarter" idx="10"/>
          </p:nvPr>
        </p:nvSpPr>
        <p:spPr>
          <a:xfrm>
            <a:off x="709614" y="2913063"/>
            <a:ext cx="7663421" cy="2659062"/>
          </a:xfrm>
        </p:spPr>
        <p:txBody>
          <a:bodyPr/>
          <a:lstStyle/>
          <a:p>
            <a:r>
              <a:rPr lang="en-GB"/>
              <a:t>Let’s take a moment here to pause and reflect on what you've heard.</a:t>
            </a:r>
          </a:p>
          <a:p>
            <a:r>
              <a:rPr lang="en-GB"/>
              <a:t>Think about a pupil (or group of pupils) you teach for whom this information about SLC resonates. </a:t>
            </a:r>
          </a:p>
        </p:txBody>
      </p:sp>
      <p:pic>
        <p:nvPicPr>
          <p:cNvPr id="8" name="Picture 7">
            <a:extLst>
              <a:ext uri="{FF2B5EF4-FFF2-40B4-BE49-F238E27FC236}">
                <a16:creationId xmlns:a16="http://schemas.microsoft.com/office/drawing/2014/main" id="{9206C9C8-8436-B2E0-7B4F-0E43835428B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9A2D4865-E411-B04C-1FE8-D9C1898E3EFB}"/>
              </a:ext>
            </a:extLst>
          </p:cNvPr>
          <p:cNvSpPr>
            <a:spLocks noGrp="1"/>
          </p:cNvSpPr>
          <p:nvPr>
            <p:ph type="sldNum" sz="quarter" idx="12"/>
          </p:nvPr>
        </p:nvSpPr>
        <p:spPr/>
        <p:txBody>
          <a:bodyPr/>
          <a:lstStyle/>
          <a:p>
            <a:fld id="{BA634521-C80F-DA4F-BE98-7119B7CE3C87}" type="slidenum">
              <a:rPr lang="en-US" smtClean="0"/>
              <a:pPr/>
              <a:t>25</a:t>
            </a:fld>
            <a:endParaRPr lang="en-US"/>
          </a:p>
        </p:txBody>
      </p:sp>
      <p:sp>
        <p:nvSpPr>
          <p:cNvPr id="2" name="Title 4">
            <a:extLst>
              <a:ext uri="{FF2B5EF4-FFF2-40B4-BE49-F238E27FC236}">
                <a16:creationId xmlns:a16="http://schemas.microsoft.com/office/drawing/2014/main" id="{DB7D7C89-BFCC-2286-0C92-B0C1E935860C}"/>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25050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40DD3-4903-2962-DE63-7BE2BA806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D9EA6E-B770-D9F7-0CE9-875B2B62F666}"/>
              </a:ext>
            </a:extLst>
          </p:cNvPr>
          <p:cNvSpPr>
            <a:spLocks noGrp="1"/>
          </p:cNvSpPr>
          <p:nvPr>
            <p:ph type="title"/>
          </p:nvPr>
        </p:nvSpPr>
        <p:spPr>
          <a:xfrm>
            <a:off x="696000" y="-719544"/>
            <a:ext cx="10800000" cy="1027112"/>
          </a:xfrm>
        </p:spPr>
        <p:txBody>
          <a:bodyPr/>
          <a:lstStyle/>
          <a:p>
            <a:r>
              <a:rPr lang="en-GB"/>
              <a:t>What role does SLC play in learning?</a:t>
            </a:r>
          </a:p>
        </p:txBody>
      </p:sp>
      <p:sp>
        <p:nvSpPr>
          <p:cNvPr id="3" name="Text Placeholder 2">
            <a:extLst>
              <a:ext uri="{FF2B5EF4-FFF2-40B4-BE49-F238E27FC236}">
                <a16:creationId xmlns:a16="http://schemas.microsoft.com/office/drawing/2014/main" id="{75726A67-9F8B-D2EB-8944-84CF391F61ED}"/>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speech, language and communication (SLC)?</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A7ADB51B-F6B4-71C1-9D8D-513E7E220E28}"/>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role does SLC play in learning? </a:t>
            </a:r>
          </a:p>
        </p:txBody>
      </p:sp>
      <p:sp>
        <p:nvSpPr>
          <p:cNvPr id="18" name="Text Placeholder 4">
            <a:extLst>
              <a:ext uri="{FF2B5EF4-FFF2-40B4-BE49-F238E27FC236}">
                <a16:creationId xmlns:a16="http://schemas.microsoft.com/office/drawing/2014/main" id="{1137A4D3-0C8C-0F56-0A5C-24DEEC21BF6C}"/>
              </a:ext>
            </a:extLst>
          </p:cNvPr>
          <p:cNvSpPr txBox="1">
            <a:spLocks/>
          </p:cNvSpPr>
          <p:nvPr/>
        </p:nvSpPr>
        <p:spPr>
          <a:xfrm>
            <a:off x="702469" y="3158488"/>
            <a:ext cx="10805224"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challenges might SLC present in the classroom? </a:t>
            </a:r>
          </a:p>
        </p:txBody>
      </p:sp>
      <p:sp>
        <p:nvSpPr>
          <p:cNvPr id="6" name="Slide Number Placeholder 5">
            <a:extLst>
              <a:ext uri="{FF2B5EF4-FFF2-40B4-BE49-F238E27FC236}">
                <a16:creationId xmlns:a16="http://schemas.microsoft.com/office/drawing/2014/main" id="{F0ED5511-B9C7-014E-1BFC-051AD7E02D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41122308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812362" y="-1022556"/>
            <a:ext cx="10143077" cy="1026000"/>
          </a:xfrm>
        </p:spPr>
        <p:txBody>
          <a:bodyPr/>
          <a:lstStyle/>
          <a:p>
            <a:r>
              <a:rPr lang="en-GB"/>
              <a:t>Discussion on how high-quality teaching supports learners with SLC needs</a:t>
            </a:r>
          </a:p>
        </p:txBody>
      </p:sp>
      <p:sp>
        <p:nvSpPr>
          <p:cNvPr id="2" name="Title 3">
            <a:extLst>
              <a:ext uri="{FF2B5EF4-FFF2-40B4-BE49-F238E27FC236}">
                <a16:creationId xmlns:a16="http://schemas.microsoft.com/office/drawing/2014/main" id="{A7C8612C-5DB2-21C8-46A0-50A91945556C}"/>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2322651"/>
            <a:ext cx="10796586" cy="1404800"/>
          </a:xfrm>
        </p:spPr>
        <p:txBody>
          <a:bodyPr vert="horz" lIns="0" tIns="0" rIns="0" bIns="0" rtlCol="0" anchor="t">
            <a:noAutofit/>
          </a:bodyPr>
          <a:lstStyle/>
          <a:p>
            <a:r>
              <a:rPr lang="en-GB"/>
              <a:t>How does high-quality teaching already support pupils with SLC in your setting?</a:t>
            </a:r>
          </a:p>
          <a:p>
            <a:r>
              <a:rPr lang="en-GB"/>
              <a:t>What adjustments to teaching practice have positively impacted on pupils with SLC needs in your setting? What has been less effective?</a:t>
            </a:r>
          </a:p>
        </p:txBody>
      </p:sp>
      <p:sp>
        <p:nvSpPr>
          <p:cNvPr id="3" name="Text Placeholder 1">
            <a:extLst>
              <a:ext uri="{FF2B5EF4-FFF2-40B4-BE49-F238E27FC236}">
                <a16:creationId xmlns:a16="http://schemas.microsoft.com/office/drawing/2014/main" id="{39A0A1BD-670C-4885-FFD9-C406A8C7DB8A}"/>
              </a:ext>
            </a:extLst>
          </p:cNvPr>
          <p:cNvSpPr txBox="1">
            <a:spLocks/>
          </p:cNvSpPr>
          <p:nvPr/>
        </p:nvSpPr>
        <p:spPr>
          <a:xfrm>
            <a:off x="685800" y="3943350"/>
            <a:ext cx="10793634" cy="1180096"/>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Take a minute individually to think about these questions.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Swap speaker after three minutes.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27</a:t>
            </a:fld>
            <a:endParaRPr lang="en-US"/>
          </a:p>
        </p:txBody>
      </p:sp>
    </p:spTree>
    <p:extLst>
      <p:ext uri="{BB962C8B-B14F-4D97-AF65-F5344CB8AC3E}">
        <p14:creationId xmlns:p14="http://schemas.microsoft.com/office/powerpoint/2010/main" val="1351089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A1BD1D-B8E8-8BFB-88AE-1893D6258EBA}"/>
              </a:ext>
            </a:extLst>
          </p:cNvPr>
          <p:cNvSpPr>
            <a:spLocks noGrp="1"/>
          </p:cNvSpPr>
          <p:nvPr>
            <p:ph type="title"/>
          </p:nvPr>
        </p:nvSpPr>
        <p:spPr/>
        <p:txBody>
          <a:bodyPr/>
          <a:lstStyle/>
          <a:p>
            <a:r>
              <a:rPr lang="en-GB"/>
              <a:t>Receptive language </a:t>
            </a:r>
          </a:p>
        </p:txBody>
      </p:sp>
      <p:sp>
        <p:nvSpPr>
          <p:cNvPr id="3" name="Text Placeholder 2">
            <a:extLst>
              <a:ext uri="{FF2B5EF4-FFF2-40B4-BE49-F238E27FC236}">
                <a16:creationId xmlns:a16="http://schemas.microsoft.com/office/drawing/2014/main" id="{DB301172-68E9-33B9-3F20-21906109AE33}"/>
              </a:ext>
            </a:extLst>
          </p:cNvPr>
          <p:cNvSpPr>
            <a:spLocks noGrp="1"/>
          </p:cNvSpPr>
          <p:nvPr>
            <p:ph type="body" sz="quarter" idx="10"/>
          </p:nvPr>
        </p:nvSpPr>
        <p:spPr>
          <a:xfrm>
            <a:off x="709614" y="2314575"/>
            <a:ext cx="9664472" cy="3257550"/>
          </a:xfrm>
        </p:spPr>
        <p:txBody>
          <a:bodyPr/>
          <a:lstStyle/>
          <a:p>
            <a:r>
              <a:rPr lang="en-GB"/>
              <a:t>When pupils understand the language used in lessons, they are better able to:</a:t>
            </a:r>
          </a:p>
          <a:p>
            <a:pPr marL="342900" indent="-342900">
              <a:buClr>
                <a:srgbClr val="1D70B8"/>
              </a:buClr>
              <a:buFont typeface="Arial" panose="020B0604020202020204" pitchFamily="34" charset="0"/>
              <a:buChar char="&gt;"/>
            </a:pPr>
            <a:r>
              <a:rPr lang="en-GB"/>
              <a:t>follow explanations </a:t>
            </a:r>
          </a:p>
          <a:p>
            <a:pPr marL="342900" indent="-342900">
              <a:buClr>
                <a:srgbClr val="1D70B8"/>
              </a:buClr>
              <a:buFont typeface="Arial" panose="020B0604020202020204" pitchFamily="34" charset="0"/>
              <a:buChar char="&gt;"/>
            </a:pPr>
            <a:r>
              <a:rPr lang="en-GB"/>
              <a:t>respond to questions</a:t>
            </a:r>
          </a:p>
          <a:p>
            <a:pPr marL="342900" indent="-342900">
              <a:buClr>
                <a:srgbClr val="1D70B8"/>
              </a:buClr>
              <a:buFont typeface="Arial" panose="020B0604020202020204" pitchFamily="34" charset="0"/>
              <a:buChar char="&gt;"/>
            </a:pPr>
            <a:r>
              <a:rPr lang="en-GB"/>
              <a:t>participate in routines</a:t>
            </a:r>
          </a:p>
          <a:p>
            <a:pPr marL="342900" indent="-342900">
              <a:buClr>
                <a:srgbClr val="1D70B8"/>
              </a:buClr>
              <a:buFont typeface="Arial" panose="020B0604020202020204" pitchFamily="34" charset="0"/>
              <a:buChar char="&gt;"/>
            </a:pPr>
            <a:r>
              <a:rPr lang="en-GB"/>
              <a:t>make sense of new concepts</a:t>
            </a:r>
          </a:p>
          <a:p>
            <a:endParaRPr lang="en-GB"/>
          </a:p>
        </p:txBody>
      </p:sp>
      <p:sp>
        <p:nvSpPr>
          <p:cNvPr id="5" name="Slide Number Placeholder 4">
            <a:extLst>
              <a:ext uri="{FF2B5EF4-FFF2-40B4-BE49-F238E27FC236}">
                <a16:creationId xmlns:a16="http://schemas.microsoft.com/office/drawing/2014/main" id="{18981EDC-2FFE-5DF4-1446-4E570547AD3B}"/>
              </a:ext>
            </a:extLst>
          </p:cNvPr>
          <p:cNvSpPr>
            <a:spLocks noGrp="1"/>
          </p:cNvSpPr>
          <p:nvPr>
            <p:ph type="sldNum" sz="quarter" idx="12"/>
          </p:nvPr>
        </p:nvSpPr>
        <p:spPr/>
        <p:txBody>
          <a:bodyPr/>
          <a:lstStyle/>
          <a:p>
            <a:fld id="{BA634521-C80F-DA4F-BE98-7119B7CE3C87}" type="slidenum">
              <a:rPr lang="en-US" smtClean="0"/>
              <a:pPr/>
              <a:t>28</a:t>
            </a:fld>
            <a:endParaRPr lang="en-US"/>
          </a:p>
        </p:txBody>
      </p:sp>
    </p:spTree>
    <p:extLst>
      <p:ext uri="{BB962C8B-B14F-4D97-AF65-F5344CB8AC3E}">
        <p14:creationId xmlns:p14="http://schemas.microsoft.com/office/powerpoint/2010/main" val="4013850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5E482FD-1A54-B295-6CB9-E1C021D3CF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3BBA00-7C28-CCD0-D585-3D3EF2DFE6B4}"/>
              </a:ext>
            </a:extLst>
          </p:cNvPr>
          <p:cNvSpPr>
            <a:spLocks noGrp="1"/>
          </p:cNvSpPr>
          <p:nvPr>
            <p:ph type="title"/>
          </p:nvPr>
        </p:nvSpPr>
        <p:spPr/>
        <p:txBody>
          <a:bodyPr/>
          <a:lstStyle/>
          <a:p>
            <a:r>
              <a:rPr lang="en-GB"/>
              <a:t>Facilitation guidance: receptive language example options</a:t>
            </a:r>
            <a:endParaRPr lang="en-US"/>
          </a:p>
        </p:txBody>
      </p:sp>
      <p:sp>
        <p:nvSpPr>
          <p:cNvPr id="3" name="Text Placeholder 2">
            <a:extLst>
              <a:ext uri="{FF2B5EF4-FFF2-40B4-BE49-F238E27FC236}">
                <a16:creationId xmlns:a16="http://schemas.microsoft.com/office/drawing/2014/main" id="{4C8412D3-F83B-320C-F824-59E13213A3BD}"/>
              </a:ext>
            </a:extLst>
          </p:cNvPr>
          <p:cNvSpPr>
            <a:spLocks noGrp="1"/>
          </p:cNvSpPr>
          <p:nvPr>
            <p:ph type="body" sz="quarter" idx="10"/>
          </p:nvPr>
        </p:nvSpPr>
        <p:spPr>
          <a:xfrm>
            <a:off x="709612" y="1845907"/>
            <a:ext cx="10687567" cy="3382824"/>
          </a:xfrm>
        </p:spPr>
        <p:txBody>
          <a:bodyPr vert="horz" lIns="0" tIns="0" rIns="0" bIns="0" rtlCol="0" anchor="t">
            <a:noAutofit/>
          </a:bodyPr>
          <a:lstStyle/>
          <a:p>
            <a:r>
              <a:rPr lang="en-GB" b="1"/>
              <a:t>The following slides are hidden so that you can choose which example to use</a:t>
            </a:r>
            <a:r>
              <a:rPr lang="en-GB"/>
              <a:t>. Remember to unhide the slide you choose before you start facilitating the session. </a:t>
            </a:r>
          </a:p>
          <a:p>
            <a:r>
              <a:rPr lang="en-GB"/>
              <a:t>The examples show the successful balance of the tension between a teacher using accessible language and pupils making sense of new concepts (which may inevitably expose them to new or unfamiliar words). </a:t>
            </a:r>
          </a:p>
          <a:p>
            <a:r>
              <a:rPr lang="en-GB"/>
              <a:t>The examples are:</a:t>
            </a:r>
          </a:p>
          <a:p>
            <a:pPr marL="342900" indent="-342900">
              <a:spcAft>
                <a:spcPts val="0"/>
              </a:spcAft>
              <a:buClr>
                <a:srgbClr val="1D70B8"/>
              </a:buClr>
              <a:buFont typeface="Arial" panose="020B0604020202020204" pitchFamily="34" charset="0"/>
              <a:buChar char="&gt;"/>
            </a:pPr>
            <a:r>
              <a:rPr lang="en-GB" b="1"/>
              <a:t>EYFS  - minibeasts topic</a:t>
            </a:r>
          </a:p>
          <a:p>
            <a:pPr marL="342900" indent="-342900">
              <a:spcAft>
                <a:spcPts val="0"/>
              </a:spcAft>
              <a:buClr>
                <a:srgbClr val="1D70B8"/>
              </a:buClr>
              <a:buFont typeface="Arial" panose="020B0604020202020204" pitchFamily="34" charset="0"/>
              <a:buChar char="&gt;"/>
            </a:pPr>
            <a:r>
              <a:rPr lang="en-GB" b="1"/>
              <a:t>Primary – KS2 science</a:t>
            </a:r>
          </a:p>
          <a:p>
            <a:pPr marL="342900" indent="-342900">
              <a:spcAft>
                <a:spcPts val="0"/>
              </a:spcAft>
              <a:buClr>
                <a:srgbClr val="1D70B8"/>
              </a:buClr>
              <a:buFont typeface="Arial" panose="020B0604020202020204" pitchFamily="34" charset="0"/>
              <a:buChar char="&gt;"/>
            </a:pPr>
            <a:r>
              <a:rPr lang="en-GB" b="1"/>
              <a:t>Secondary – KS3 mathematics </a:t>
            </a:r>
          </a:p>
          <a:p>
            <a:pPr marL="342900" indent="-342900">
              <a:spcAft>
                <a:spcPts val="0"/>
              </a:spcAft>
              <a:buClr>
                <a:srgbClr val="1D70B8"/>
              </a:buClr>
              <a:buFont typeface="Arial" panose="020B0604020202020204" pitchFamily="34" charset="0"/>
              <a:buChar char="&gt;"/>
            </a:pPr>
            <a:r>
              <a:rPr lang="en-GB" b="1"/>
              <a:t>Secondary - KS4 physical education</a:t>
            </a:r>
            <a:endParaRPr lang="en-GB"/>
          </a:p>
          <a:p>
            <a:pPr marL="342900" indent="-342900">
              <a:spcAft>
                <a:spcPts val="0"/>
              </a:spcAft>
              <a:buClr>
                <a:srgbClr val="1D70B8"/>
              </a:buClr>
              <a:buFont typeface="Arial" panose="020B0604020202020204" pitchFamily="34" charset="0"/>
              <a:buChar char="&gt;"/>
            </a:pPr>
            <a:r>
              <a:rPr lang="en-GB" b="1"/>
              <a:t>FE – A level chemistry </a:t>
            </a:r>
          </a:p>
          <a:p>
            <a:pPr marL="342900" indent="-342900">
              <a:spcAft>
                <a:spcPts val="0"/>
              </a:spcAft>
              <a:buClr>
                <a:srgbClr val="1D70B8"/>
              </a:buClr>
              <a:buChar char="&gt;"/>
            </a:pPr>
            <a:endParaRPr lang="en-GB" sz="1200" b="1"/>
          </a:p>
          <a:p>
            <a:pPr>
              <a:buClr>
                <a:srgbClr val="1D70B8"/>
              </a:buClr>
            </a:pPr>
            <a:r>
              <a:rPr lang="en-GB"/>
              <a:t>The final exemplification slide also has guidance for writing your own example. </a:t>
            </a:r>
          </a:p>
        </p:txBody>
      </p:sp>
      <p:sp>
        <p:nvSpPr>
          <p:cNvPr id="5" name="Slide Number Placeholder 4">
            <a:extLst>
              <a:ext uri="{FF2B5EF4-FFF2-40B4-BE49-F238E27FC236}">
                <a16:creationId xmlns:a16="http://schemas.microsoft.com/office/drawing/2014/main" id="{85CF75CC-6B19-CEF8-407F-F228F6B42399}"/>
              </a:ext>
            </a:extLst>
          </p:cNvPr>
          <p:cNvSpPr>
            <a:spLocks noGrp="1"/>
          </p:cNvSpPr>
          <p:nvPr>
            <p:ph type="sldNum" sz="quarter" idx="12"/>
          </p:nvPr>
        </p:nvSpPr>
        <p:spPr/>
        <p:txBody>
          <a:bodyPr/>
          <a:lstStyle/>
          <a:p>
            <a:fld id="{BA634521-C80F-DA4F-BE98-7119B7CE3C87}" type="slidenum">
              <a:rPr lang="en-US" smtClean="0"/>
              <a:pPr/>
              <a:t>29</a:t>
            </a:fld>
            <a:endParaRPr lang="en-US"/>
          </a:p>
        </p:txBody>
      </p:sp>
    </p:spTree>
    <p:extLst>
      <p:ext uri="{BB962C8B-B14F-4D97-AF65-F5344CB8AC3E}">
        <p14:creationId xmlns:p14="http://schemas.microsoft.com/office/powerpoint/2010/main" val="2830985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9B03F8-43BA-B815-AF8E-CBB7A795357D}"/>
              </a:ext>
            </a:extLst>
          </p:cNvPr>
          <p:cNvSpPr>
            <a:spLocks noGrp="1"/>
          </p:cNvSpPr>
          <p:nvPr>
            <p:ph type="title"/>
          </p:nvPr>
        </p:nvSpPr>
        <p:spPr/>
        <p:txBody>
          <a:bodyPr/>
          <a:lstStyle/>
          <a:p>
            <a:r>
              <a:rPr lang="en-GB"/>
              <a:t>Early Years example</a:t>
            </a:r>
          </a:p>
        </p:txBody>
      </p:sp>
      <p:sp>
        <p:nvSpPr>
          <p:cNvPr id="3" name="Text Placeholder 2">
            <a:extLst>
              <a:ext uri="{FF2B5EF4-FFF2-40B4-BE49-F238E27FC236}">
                <a16:creationId xmlns:a16="http://schemas.microsoft.com/office/drawing/2014/main" id="{55656694-FF08-C506-7CE3-6488AD95B4A4}"/>
              </a:ext>
            </a:extLst>
          </p:cNvPr>
          <p:cNvSpPr>
            <a:spLocks noGrp="1"/>
          </p:cNvSpPr>
          <p:nvPr>
            <p:ph type="body" sz="quarter" idx="10"/>
          </p:nvPr>
        </p:nvSpPr>
        <p:spPr>
          <a:xfrm>
            <a:off x="709613" y="1405890"/>
            <a:ext cx="10772775" cy="4166235"/>
          </a:xfrm>
        </p:spPr>
        <p:txBody>
          <a:bodyPr vert="horz" lIns="0" tIns="0" rIns="0" bIns="0" rtlCol="0" anchor="t">
            <a:noAutofit/>
          </a:bodyPr>
          <a:lstStyle/>
          <a:p>
            <a:pPr>
              <a:lnSpc>
                <a:spcPct val="100000"/>
              </a:lnSpc>
              <a:spcAft>
                <a:spcPts val="0"/>
              </a:spcAft>
            </a:pPr>
            <a:r>
              <a:rPr lang="en-GB" b="1"/>
              <a:t>Context: EYFS 		Topic: </a:t>
            </a:r>
            <a:r>
              <a:rPr lang="en-GB"/>
              <a:t>Minibeasts</a:t>
            </a:r>
          </a:p>
          <a:p>
            <a:pPr>
              <a:lnSpc>
                <a:spcPct val="100000"/>
              </a:lnSpc>
              <a:spcAft>
                <a:spcPts val="0"/>
              </a:spcAft>
            </a:pPr>
            <a:endParaRPr lang="en-US"/>
          </a:p>
          <a:p>
            <a:r>
              <a:rPr lang="en-GB"/>
              <a:t>During an outdoor learning session, the children discover a snail in the garden. Mr Brown gathers the children together and encourages them to look closely, beginning by using familiar language. Mr Brown then builds on the children’s responses by introducing new language. "You're right. The snail is moving </a:t>
            </a:r>
            <a:r>
              <a:rPr lang="en-GB" b="1"/>
              <a:t>slowly</a:t>
            </a:r>
            <a:r>
              <a:rPr lang="en-GB"/>
              <a:t>. It uses a strong, stretchy part underneath called a </a:t>
            </a:r>
            <a:r>
              <a:rPr lang="en-GB" b="1"/>
              <a:t>muscular foot</a:t>
            </a:r>
            <a:r>
              <a:rPr lang="en-GB"/>
              <a:t> to help it move. The long parts on its head are called </a:t>
            </a:r>
            <a:r>
              <a:rPr lang="en-GB" b="1"/>
              <a:t>tentacles</a:t>
            </a:r>
            <a:r>
              <a:rPr lang="en-GB"/>
              <a:t>. The snail uses its tentacles to help it explore the world around it." He points to each part as he speaks, reinforcing the new vocabulary. </a:t>
            </a:r>
          </a:p>
          <a:p>
            <a:r>
              <a:rPr lang="en-GB"/>
              <a:t>Back in the classroom, the children use playdough to make snail models. As they work, Mr Brown asks various questions to encourage the new vocabulary taught. The TA also supports pupils to use the language in another play context.</a:t>
            </a:r>
          </a:p>
          <a:p>
            <a:r>
              <a:rPr lang="en-GB"/>
              <a:t>Children are encouraged to use the new words during play, but everyday language is also accepted and gently extended. When a child says, "The snail's eyes are out," Mr Brown replies: "Yes, those are its </a:t>
            </a:r>
            <a:r>
              <a:rPr lang="en-GB" b="1"/>
              <a:t>tentacles</a:t>
            </a:r>
            <a:r>
              <a:rPr lang="en-GB"/>
              <a:t>. They help the snail explore and sense what's around it."</a:t>
            </a:r>
          </a:p>
          <a:p>
            <a:endParaRPr lang="en-GB"/>
          </a:p>
        </p:txBody>
      </p:sp>
      <p:sp>
        <p:nvSpPr>
          <p:cNvPr id="5" name="Slide Number Placeholder 4">
            <a:extLst>
              <a:ext uri="{FF2B5EF4-FFF2-40B4-BE49-F238E27FC236}">
                <a16:creationId xmlns:a16="http://schemas.microsoft.com/office/drawing/2014/main" id="{B50AF547-21AF-2DA3-04A4-F27F13573FE6}"/>
              </a:ext>
            </a:extLst>
          </p:cNvPr>
          <p:cNvSpPr>
            <a:spLocks noGrp="1"/>
          </p:cNvSpPr>
          <p:nvPr>
            <p:ph type="sldNum" sz="quarter" idx="12"/>
          </p:nvPr>
        </p:nvSpPr>
        <p:spPr/>
        <p:txBody>
          <a:bodyPr/>
          <a:lstStyle/>
          <a:p>
            <a:fld id="{BA634521-C80F-DA4F-BE98-7119B7CE3C87}" type="slidenum">
              <a:rPr lang="en-US" smtClean="0"/>
              <a:pPr/>
              <a:t>30</a:t>
            </a:fld>
            <a:endParaRPr lang="en-US"/>
          </a:p>
        </p:txBody>
      </p:sp>
    </p:spTree>
    <p:extLst>
      <p:ext uri="{BB962C8B-B14F-4D97-AF65-F5344CB8AC3E}">
        <p14:creationId xmlns:p14="http://schemas.microsoft.com/office/powerpoint/2010/main" val="1565364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696A32-8A40-0509-9848-308A449FA1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0DE846F-1F35-5A6D-988F-2DF8DA54EAA9}"/>
              </a:ext>
            </a:extLst>
          </p:cNvPr>
          <p:cNvSpPr>
            <a:spLocks noGrp="1"/>
          </p:cNvSpPr>
          <p:nvPr>
            <p:ph type="title"/>
          </p:nvPr>
        </p:nvSpPr>
        <p:spPr>
          <a:xfrm>
            <a:off x="706201" y="-706582"/>
            <a:ext cx="10800000" cy="706582"/>
          </a:xfrm>
        </p:spPr>
        <p:txBody>
          <a:bodyPr/>
          <a:lstStyle/>
          <a:p>
            <a:r>
              <a:rPr lang="en-GB"/>
              <a:t>Primary example (receptive language)</a:t>
            </a:r>
          </a:p>
        </p:txBody>
      </p:sp>
      <p:sp>
        <p:nvSpPr>
          <p:cNvPr id="3" name="Title 3">
            <a:extLst>
              <a:ext uri="{FF2B5EF4-FFF2-40B4-BE49-F238E27FC236}">
                <a16:creationId xmlns:a16="http://schemas.microsoft.com/office/drawing/2014/main" id="{B26300E0-75B5-BCAB-5ABD-7DB8B9C70DDF}"/>
              </a:ext>
            </a:extLst>
          </p:cNvPr>
          <p:cNvSpPr txBox="1">
            <a:spLocks/>
          </p:cNvSpPr>
          <p:nvPr/>
        </p:nvSpPr>
        <p:spPr>
          <a:xfrm>
            <a:off x="696000" y="685800"/>
            <a:ext cx="10800000" cy="70658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Primary example</a:t>
            </a:r>
          </a:p>
        </p:txBody>
      </p:sp>
      <p:sp>
        <p:nvSpPr>
          <p:cNvPr id="2" name="Text Placeholder 1">
            <a:extLst>
              <a:ext uri="{FF2B5EF4-FFF2-40B4-BE49-F238E27FC236}">
                <a16:creationId xmlns:a16="http://schemas.microsoft.com/office/drawing/2014/main" id="{55AFCD1F-2FD8-D4B6-1518-91DD771B93AD}"/>
              </a:ext>
            </a:extLst>
          </p:cNvPr>
          <p:cNvSpPr>
            <a:spLocks noGrp="1"/>
          </p:cNvSpPr>
          <p:nvPr>
            <p:ph type="body" sz="quarter" idx="10"/>
          </p:nvPr>
        </p:nvSpPr>
        <p:spPr>
          <a:xfrm>
            <a:off x="696000" y="1736724"/>
            <a:ext cx="10810201" cy="3524849"/>
          </a:xfrm>
        </p:spPr>
        <p:txBody>
          <a:bodyPr/>
          <a:lstStyle/>
          <a:p>
            <a:pPr>
              <a:spcAft>
                <a:spcPts val="0"/>
              </a:spcAft>
            </a:pPr>
            <a:r>
              <a:rPr lang="en-GB" b="1"/>
              <a:t>Context: KS2 Science 		Topic:</a:t>
            </a:r>
            <a:r>
              <a:rPr lang="en-GB"/>
              <a:t> Evaporation and Condensation</a:t>
            </a:r>
          </a:p>
          <a:p>
            <a:pPr>
              <a:spcAft>
                <a:spcPts val="0"/>
              </a:spcAft>
            </a:pPr>
            <a:endParaRPr lang="en-GB"/>
          </a:p>
          <a:p>
            <a:r>
              <a:rPr lang="en-GB" sz="1800"/>
              <a:t>Ms. Jones is introducing the water cycle. Before the lesson, she has identified three key words that pupils will need to understand: </a:t>
            </a:r>
            <a:r>
              <a:rPr lang="en-GB" sz="1800" b="1"/>
              <a:t>evaporation</a:t>
            </a:r>
            <a:r>
              <a:rPr lang="en-GB" sz="1800"/>
              <a:t>, </a:t>
            </a:r>
            <a:r>
              <a:rPr lang="en-GB" sz="1800" b="1"/>
              <a:t>condensation</a:t>
            </a:r>
            <a:r>
              <a:rPr lang="en-GB" sz="1800"/>
              <a:t>, and </a:t>
            </a:r>
            <a:r>
              <a:rPr lang="en-GB" sz="1800" b="1"/>
              <a:t>water vapour</a:t>
            </a:r>
            <a:r>
              <a:rPr lang="en-GB" sz="1800"/>
              <a:t>. </a:t>
            </a:r>
          </a:p>
          <a:p>
            <a:r>
              <a:rPr lang="en-GB" sz="1800"/>
              <a:t>During the starter activity, she displays picture cards alongside each word and briefly explains them using familiar language. Pupils discuss the words with a partner and relate them to experiences such as seeing steam from a kettle or water droplets forming on a cold window. When teaching the main concept, Ms. Jones deliberately uses clear, accessible language while introducing the scientific vocabulary.</a:t>
            </a:r>
          </a:p>
          <a:p>
            <a:r>
              <a:rPr lang="en-GB" sz="1800"/>
              <a:t>Throughout the lesson, the new vocabulary remains visible on a word wall with simple definitions, images, and symbols. Pupils repeatedly use the terms in paired discussion, sentence stems ("Evaporation happens when..."), and a sequencing activity matching pictures to vocabulary. By the end of the lesson, pupils confidently explain the water cycle using both everyday language and the new scientific terms.</a:t>
            </a:r>
          </a:p>
          <a:p>
            <a:endParaRPr lang="en-GB" sz="1800"/>
          </a:p>
        </p:txBody>
      </p:sp>
      <p:sp>
        <p:nvSpPr>
          <p:cNvPr id="5" name="Slide Number Placeholder 4">
            <a:extLst>
              <a:ext uri="{FF2B5EF4-FFF2-40B4-BE49-F238E27FC236}">
                <a16:creationId xmlns:a16="http://schemas.microsoft.com/office/drawing/2014/main" id="{537561E6-381B-2450-A42D-EE7AA73E388E}"/>
              </a:ext>
            </a:extLst>
          </p:cNvPr>
          <p:cNvSpPr>
            <a:spLocks noGrp="1"/>
          </p:cNvSpPr>
          <p:nvPr>
            <p:ph type="sldNum" sz="quarter" idx="12"/>
          </p:nvPr>
        </p:nvSpPr>
        <p:spPr/>
        <p:txBody>
          <a:bodyPr/>
          <a:lstStyle/>
          <a:p>
            <a:fld id="{BA634521-C80F-DA4F-BE98-7119B7CE3C87}" type="slidenum">
              <a:rPr lang="en-US" smtClean="0"/>
              <a:pPr/>
              <a:t>31</a:t>
            </a:fld>
            <a:endParaRPr lang="en-US"/>
          </a:p>
        </p:txBody>
      </p:sp>
    </p:spTree>
    <p:extLst>
      <p:ext uri="{BB962C8B-B14F-4D97-AF65-F5344CB8AC3E}">
        <p14:creationId xmlns:p14="http://schemas.microsoft.com/office/powerpoint/2010/main" val="42444697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0B892ED-7372-3ABB-F042-B3DBDBF8B97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9CD479-6490-6B7E-E433-94AAB1AED50F}"/>
              </a:ext>
            </a:extLst>
          </p:cNvPr>
          <p:cNvSpPr>
            <a:spLocks noGrp="1"/>
          </p:cNvSpPr>
          <p:nvPr>
            <p:ph type="title"/>
          </p:nvPr>
        </p:nvSpPr>
        <p:spPr>
          <a:xfrm>
            <a:off x="709612" y="-787712"/>
            <a:ext cx="11300418" cy="1027112"/>
          </a:xfrm>
        </p:spPr>
        <p:txBody>
          <a:bodyPr/>
          <a:lstStyle/>
          <a:p>
            <a:r>
              <a:rPr lang="en-GB"/>
              <a:t>KS3 secondary example (receptive language)</a:t>
            </a:r>
          </a:p>
        </p:txBody>
      </p:sp>
      <p:sp>
        <p:nvSpPr>
          <p:cNvPr id="2" name="Title 3">
            <a:extLst>
              <a:ext uri="{FF2B5EF4-FFF2-40B4-BE49-F238E27FC236}">
                <a16:creationId xmlns:a16="http://schemas.microsoft.com/office/drawing/2014/main" id="{E7C32278-602E-5828-5858-A983F5405DB5}"/>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Secondary example</a:t>
            </a:r>
          </a:p>
        </p:txBody>
      </p:sp>
      <p:sp>
        <p:nvSpPr>
          <p:cNvPr id="3" name="Text Placeholder 2">
            <a:extLst>
              <a:ext uri="{FF2B5EF4-FFF2-40B4-BE49-F238E27FC236}">
                <a16:creationId xmlns:a16="http://schemas.microsoft.com/office/drawing/2014/main" id="{90ADCAD1-A79F-1208-C47D-B6CCCB05E77C}"/>
              </a:ext>
            </a:extLst>
          </p:cNvPr>
          <p:cNvSpPr>
            <a:spLocks noGrp="1"/>
          </p:cNvSpPr>
          <p:nvPr>
            <p:ph type="body" sz="quarter" idx="10"/>
          </p:nvPr>
        </p:nvSpPr>
        <p:spPr>
          <a:xfrm>
            <a:off x="709612" y="1736725"/>
            <a:ext cx="10796589" cy="4111624"/>
          </a:xfrm>
        </p:spPr>
        <p:txBody>
          <a:bodyPr vert="horz" lIns="0" tIns="0" rIns="0" bIns="0" rtlCol="0" anchor="t">
            <a:noAutofit/>
          </a:bodyPr>
          <a:lstStyle/>
          <a:p>
            <a:r>
              <a:rPr lang="en-GB" b="1"/>
              <a:t>Context: KS3 mathematics 	Topic:</a:t>
            </a:r>
            <a:r>
              <a:rPr lang="en-GB"/>
              <a:t> Factorisation </a:t>
            </a:r>
          </a:p>
          <a:p>
            <a:r>
              <a:rPr lang="en-GB"/>
              <a:t>A maths teacher wants pupils to understand </a:t>
            </a:r>
            <a:r>
              <a:rPr lang="en-GB" b="1"/>
              <a:t>factorisation</a:t>
            </a:r>
            <a:r>
              <a:rPr lang="en-GB"/>
              <a:t>. The teacher explains, “Factorisation means splitting a number or expression into parts that multiply together.” </a:t>
            </a:r>
          </a:p>
          <a:p>
            <a:r>
              <a:rPr lang="en-GB"/>
              <a:t>She introduces the term ‘factorisation’ and related vocabulary such as </a:t>
            </a:r>
            <a:r>
              <a:rPr lang="en-GB" b="1"/>
              <a:t>factor</a:t>
            </a:r>
            <a:r>
              <a:rPr lang="en-GB"/>
              <a:t>, </a:t>
            </a:r>
            <a:r>
              <a:rPr lang="en-GB" b="1"/>
              <a:t>expression</a:t>
            </a:r>
            <a:r>
              <a:rPr lang="en-GB"/>
              <a:t>, and </a:t>
            </a:r>
            <a:r>
              <a:rPr lang="en-GB" b="1"/>
              <a:t>prime number</a:t>
            </a:r>
            <a:r>
              <a:rPr lang="en-GB"/>
              <a:t>, using simple language and visual aids. She models factorising a simple expression, narrating each step and using the new vocabulary. </a:t>
            </a:r>
          </a:p>
          <a:p>
            <a:r>
              <a:rPr lang="en-GB"/>
              <a:t>Pupils practise factorising expressions, with the teacher providing sentence starters and prompts: “Factorisation means…”, “The factors are…”.</a:t>
            </a:r>
          </a:p>
          <a:p>
            <a:r>
              <a:rPr lang="en-GB"/>
              <a:t>Throughout, the teacher and TA check understanding and encourage pupils to use the new terms, while supporting them with accessible explanations and references to prior learning.</a:t>
            </a:r>
          </a:p>
          <a:p>
            <a:endParaRPr lang="en-GB"/>
          </a:p>
        </p:txBody>
      </p:sp>
      <p:sp>
        <p:nvSpPr>
          <p:cNvPr id="5" name="Slide Number Placeholder 4">
            <a:extLst>
              <a:ext uri="{FF2B5EF4-FFF2-40B4-BE49-F238E27FC236}">
                <a16:creationId xmlns:a16="http://schemas.microsoft.com/office/drawing/2014/main" id="{5B13064C-6827-D502-6703-88235E36C4F1}"/>
              </a:ext>
            </a:extLst>
          </p:cNvPr>
          <p:cNvSpPr>
            <a:spLocks noGrp="1"/>
          </p:cNvSpPr>
          <p:nvPr>
            <p:ph type="sldNum" sz="quarter" idx="12"/>
          </p:nvPr>
        </p:nvSpPr>
        <p:spPr/>
        <p:txBody>
          <a:bodyPr/>
          <a:lstStyle/>
          <a:p>
            <a:fld id="{BA634521-C80F-DA4F-BE98-7119B7CE3C87}" type="slidenum">
              <a:rPr lang="en-US" smtClean="0"/>
              <a:pPr/>
              <a:t>32</a:t>
            </a:fld>
            <a:endParaRPr lang="en-US"/>
          </a:p>
        </p:txBody>
      </p:sp>
    </p:spTree>
    <p:extLst>
      <p:ext uri="{BB962C8B-B14F-4D97-AF65-F5344CB8AC3E}">
        <p14:creationId xmlns:p14="http://schemas.microsoft.com/office/powerpoint/2010/main" val="2476750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03B02F-9B97-1DEF-C6A5-153F3B3D4CB6}"/>
              </a:ext>
            </a:extLst>
          </p:cNvPr>
          <p:cNvSpPr>
            <a:spLocks noGrp="1"/>
          </p:cNvSpPr>
          <p:nvPr>
            <p:ph type="title"/>
          </p:nvPr>
        </p:nvSpPr>
        <p:spPr>
          <a:xfrm>
            <a:off x="709611" y="-712786"/>
            <a:ext cx="11000167" cy="1027112"/>
          </a:xfrm>
        </p:spPr>
        <p:txBody>
          <a:bodyPr/>
          <a:lstStyle/>
          <a:p>
            <a:r>
              <a:rPr lang="en-GB"/>
              <a:t>KS4 secondary example (receptive language)</a:t>
            </a:r>
          </a:p>
        </p:txBody>
      </p:sp>
      <p:sp>
        <p:nvSpPr>
          <p:cNvPr id="2" name="Title 3">
            <a:extLst>
              <a:ext uri="{FF2B5EF4-FFF2-40B4-BE49-F238E27FC236}">
                <a16:creationId xmlns:a16="http://schemas.microsoft.com/office/drawing/2014/main" id="{BED7525B-ABDA-14D7-0A94-E6D26232CEF3}"/>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Secondary example</a:t>
            </a:r>
          </a:p>
        </p:txBody>
      </p:sp>
      <p:sp>
        <p:nvSpPr>
          <p:cNvPr id="5" name="Text Placeholder 2">
            <a:extLst>
              <a:ext uri="{FF2B5EF4-FFF2-40B4-BE49-F238E27FC236}">
                <a16:creationId xmlns:a16="http://schemas.microsoft.com/office/drawing/2014/main" id="{48C29277-9135-A186-2F00-49BCB6899BD1}"/>
              </a:ext>
            </a:extLst>
          </p:cNvPr>
          <p:cNvSpPr>
            <a:spLocks noGrp="1"/>
          </p:cNvSpPr>
          <p:nvPr>
            <p:ph type="body" sz="quarter" idx="10"/>
          </p:nvPr>
        </p:nvSpPr>
        <p:spPr>
          <a:xfrm>
            <a:off x="682388" y="1500187"/>
            <a:ext cx="10823813" cy="4496575"/>
          </a:xfrm>
        </p:spPr>
        <p:txBody>
          <a:bodyPr vert="horz" lIns="0" tIns="0" rIns="0" bIns="0" rtlCol="0" anchor="t">
            <a:noAutofit/>
          </a:bodyPr>
          <a:lstStyle/>
          <a:p>
            <a:pPr>
              <a:spcAft>
                <a:spcPts val="0"/>
              </a:spcAft>
            </a:pPr>
            <a:r>
              <a:rPr lang="en-GB" b="1"/>
              <a:t>Context: KS4 PE 	Topic:</a:t>
            </a:r>
            <a:r>
              <a:rPr lang="en-GB"/>
              <a:t> Aerobic and anaerobic exercise</a:t>
            </a:r>
          </a:p>
          <a:p>
            <a:pPr>
              <a:spcAft>
                <a:spcPts val="0"/>
              </a:spcAft>
            </a:pPr>
            <a:endParaRPr lang="en-GB"/>
          </a:p>
          <a:p>
            <a:r>
              <a:rPr lang="en-GB" sz="1800"/>
              <a:t>A PE teacher wants pupils to understand the terms </a:t>
            </a:r>
            <a:r>
              <a:rPr lang="en-GB" sz="1800" b="1"/>
              <a:t>aerobic </a:t>
            </a:r>
            <a:r>
              <a:rPr lang="en-GB" sz="1800"/>
              <a:t>and </a:t>
            </a:r>
            <a:r>
              <a:rPr lang="en-GB" sz="1800" b="1"/>
              <a:t>anaerobic exercise</a:t>
            </a:r>
            <a:r>
              <a:rPr lang="en-GB" sz="1800"/>
              <a:t>. The teacher situates the new terms on top of the previous lesson content on exercise intensity. She introduces the term </a:t>
            </a:r>
            <a:r>
              <a:rPr lang="en-GB" sz="1800" b="1"/>
              <a:t>aerobic</a:t>
            </a:r>
            <a:r>
              <a:rPr lang="en-GB" sz="1800"/>
              <a:t> and writes the etymology on the board: </a:t>
            </a:r>
          </a:p>
          <a:p>
            <a:r>
              <a:rPr lang="en-GB" sz="1800"/>
              <a:t>Aero – Air / oxygen and </a:t>
            </a:r>
            <a:r>
              <a:rPr lang="en-GB" sz="1800" err="1"/>
              <a:t>bic</a:t>
            </a:r>
            <a:r>
              <a:rPr lang="en-GB" sz="1800"/>
              <a:t> – Bio / life. Aerobic – life with oxygen. </a:t>
            </a:r>
          </a:p>
          <a:p>
            <a:r>
              <a:rPr lang="en-GB" sz="1800"/>
              <a:t>She explains this term further and references the type of exercise (low / moderate) that would enable our body to produce energy with oxygen. The teacher cites concrete exercise examples, building on previous learning. </a:t>
            </a:r>
          </a:p>
          <a:p>
            <a:r>
              <a:rPr lang="en-GB" sz="1800"/>
              <a:t>The teacher uses the same approach to introduce </a:t>
            </a:r>
            <a:r>
              <a:rPr lang="en-GB" sz="1800" b="1"/>
              <a:t>anaerobic</a:t>
            </a:r>
            <a:r>
              <a:rPr lang="en-GB" sz="1800"/>
              <a:t>, drawing pupils’ attention to the prefix “an” and the impact this has on the meaning of the word. Throughout, the teacher checks understanding and encourages pupils to use the new terms, while supporting them with accessible explanations and references to prior learning.</a:t>
            </a:r>
          </a:p>
          <a:p>
            <a:endParaRPr lang="en-GB" sz="1800"/>
          </a:p>
        </p:txBody>
      </p:sp>
      <p:sp>
        <p:nvSpPr>
          <p:cNvPr id="4" name="Slide Number Placeholder 3">
            <a:extLst>
              <a:ext uri="{FF2B5EF4-FFF2-40B4-BE49-F238E27FC236}">
                <a16:creationId xmlns:a16="http://schemas.microsoft.com/office/drawing/2014/main" id="{3F2253AF-C095-1F94-916B-B1A6ACC63C69}"/>
              </a:ext>
            </a:extLst>
          </p:cNvPr>
          <p:cNvSpPr>
            <a:spLocks noGrp="1"/>
          </p:cNvSpPr>
          <p:nvPr>
            <p:ph type="sldNum" sz="quarter" idx="12"/>
          </p:nvPr>
        </p:nvSpPr>
        <p:spPr/>
        <p:txBody>
          <a:bodyPr/>
          <a:lstStyle/>
          <a:p>
            <a:fld id="{BA634521-C80F-DA4F-BE98-7119B7CE3C87}" type="slidenum">
              <a:rPr lang="en-US" smtClean="0"/>
              <a:pPr/>
              <a:t>33</a:t>
            </a:fld>
            <a:endParaRPr lang="en-US"/>
          </a:p>
        </p:txBody>
      </p:sp>
    </p:spTree>
    <p:extLst>
      <p:ext uri="{BB962C8B-B14F-4D97-AF65-F5344CB8AC3E}">
        <p14:creationId xmlns:p14="http://schemas.microsoft.com/office/powerpoint/2010/main" val="741679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BC53205-EFA3-A6B6-9454-36976453D8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7235A4-BDC0-C9F1-B2C6-208CDF80FA51}"/>
              </a:ext>
            </a:extLst>
          </p:cNvPr>
          <p:cNvSpPr>
            <a:spLocks noGrp="1"/>
          </p:cNvSpPr>
          <p:nvPr>
            <p:ph type="title"/>
          </p:nvPr>
        </p:nvSpPr>
        <p:spPr>
          <a:xfrm>
            <a:off x="709613" y="-1125887"/>
            <a:ext cx="10800000" cy="1027112"/>
          </a:xfrm>
        </p:spPr>
        <p:txBody>
          <a:bodyPr/>
          <a:lstStyle/>
          <a:p>
            <a:r>
              <a:rPr lang="en-GB"/>
              <a:t>Further education example (receptive language)</a:t>
            </a:r>
            <a:br>
              <a:rPr lang="en-GB"/>
            </a:br>
            <a:endParaRPr lang="en-GB"/>
          </a:p>
        </p:txBody>
      </p:sp>
      <p:sp>
        <p:nvSpPr>
          <p:cNvPr id="4" name="TextBox 3">
            <a:extLst>
              <a:ext uri="{FF2B5EF4-FFF2-40B4-BE49-F238E27FC236}">
                <a16:creationId xmlns:a16="http://schemas.microsoft.com/office/drawing/2014/main" id="{88956616-A223-F3E5-8338-BE08AF9D36AA}"/>
              </a:ext>
            </a:extLst>
          </p:cNvPr>
          <p:cNvSpPr txBox="1"/>
          <p:nvPr/>
        </p:nvSpPr>
        <p:spPr>
          <a:xfrm>
            <a:off x="709613" y="1293253"/>
            <a:ext cx="10800000" cy="5016758"/>
          </a:xfrm>
          <a:prstGeom prst="rect">
            <a:avLst/>
          </a:prstGeom>
          <a:noFill/>
        </p:spPr>
        <p:txBody>
          <a:bodyPr wrap="square" lIns="91440" tIns="45720" rIns="91440" bIns="45720" rtlCol="0" anchor="t">
            <a:spAutoFit/>
          </a:bodyPr>
          <a:lstStyle/>
          <a:p>
            <a:r>
              <a:rPr lang="en-GB" sz="2000" b="1">
                <a:cs typeface="Arial" panose="020B0604020202020204" pitchFamily="34" charset="0"/>
              </a:rPr>
              <a:t>Context: </a:t>
            </a:r>
            <a:r>
              <a:rPr lang="en-GB" sz="2000">
                <a:cs typeface="Arial" panose="020B0604020202020204" pitchFamily="34" charset="0"/>
              </a:rPr>
              <a:t>A Level Chemistry 	</a:t>
            </a:r>
            <a:r>
              <a:rPr lang="en-GB" sz="2000" b="1">
                <a:cs typeface="Arial" panose="020B0604020202020204" pitchFamily="34" charset="0"/>
              </a:rPr>
              <a:t>Topic: </a:t>
            </a:r>
            <a:r>
              <a:rPr lang="en-GB" sz="2000">
                <a:cs typeface="Arial" panose="020B0604020202020204" pitchFamily="34" charset="0"/>
              </a:rPr>
              <a:t>Enantiomers </a:t>
            </a:r>
          </a:p>
          <a:p>
            <a:endParaRPr lang="en-GB" sz="2000">
              <a:cs typeface="Arial" panose="020B0604020202020204" pitchFamily="34" charset="0"/>
            </a:endParaRPr>
          </a:p>
          <a:p>
            <a:r>
              <a:rPr lang="en-GB" sz="2000">
                <a:cs typeface="Arial" panose="020B0604020202020204" pitchFamily="34" charset="0"/>
              </a:rPr>
              <a:t>Ms Rahman is teaching her learners the characteristics of </a:t>
            </a:r>
            <a:r>
              <a:rPr lang="en-GB" sz="2000" b="1">
                <a:cs typeface="Arial" panose="020B0604020202020204" pitchFamily="34" charset="0"/>
              </a:rPr>
              <a:t>enantiomers </a:t>
            </a:r>
            <a:r>
              <a:rPr lang="en-GB" sz="2000">
                <a:cs typeface="Arial" panose="020B0604020202020204" pitchFamily="34" charset="0"/>
              </a:rPr>
              <a:t>(each of a pair of molecules that are mirror images of each other). She first recaps prior knowledge, and once she is confident this has been activated, she introduces learners to enantiomers by showing them two real examples that learners can relate to: the chemical responsible for the smell of oranges and the version of the same molecule responsible for the smell of lemons. </a:t>
            </a:r>
          </a:p>
          <a:p>
            <a:endParaRPr lang="en-GB" sz="2000">
              <a:cs typeface="Arial" panose="020B0604020202020204" pitchFamily="34" charset="0"/>
            </a:endParaRPr>
          </a:p>
          <a:p>
            <a:r>
              <a:rPr lang="en-GB" sz="2000">
                <a:cs typeface="Arial" panose="020B0604020202020204" pitchFamily="34" charset="0"/>
              </a:rPr>
              <a:t>She then explains why the molecules are different. In her explanation, Ms Rahman plans to use the word </a:t>
            </a:r>
            <a:r>
              <a:rPr lang="en-GB" sz="2000" b="1">
                <a:cs typeface="Arial" panose="020B0604020202020204" pitchFamily="34" charset="0"/>
              </a:rPr>
              <a:t>non-superimposable</a:t>
            </a:r>
            <a:r>
              <a:rPr lang="en-GB" sz="2000">
                <a:cs typeface="Arial" panose="020B0604020202020204" pitchFamily="34" charset="0"/>
              </a:rPr>
              <a:t>. She is aware that her learners will first need to understand what this word means, so they can fully understand the properties of enantiomers. </a:t>
            </a:r>
          </a:p>
          <a:p>
            <a:endParaRPr lang="en-GB" sz="2000">
              <a:cs typeface="Arial" panose="020B0604020202020204" pitchFamily="34" charset="0"/>
            </a:endParaRPr>
          </a:p>
          <a:p>
            <a:r>
              <a:rPr lang="en-GB" sz="2000">
                <a:cs typeface="Arial" panose="020B0604020202020204" pitchFamily="34" charset="0"/>
              </a:rPr>
              <a:t>Ms Rahman shares further examples to illustrate this, in order of increasing complexity. She starts with physical objects that learners can visualise, before moving on to visual representations of molecules. She also shares two non-examples. For each example, she uses questions to check understanding of key vocabulary.</a:t>
            </a:r>
          </a:p>
        </p:txBody>
      </p:sp>
      <p:sp>
        <p:nvSpPr>
          <p:cNvPr id="3" name="Title 1">
            <a:extLst>
              <a:ext uri="{FF2B5EF4-FFF2-40B4-BE49-F238E27FC236}">
                <a16:creationId xmlns:a16="http://schemas.microsoft.com/office/drawing/2014/main" id="{DF5516D2-C395-CC5E-42E8-B716C5CCFDC6}"/>
              </a:ext>
            </a:extLst>
          </p:cNvPr>
          <p:cNvSpPr txBox="1">
            <a:spLocks/>
          </p:cNvSpPr>
          <p:nvPr/>
        </p:nvSpPr>
        <p:spPr>
          <a:xfrm>
            <a:off x="709613" y="365234"/>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Further education example</a:t>
            </a:r>
            <a:br>
              <a:rPr lang="en-GB"/>
            </a:br>
            <a:endParaRPr lang="en-GB"/>
          </a:p>
        </p:txBody>
      </p:sp>
    </p:spTree>
    <p:extLst>
      <p:ext uri="{BB962C8B-B14F-4D97-AF65-F5344CB8AC3E}">
        <p14:creationId xmlns:p14="http://schemas.microsoft.com/office/powerpoint/2010/main" val="11636337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88F3EB1-D5C6-8CD2-ECED-CA681C2208B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DBFF89-5BC1-D7A4-A918-EDF30F2E855A}"/>
              </a:ext>
            </a:extLst>
          </p:cNvPr>
          <p:cNvSpPr>
            <a:spLocks noGrp="1"/>
          </p:cNvSpPr>
          <p:nvPr>
            <p:ph type="title"/>
          </p:nvPr>
        </p:nvSpPr>
        <p:spPr>
          <a:xfrm>
            <a:off x="696000" y="-787712"/>
            <a:ext cx="10800000" cy="1027112"/>
          </a:xfrm>
        </p:spPr>
        <p:txBody>
          <a:bodyPr/>
          <a:lstStyle/>
          <a:p>
            <a:r>
              <a:rPr lang="en-GB"/>
              <a:t>Blank example slide (receptive language)</a:t>
            </a:r>
          </a:p>
        </p:txBody>
      </p:sp>
      <p:sp>
        <p:nvSpPr>
          <p:cNvPr id="3" name="Text Placeholder 2">
            <a:extLst>
              <a:ext uri="{FF2B5EF4-FFF2-40B4-BE49-F238E27FC236}">
                <a16:creationId xmlns:a16="http://schemas.microsoft.com/office/drawing/2014/main" id="{88CA0D6E-630B-CB00-90C8-4E5C098DDD4A}"/>
              </a:ext>
            </a:extLst>
          </p:cNvPr>
          <p:cNvSpPr>
            <a:spLocks noGrp="1"/>
          </p:cNvSpPr>
          <p:nvPr>
            <p:ph type="body" sz="quarter" idx="10"/>
          </p:nvPr>
        </p:nvSpPr>
        <p:spPr>
          <a:xfrm>
            <a:off x="709614" y="1736725"/>
            <a:ext cx="9848516" cy="3835400"/>
          </a:xfrm>
        </p:spPr>
        <p:txBody>
          <a:bodyPr/>
          <a:lstStyle/>
          <a:p>
            <a:r>
              <a:rPr lang="en-GB" b="1"/>
              <a:t>Context: </a:t>
            </a:r>
          </a:p>
          <a:p>
            <a:r>
              <a:rPr lang="en-GB"/>
              <a:t>Example should show a classroom scenario which exemplifies the successful balance of the tension between a teacher using accessible language and pupils making sense of new concepts.</a:t>
            </a:r>
          </a:p>
          <a:p>
            <a:r>
              <a:rPr lang="en-GB"/>
              <a:t>Points to include:</a:t>
            </a:r>
          </a:p>
          <a:p>
            <a:pPr marL="342900" indent="-342900">
              <a:buClr>
                <a:schemeClr val="accent1"/>
              </a:buClr>
              <a:buFont typeface="Arial" panose="020B0604020202020204" pitchFamily="34" charset="0"/>
              <a:buChar char="&gt;"/>
            </a:pPr>
            <a:r>
              <a:rPr lang="en-GB"/>
              <a:t>explicit introduction of new vocabulary (highlighted in bold)</a:t>
            </a:r>
          </a:p>
          <a:p>
            <a:pPr marL="342900" indent="-342900">
              <a:buClr>
                <a:schemeClr val="accent1"/>
              </a:buClr>
              <a:buFont typeface="Arial" panose="020B0604020202020204" pitchFamily="34" charset="0"/>
              <a:buChar char="&gt;"/>
            </a:pPr>
            <a:r>
              <a:rPr lang="en-GB"/>
              <a:t>the teacher not introducing too many new terms at once</a:t>
            </a:r>
          </a:p>
          <a:p>
            <a:pPr marL="342900" indent="-342900">
              <a:buClr>
                <a:schemeClr val="accent1"/>
              </a:buClr>
              <a:buFont typeface="Arial" panose="020B0604020202020204" pitchFamily="34" charset="0"/>
              <a:buChar char="&gt;"/>
            </a:pPr>
            <a:r>
              <a:rPr lang="en-GB"/>
              <a:t>possible explanation of the etymology of a new term</a:t>
            </a:r>
          </a:p>
          <a:p>
            <a:endParaRPr lang="en-GB"/>
          </a:p>
        </p:txBody>
      </p:sp>
      <p:sp>
        <p:nvSpPr>
          <p:cNvPr id="5" name="Slide Number Placeholder 4">
            <a:extLst>
              <a:ext uri="{FF2B5EF4-FFF2-40B4-BE49-F238E27FC236}">
                <a16:creationId xmlns:a16="http://schemas.microsoft.com/office/drawing/2014/main" id="{CB47DE72-4A68-F424-1906-92973F5E56D5}"/>
              </a:ext>
            </a:extLst>
          </p:cNvPr>
          <p:cNvSpPr>
            <a:spLocks noGrp="1"/>
          </p:cNvSpPr>
          <p:nvPr>
            <p:ph type="sldNum" sz="quarter" idx="12"/>
          </p:nvPr>
        </p:nvSpPr>
        <p:spPr/>
        <p:txBody>
          <a:bodyPr/>
          <a:lstStyle/>
          <a:p>
            <a:fld id="{BA634521-C80F-DA4F-BE98-7119B7CE3C87}" type="slidenum">
              <a:rPr lang="en-US" smtClean="0"/>
              <a:pPr/>
              <a:t>35</a:t>
            </a:fld>
            <a:endParaRPr lang="en-US"/>
          </a:p>
        </p:txBody>
      </p:sp>
      <p:sp>
        <p:nvSpPr>
          <p:cNvPr id="2" name="Title 3">
            <a:extLst>
              <a:ext uri="{FF2B5EF4-FFF2-40B4-BE49-F238E27FC236}">
                <a16:creationId xmlns:a16="http://schemas.microsoft.com/office/drawing/2014/main" id="{AB467062-5135-4011-CCB9-B5834B943CC9}"/>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Tree>
    <p:extLst>
      <p:ext uri="{BB962C8B-B14F-4D97-AF65-F5344CB8AC3E}">
        <p14:creationId xmlns:p14="http://schemas.microsoft.com/office/powerpoint/2010/main" val="28558539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E3197E-3309-9C53-76F3-C2B45DD9B22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9672E94-67CE-015F-5342-AEDDA3BB0B5D}"/>
              </a:ext>
            </a:extLst>
          </p:cNvPr>
          <p:cNvSpPr>
            <a:spLocks noGrp="1"/>
          </p:cNvSpPr>
          <p:nvPr>
            <p:ph type="title"/>
          </p:nvPr>
        </p:nvSpPr>
        <p:spPr/>
        <p:txBody>
          <a:bodyPr/>
          <a:lstStyle/>
          <a:p>
            <a:r>
              <a:rPr lang="en-GB"/>
              <a:t>Facilitator guidance: receptive language discussion options </a:t>
            </a:r>
          </a:p>
        </p:txBody>
      </p:sp>
      <p:sp>
        <p:nvSpPr>
          <p:cNvPr id="3" name="Text Placeholder 2">
            <a:extLst>
              <a:ext uri="{FF2B5EF4-FFF2-40B4-BE49-F238E27FC236}">
                <a16:creationId xmlns:a16="http://schemas.microsoft.com/office/drawing/2014/main" id="{BA0ECDF5-CCD5-4B50-B6D3-05E495A45873}"/>
              </a:ext>
            </a:extLst>
          </p:cNvPr>
          <p:cNvSpPr>
            <a:spLocks noGrp="1"/>
          </p:cNvSpPr>
          <p:nvPr>
            <p:ph type="body" sz="quarter" idx="10"/>
          </p:nvPr>
        </p:nvSpPr>
        <p:spPr>
          <a:xfrm>
            <a:off x="709612" y="1960763"/>
            <a:ext cx="10541747" cy="3257550"/>
          </a:xfrm>
        </p:spPr>
        <p:txBody>
          <a:bodyPr vert="horz" lIns="0" tIns="0" rIns="0" bIns="0" rtlCol="0" anchor="t">
            <a:noAutofit/>
          </a:bodyPr>
          <a:lstStyle/>
          <a:p>
            <a:r>
              <a:rPr lang="en-GB">
                <a:cs typeface="Arial"/>
              </a:rPr>
              <a:t>The following slide is a hidden slide with a discussion task focussing on </a:t>
            </a:r>
            <a:r>
              <a:rPr lang="en-GB" b="1">
                <a:cs typeface="Arial"/>
              </a:rPr>
              <a:t>Receptive Language</a:t>
            </a:r>
            <a:r>
              <a:rPr lang="en-GB">
                <a:cs typeface="Arial"/>
              </a:rPr>
              <a:t>. </a:t>
            </a:r>
          </a:p>
          <a:p>
            <a:r>
              <a:rPr lang="en-GB">
                <a:cs typeface="Arial"/>
              </a:rPr>
              <a:t>Depending on the needs of your staff, you may choose to do this discussion task or you may opt for the discussion task on</a:t>
            </a:r>
            <a:r>
              <a:rPr lang="en-GB" b="1">
                <a:cs typeface="Arial"/>
              </a:rPr>
              <a:t> Expressive Language</a:t>
            </a:r>
            <a:r>
              <a:rPr lang="en-GB">
                <a:cs typeface="Arial"/>
              </a:rPr>
              <a:t> which is towards the end of  this section of the session. </a:t>
            </a:r>
          </a:p>
          <a:p>
            <a:r>
              <a:rPr lang="en-GB" b="1">
                <a:cs typeface="Arial"/>
              </a:rPr>
              <a:t>Time has been allocated for one discussion task</a:t>
            </a:r>
            <a:r>
              <a:rPr lang="en-GB">
                <a:cs typeface="Arial"/>
              </a:rPr>
              <a:t>. </a:t>
            </a:r>
            <a:endParaRPr lang="en-GB">
              <a:solidFill>
                <a:srgbClr val="000000"/>
              </a:solidFill>
              <a:cs typeface="Arial"/>
            </a:endParaRPr>
          </a:p>
          <a:p>
            <a:r>
              <a:rPr lang="en-GB">
                <a:cs typeface="Arial"/>
              </a:rPr>
              <a:t>Please choose which slide to use in your session. Remember to unhide the slide you choose before you begin delivering the session. </a:t>
            </a:r>
            <a:endParaRPr lang="en-GB">
              <a:solidFill>
                <a:srgbClr val="000000"/>
              </a:solidFill>
              <a:cs typeface="Arial"/>
            </a:endParaRPr>
          </a:p>
          <a:p>
            <a:r>
              <a:rPr lang="en-GB"/>
              <a:t>You may wish to do both discussion tasks if you have a longer session with staff. </a:t>
            </a:r>
          </a:p>
        </p:txBody>
      </p:sp>
      <p:sp>
        <p:nvSpPr>
          <p:cNvPr id="5" name="Slide Number Placeholder 4">
            <a:extLst>
              <a:ext uri="{FF2B5EF4-FFF2-40B4-BE49-F238E27FC236}">
                <a16:creationId xmlns:a16="http://schemas.microsoft.com/office/drawing/2014/main" id="{10C144D3-0B8A-0A90-B1D8-A684F4159C6F}"/>
              </a:ext>
            </a:extLst>
          </p:cNvPr>
          <p:cNvSpPr>
            <a:spLocks noGrp="1"/>
          </p:cNvSpPr>
          <p:nvPr>
            <p:ph type="sldNum" sz="quarter" idx="12"/>
          </p:nvPr>
        </p:nvSpPr>
        <p:spPr/>
        <p:txBody>
          <a:bodyPr/>
          <a:lstStyle/>
          <a:p>
            <a:fld id="{BA634521-C80F-DA4F-BE98-7119B7CE3C87}" type="slidenum">
              <a:rPr lang="en-US" smtClean="0"/>
              <a:pPr/>
              <a:t>36</a:t>
            </a:fld>
            <a:endParaRPr lang="en-US"/>
          </a:p>
        </p:txBody>
      </p:sp>
    </p:spTree>
    <p:extLst>
      <p:ext uri="{BB962C8B-B14F-4D97-AF65-F5344CB8AC3E}">
        <p14:creationId xmlns:p14="http://schemas.microsoft.com/office/powerpoint/2010/main" val="4230998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5" y="-665702"/>
            <a:ext cx="8223149" cy="1026000"/>
          </a:xfrm>
        </p:spPr>
        <p:txBody>
          <a:bodyPr/>
          <a:lstStyle/>
          <a:p>
            <a:r>
              <a:rPr lang="en-GB"/>
              <a:t>Discussion on receptive language</a:t>
            </a:r>
          </a:p>
        </p:txBody>
      </p:sp>
      <p:sp>
        <p:nvSpPr>
          <p:cNvPr id="2" name="Title 3">
            <a:extLst>
              <a:ext uri="{FF2B5EF4-FFF2-40B4-BE49-F238E27FC236}">
                <a16:creationId xmlns:a16="http://schemas.microsoft.com/office/drawing/2014/main" id="{A326760C-060C-B360-C64B-7B02E74D6F51}"/>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695237" y="2098675"/>
            <a:ext cx="10563233" cy="2898626"/>
          </a:xfrm>
        </p:spPr>
        <p:txBody>
          <a:bodyPr/>
          <a:lstStyle/>
          <a:p>
            <a:pPr>
              <a:lnSpc>
                <a:spcPct val="100000"/>
              </a:lnSpc>
              <a:spcAft>
                <a:spcPts val="0"/>
              </a:spcAft>
              <a:buClr>
                <a:srgbClr val="006FB7"/>
              </a:buClr>
            </a:pPr>
            <a:r>
              <a:rPr lang="en-GB" b="1">
                <a:ea typeface="Calibri"/>
              </a:rPr>
              <a:t>Focus</a:t>
            </a:r>
            <a:r>
              <a:rPr lang="en-GB">
                <a:ea typeface="Calibri"/>
              </a:rPr>
              <a:t>: receptive language </a:t>
            </a:r>
          </a:p>
          <a:p>
            <a:pPr>
              <a:lnSpc>
                <a:spcPct val="100000"/>
              </a:lnSpc>
              <a:spcAft>
                <a:spcPts val="0"/>
              </a:spcAft>
              <a:buClr>
                <a:srgbClr val="006FB7"/>
              </a:buClr>
            </a:pPr>
            <a:endParaRPr lang="en-GB">
              <a:ea typeface="Calibri"/>
            </a:endParaRPr>
          </a:p>
          <a:p>
            <a:pPr>
              <a:lnSpc>
                <a:spcPct val="100000"/>
              </a:lnSpc>
              <a:spcAft>
                <a:spcPts val="0"/>
              </a:spcAft>
              <a:buClr>
                <a:srgbClr val="006FB7"/>
              </a:buClr>
            </a:pPr>
            <a:r>
              <a:rPr lang="en-GB"/>
              <a:t>We need to introduce pupils to a lot of new concepts and vocabulary, but we also need to ensure this language is accessible.</a:t>
            </a:r>
            <a:br>
              <a:rPr lang="en-GB"/>
            </a:br>
            <a:br>
              <a:rPr lang="en-GB"/>
            </a:br>
            <a:r>
              <a:rPr lang="en-GB"/>
              <a:t>What are the tensions between these two goals - when do they sometimes conflict with each other?</a:t>
            </a:r>
          </a:p>
          <a:p>
            <a:pPr>
              <a:lnSpc>
                <a:spcPct val="100000"/>
              </a:lnSpc>
              <a:spcAft>
                <a:spcPts val="0"/>
              </a:spcAft>
              <a:buClr>
                <a:srgbClr val="006FB7"/>
              </a:buClr>
            </a:pPr>
            <a:endParaRPr lang="en-GB">
              <a:ea typeface="Calibri"/>
            </a:endParaRP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93316" y="4549429"/>
            <a:ext cx="7545909" cy="1180096"/>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Take a minute individually to think about this.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Swap speaker after two minutes.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37</a:t>
            </a:fld>
            <a:endParaRPr lang="en-US"/>
          </a:p>
        </p:txBody>
      </p:sp>
    </p:spTree>
    <p:extLst>
      <p:ext uri="{BB962C8B-B14F-4D97-AF65-F5344CB8AC3E}">
        <p14:creationId xmlns:p14="http://schemas.microsoft.com/office/powerpoint/2010/main" val="3064085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9962-05FE-85DB-117C-9A69937B6B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16DE336-8F33-ED9B-AC63-D643D3B3E859}"/>
              </a:ext>
            </a:extLst>
          </p:cNvPr>
          <p:cNvSpPr>
            <a:spLocks noGrp="1"/>
          </p:cNvSpPr>
          <p:nvPr>
            <p:ph type="title"/>
          </p:nvPr>
        </p:nvSpPr>
        <p:spPr/>
        <p:txBody>
          <a:bodyPr/>
          <a:lstStyle/>
          <a:p>
            <a:r>
              <a:rPr lang="en-GB"/>
              <a:t>Expressive language </a:t>
            </a:r>
          </a:p>
        </p:txBody>
      </p:sp>
      <p:sp>
        <p:nvSpPr>
          <p:cNvPr id="3" name="Text Placeholder 2">
            <a:extLst>
              <a:ext uri="{FF2B5EF4-FFF2-40B4-BE49-F238E27FC236}">
                <a16:creationId xmlns:a16="http://schemas.microsoft.com/office/drawing/2014/main" id="{7C34ACEC-698F-4E38-815D-F7295876EF62}"/>
              </a:ext>
            </a:extLst>
          </p:cNvPr>
          <p:cNvSpPr>
            <a:spLocks noGrp="1"/>
          </p:cNvSpPr>
          <p:nvPr>
            <p:ph type="body" sz="quarter" idx="10"/>
          </p:nvPr>
        </p:nvSpPr>
        <p:spPr>
          <a:xfrm>
            <a:off x="709614" y="2314575"/>
            <a:ext cx="9038820" cy="3257550"/>
          </a:xfrm>
        </p:spPr>
        <p:txBody>
          <a:bodyPr/>
          <a:lstStyle/>
          <a:p>
            <a:r>
              <a:rPr lang="en-GB"/>
              <a:t>When pupils can express themselves, they are better able to:</a:t>
            </a:r>
          </a:p>
          <a:p>
            <a:pPr marL="342900" indent="-342900">
              <a:buClr>
                <a:srgbClr val="1D70B8"/>
              </a:buClr>
              <a:buFont typeface="Arial" panose="020B0604020202020204" pitchFamily="34" charset="0"/>
              <a:buChar char="&gt;"/>
            </a:pPr>
            <a:r>
              <a:rPr lang="en-GB"/>
              <a:t>build on their understanding</a:t>
            </a:r>
          </a:p>
          <a:p>
            <a:pPr marL="342900" indent="-342900">
              <a:buClr>
                <a:srgbClr val="1D70B8"/>
              </a:buClr>
              <a:buFont typeface="Arial" panose="020B0604020202020204" pitchFamily="34" charset="0"/>
              <a:buChar char="&gt;"/>
            </a:pPr>
            <a:r>
              <a:rPr lang="en-GB"/>
              <a:t>rehearse ideas</a:t>
            </a:r>
          </a:p>
          <a:p>
            <a:pPr marL="342900" indent="-342900">
              <a:buClr>
                <a:srgbClr val="1D70B8"/>
              </a:buClr>
              <a:buFont typeface="Arial" panose="020B0604020202020204" pitchFamily="34" charset="0"/>
              <a:buChar char="&gt;"/>
            </a:pPr>
            <a:r>
              <a:rPr lang="en-GB"/>
              <a:t>ask for help</a:t>
            </a:r>
          </a:p>
          <a:p>
            <a:pPr marL="342900" indent="-342900">
              <a:buClr>
                <a:srgbClr val="1D70B8"/>
              </a:buClr>
              <a:buFont typeface="Arial" panose="020B0604020202020204" pitchFamily="34" charset="0"/>
              <a:buChar char="&gt;"/>
            </a:pPr>
            <a:r>
              <a:rPr lang="en-GB"/>
              <a:t>demonstrate what they know</a:t>
            </a:r>
          </a:p>
        </p:txBody>
      </p:sp>
      <p:sp>
        <p:nvSpPr>
          <p:cNvPr id="5" name="Slide Number Placeholder 4">
            <a:extLst>
              <a:ext uri="{FF2B5EF4-FFF2-40B4-BE49-F238E27FC236}">
                <a16:creationId xmlns:a16="http://schemas.microsoft.com/office/drawing/2014/main" id="{13441497-F178-9D8A-8666-EC016E425DF8}"/>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2293896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808C417-2ECA-D458-E24F-A29DF4CD0D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4938A0-4D38-9435-23B6-F0B4534758AF}"/>
              </a:ext>
            </a:extLst>
          </p:cNvPr>
          <p:cNvSpPr>
            <a:spLocks noGrp="1"/>
          </p:cNvSpPr>
          <p:nvPr>
            <p:ph type="title"/>
          </p:nvPr>
        </p:nvSpPr>
        <p:spPr/>
        <p:txBody>
          <a:bodyPr/>
          <a:lstStyle/>
          <a:p>
            <a:r>
              <a:rPr lang="en-GB"/>
              <a:t>Facilitation guidance: expressive language example options </a:t>
            </a:r>
          </a:p>
        </p:txBody>
      </p:sp>
      <p:sp>
        <p:nvSpPr>
          <p:cNvPr id="6" name="Text Placeholder 5">
            <a:extLst>
              <a:ext uri="{FF2B5EF4-FFF2-40B4-BE49-F238E27FC236}">
                <a16:creationId xmlns:a16="http://schemas.microsoft.com/office/drawing/2014/main" id="{A7CC8328-9B8D-5738-3FE2-D5324598EBB1}"/>
              </a:ext>
            </a:extLst>
          </p:cNvPr>
          <p:cNvSpPr>
            <a:spLocks noGrp="1"/>
          </p:cNvSpPr>
          <p:nvPr>
            <p:ph type="body" sz="quarter" idx="10"/>
          </p:nvPr>
        </p:nvSpPr>
        <p:spPr>
          <a:xfrm>
            <a:off x="709612" y="1908129"/>
            <a:ext cx="10197872" cy="3257550"/>
          </a:xfrm>
        </p:spPr>
        <p:txBody>
          <a:bodyPr vert="horz" lIns="0" tIns="0" rIns="0" bIns="0" rtlCol="0" anchor="t">
            <a:noAutofit/>
          </a:bodyPr>
          <a:lstStyle/>
          <a:p>
            <a:r>
              <a:rPr lang="en-GB"/>
              <a:t>The following slides are hidden so that you can choose which examples to use. Remember to unhide the slide you choose before you start facilitating the session. </a:t>
            </a:r>
          </a:p>
          <a:p>
            <a:r>
              <a:rPr lang="en-GB"/>
              <a:t>The example shows a classroom situation where language develops through repeated, purposeful practice. </a:t>
            </a:r>
          </a:p>
          <a:p>
            <a:r>
              <a:rPr lang="en-GB"/>
              <a:t>The examples are:</a:t>
            </a:r>
          </a:p>
          <a:p>
            <a:pPr marL="342900" indent="-342900">
              <a:buClr>
                <a:srgbClr val="1D70B8"/>
              </a:buClr>
              <a:buFont typeface="Arial" panose="020B0604020202020204" pitchFamily="34" charset="0"/>
              <a:buChar char="&gt;"/>
            </a:pPr>
            <a:r>
              <a:rPr lang="en-GB" b="1"/>
              <a:t>Primary – KS2 small intervention group</a:t>
            </a:r>
          </a:p>
          <a:p>
            <a:pPr marL="342900" indent="-342900">
              <a:buClr>
                <a:srgbClr val="1D70B8"/>
              </a:buClr>
              <a:buFont typeface="Arial" panose="020B0604020202020204" pitchFamily="34" charset="0"/>
              <a:buChar char="&gt;"/>
            </a:pPr>
            <a:r>
              <a:rPr lang="en-GB" b="1"/>
              <a:t>Secondary – KS3 design and technology </a:t>
            </a:r>
          </a:p>
          <a:p>
            <a:pPr marL="342900" indent="-342900">
              <a:buClr>
                <a:srgbClr val="1D70B8"/>
              </a:buClr>
              <a:buFont typeface="Arial" panose="020B0604020202020204" pitchFamily="34" charset="0"/>
              <a:buChar char="&gt;"/>
            </a:pPr>
            <a:r>
              <a:rPr lang="en-GB" b="1"/>
              <a:t>FE – A level chemistry </a:t>
            </a:r>
          </a:p>
          <a:p>
            <a:r>
              <a:rPr lang="en-GB"/>
              <a:t>The final exemplification slide also has guidance for writing your own example. </a:t>
            </a:r>
          </a:p>
          <a:p>
            <a:endParaRPr lang="en-GB"/>
          </a:p>
        </p:txBody>
      </p:sp>
      <p:sp>
        <p:nvSpPr>
          <p:cNvPr id="5" name="Slide Number Placeholder 4">
            <a:extLst>
              <a:ext uri="{FF2B5EF4-FFF2-40B4-BE49-F238E27FC236}">
                <a16:creationId xmlns:a16="http://schemas.microsoft.com/office/drawing/2014/main" id="{DCE92719-7076-CB36-13EA-24A1765B7272}"/>
              </a:ext>
            </a:extLst>
          </p:cNvPr>
          <p:cNvSpPr>
            <a:spLocks noGrp="1"/>
          </p:cNvSpPr>
          <p:nvPr>
            <p:ph type="sldNum" sz="quarter" idx="12"/>
          </p:nvPr>
        </p:nvSpPr>
        <p:spPr/>
        <p:txBody>
          <a:bodyPr/>
          <a:lstStyle/>
          <a:p>
            <a:fld id="{BA634521-C80F-DA4F-BE98-7119B7CE3C87}" type="slidenum">
              <a:rPr lang="en-US" smtClean="0"/>
              <a:pPr/>
              <a:t>39</a:t>
            </a:fld>
            <a:endParaRPr lang="en-US"/>
          </a:p>
        </p:txBody>
      </p:sp>
    </p:spTree>
    <p:extLst>
      <p:ext uri="{BB962C8B-B14F-4D97-AF65-F5344CB8AC3E}">
        <p14:creationId xmlns:p14="http://schemas.microsoft.com/office/powerpoint/2010/main" val="28742506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B062123-0034-344F-0572-2283E62C93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03CCDC7-8EE0-B8E1-14D9-64F02696EC0D}"/>
              </a:ext>
            </a:extLst>
          </p:cNvPr>
          <p:cNvSpPr>
            <a:spLocks noGrp="1"/>
          </p:cNvSpPr>
          <p:nvPr>
            <p:ph type="title"/>
          </p:nvPr>
        </p:nvSpPr>
        <p:spPr>
          <a:xfrm>
            <a:off x="785001" y="-564512"/>
            <a:ext cx="10800000" cy="1027112"/>
          </a:xfrm>
        </p:spPr>
        <p:txBody>
          <a:bodyPr/>
          <a:lstStyle/>
          <a:p>
            <a:r>
              <a:rPr lang="en-GB"/>
              <a:t>Primary example (expressive language)</a:t>
            </a:r>
          </a:p>
        </p:txBody>
      </p:sp>
      <p:sp>
        <p:nvSpPr>
          <p:cNvPr id="2" name="Title 3">
            <a:extLst>
              <a:ext uri="{FF2B5EF4-FFF2-40B4-BE49-F238E27FC236}">
                <a16:creationId xmlns:a16="http://schemas.microsoft.com/office/drawing/2014/main" id="{65BCBE96-7BC4-9853-D9AA-1984FF5B6E8C}"/>
              </a:ext>
            </a:extLst>
          </p:cNvPr>
          <p:cNvSpPr txBox="1">
            <a:spLocks/>
          </p:cNvSpPr>
          <p:nvPr/>
        </p:nvSpPr>
        <p:spPr>
          <a:xfrm>
            <a:off x="706201" y="669018"/>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Primary example</a:t>
            </a:r>
          </a:p>
        </p:txBody>
      </p:sp>
      <p:sp>
        <p:nvSpPr>
          <p:cNvPr id="3" name="Text Placeholder 2">
            <a:extLst>
              <a:ext uri="{FF2B5EF4-FFF2-40B4-BE49-F238E27FC236}">
                <a16:creationId xmlns:a16="http://schemas.microsoft.com/office/drawing/2014/main" id="{F39ACF63-C165-5405-35E9-AC697DDD2D53}"/>
              </a:ext>
            </a:extLst>
          </p:cNvPr>
          <p:cNvSpPr>
            <a:spLocks noGrp="1"/>
          </p:cNvSpPr>
          <p:nvPr>
            <p:ph type="body" sz="quarter" idx="10"/>
          </p:nvPr>
        </p:nvSpPr>
        <p:spPr>
          <a:xfrm>
            <a:off x="785001" y="1468709"/>
            <a:ext cx="10621998" cy="4926691"/>
          </a:xfrm>
        </p:spPr>
        <p:txBody>
          <a:bodyPr vert="horz" lIns="0" tIns="0" rIns="0" bIns="0" rtlCol="0" anchor="t">
            <a:noAutofit/>
          </a:bodyPr>
          <a:lstStyle/>
          <a:p>
            <a:r>
              <a:rPr lang="en-GB" b="1">
                <a:cs typeface="Segoe UI"/>
              </a:rPr>
              <a:t>Context: a TA delivering an intervention to a small group of Year 2 pupils</a:t>
            </a:r>
          </a:p>
          <a:p>
            <a:r>
              <a:rPr lang="en-GB" b="1"/>
              <a:t>Topic: Focus on describing characters </a:t>
            </a:r>
            <a:endParaRPr lang="en-GB"/>
          </a:p>
          <a:p>
            <a:r>
              <a:rPr lang="en-GB"/>
              <a:t>A teaching assistant is working with a group of four pupils who need additional support with spoken language and vocabulary. The class have been learning about describing characters in stories, with a focus on the words </a:t>
            </a:r>
            <a:r>
              <a:rPr lang="en-GB" b="1"/>
              <a:t>kind</a:t>
            </a:r>
            <a:r>
              <a:rPr lang="en-GB"/>
              <a:t>, </a:t>
            </a:r>
            <a:r>
              <a:rPr lang="en-GB" b="1"/>
              <a:t>brave</a:t>
            </a:r>
            <a:r>
              <a:rPr lang="en-GB"/>
              <a:t>, and </a:t>
            </a:r>
            <a:r>
              <a:rPr lang="en-GB" b="1"/>
              <a:t>curious</a:t>
            </a:r>
            <a:r>
              <a:rPr lang="en-GB"/>
              <a:t>.</a:t>
            </a:r>
          </a:p>
          <a:p>
            <a:r>
              <a:rPr lang="en-GB"/>
              <a:t>The teaching assistant begins by showing picture cards of familiar story characters and asks what the pupils know about Little Red Riding Hood. The teaching assistant acknowledges the answer and extends it by using the key word. She then asks pupils to repeat the sentence. </a:t>
            </a:r>
          </a:p>
          <a:p>
            <a:r>
              <a:rPr lang="en-GB"/>
              <a:t>Next, the group looks at pictures of different characters. Each child takes turns choosing a picture and explaining their thinking using a sentence stem. As the discussion continues, the teaching assistant models the vocabulary again when needed, gently correcting and extending responses as the pupils play a matching game.</a:t>
            </a:r>
          </a:p>
          <a:p>
            <a:endParaRPr lang="en-GB" sz="1400"/>
          </a:p>
        </p:txBody>
      </p:sp>
      <p:sp>
        <p:nvSpPr>
          <p:cNvPr id="5" name="Slide Number Placeholder 4">
            <a:extLst>
              <a:ext uri="{FF2B5EF4-FFF2-40B4-BE49-F238E27FC236}">
                <a16:creationId xmlns:a16="http://schemas.microsoft.com/office/drawing/2014/main" id="{3B3CB31E-12FC-719D-15B7-E630731DACF1}"/>
              </a:ext>
            </a:extLst>
          </p:cNvPr>
          <p:cNvSpPr>
            <a:spLocks noGrp="1"/>
          </p:cNvSpPr>
          <p:nvPr>
            <p:ph type="sldNum" sz="quarter" idx="12"/>
          </p:nvPr>
        </p:nvSpPr>
        <p:spPr/>
        <p:txBody>
          <a:bodyPr/>
          <a:lstStyle/>
          <a:p>
            <a:fld id="{BA634521-C80F-DA4F-BE98-7119B7CE3C87}" type="slidenum">
              <a:rPr lang="en-US" smtClean="0"/>
              <a:pPr/>
              <a:t>40</a:t>
            </a:fld>
            <a:endParaRPr lang="en-US"/>
          </a:p>
        </p:txBody>
      </p:sp>
    </p:spTree>
    <p:extLst>
      <p:ext uri="{BB962C8B-B14F-4D97-AF65-F5344CB8AC3E}">
        <p14:creationId xmlns:p14="http://schemas.microsoft.com/office/powerpoint/2010/main" val="1047508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B9A516-EB98-5C5B-1E33-FB9522EEDD4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461DA8-46E2-14BE-883F-238CFC2E3732}"/>
              </a:ext>
            </a:extLst>
          </p:cNvPr>
          <p:cNvSpPr>
            <a:spLocks noGrp="1"/>
          </p:cNvSpPr>
          <p:nvPr>
            <p:ph type="title"/>
          </p:nvPr>
        </p:nvSpPr>
        <p:spPr>
          <a:xfrm>
            <a:off x="709612" y="-655164"/>
            <a:ext cx="10800000" cy="1027112"/>
          </a:xfrm>
        </p:spPr>
        <p:txBody>
          <a:bodyPr/>
          <a:lstStyle/>
          <a:p>
            <a:r>
              <a:rPr lang="en-GB"/>
              <a:t>Secondary example (expressive language)</a:t>
            </a:r>
          </a:p>
        </p:txBody>
      </p:sp>
      <p:sp>
        <p:nvSpPr>
          <p:cNvPr id="2" name="Title 3">
            <a:extLst>
              <a:ext uri="{FF2B5EF4-FFF2-40B4-BE49-F238E27FC236}">
                <a16:creationId xmlns:a16="http://schemas.microsoft.com/office/drawing/2014/main" id="{42FF2B81-16A8-45C1-8EC4-EAF27F575AB4}"/>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Secondary example</a:t>
            </a:r>
          </a:p>
        </p:txBody>
      </p:sp>
      <p:sp>
        <p:nvSpPr>
          <p:cNvPr id="3" name="Text Placeholder 2">
            <a:extLst>
              <a:ext uri="{FF2B5EF4-FFF2-40B4-BE49-F238E27FC236}">
                <a16:creationId xmlns:a16="http://schemas.microsoft.com/office/drawing/2014/main" id="{5F8B9D19-16C5-E56C-D71D-70D7DE096621}"/>
              </a:ext>
            </a:extLst>
          </p:cNvPr>
          <p:cNvSpPr>
            <a:spLocks noGrp="1"/>
          </p:cNvSpPr>
          <p:nvPr>
            <p:ph type="body" sz="quarter" idx="10"/>
          </p:nvPr>
        </p:nvSpPr>
        <p:spPr>
          <a:xfrm>
            <a:off x="709612" y="1736725"/>
            <a:ext cx="9258847" cy="4469946"/>
          </a:xfrm>
        </p:spPr>
        <p:txBody>
          <a:bodyPr/>
          <a:lstStyle/>
          <a:p>
            <a:r>
              <a:rPr lang="en-GB" b="1"/>
              <a:t>Context: KS3 Design and Technology</a:t>
            </a:r>
          </a:p>
          <a:p>
            <a:r>
              <a:rPr lang="en-GB"/>
              <a:t>In a Year 9 design and technology lesson, pupils are working on a project to design and make a simple wooden box. </a:t>
            </a:r>
          </a:p>
          <a:p>
            <a:r>
              <a:rPr lang="en-GB"/>
              <a:t>The teacher introduces new vocabulary such as </a:t>
            </a:r>
            <a:r>
              <a:rPr lang="en-GB" b="1"/>
              <a:t>dovetail joint, mitre, template, </a:t>
            </a:r>
            <a:r>
              <a:rPr lang="en-GB"/>
              <a:t>and </a:t>
            </a:r>
            <a:r>
              <a:rPr lang="en-GB" b="1"/>
              <a:t>finish</a:t>
            </a:r>
            <a:r>
              <a:rPr lang="en-GB"/>
              <a:t>. Each term is modelled using materials or practical demonstrations where possible.</a:t>
            </a:r>
          </a:p>
          <a:p>
            <a:r>
              <a:rPr lang="en-GB"/>
              <a:t>The lesson is structured to provide repeated opportunities for pupils to listen, speak, discuss, explain, question, and use these terms.</a:t>
            </a:r>
          </a:p>
          <a:p>
            <a:endParaRPr lang="en-GB"/>
          </a:p>
        </p:txBody>
      </p:sp>
      <p:sp>
        <p:nvSpPr>
          <p:cNvPr id="5" name="Slide Number Placeholder 4">
            <a:extLst>
              <a:ext uri="{FF2B5EF4-FFF2-40B4-BE49-F238E27FC236}">
                <a16:creationId xmlns:a16="http://schemas.microsoft.com/office/drawing/2014/main" id="{3845F3CA-FAD5-1D3F-0B8E-727133614007}"/>
              </a:ext>
            </a:extLst>
          </p:cNvPr>
          <p:cNvSpPr>
            <a:spLocks noGrp="1"/>
          </p:cNvSpPr>
          <p:nvPr>
            <p:ph type="sldNum" sz="quarter" idx="12"/>
          </p:nvPr>
        </p:nvSpPr>
        <p:spPr/>
        <p:txBody>
          <a:bodyPr/>
          <a:lstStyle/>
          <a:p>
            <a:fld id="{BA634521-C80F-DA4F-BE98-7119B7CE3C87}" type="slidenum">
              <a:rPr lang="en-US" smtClean="0"/>
              <a:pPr/>
              <a:t>41</a:t>
            </a:fld>
            <a:endParaRPr lang="en-US"/>
          </a:p>
        </p:txBody>
      </p:sp>
    </p:spTree>
    <p:extLst>
      <p:ext uri="{BB962C8B-B14F-4D97-AF65-F5344CB8AC3E}">
        <p14:creationId xmlns:p14="http://schemas.microsoft.com/office/powerpoint/2010/main" val="4046454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5BF4A0-878B-C619-49BA-337A3A279F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326CBE-5C57-8B42-35FD-B929FDEA03EA}"/>
              </a:ext>
            </a:extLst>
          </p:cNvPr>
          <p:cNvSpPr>
            <a:spLocks noGrp="1"/>
          </p:cNvSpPr>
          <p:nvPr>
            <p:ph type="title"/>
          </p:nvPr>
        </p:nvSpPr>
        <p:spPr>
          <a:xfrm>
            <a:off x="787611" y="-1269031"/>
            <a:ext cx="10616778" cy="1269031"/>
          </a:xfrm>
        </p:spPr>
        <p:txBody>
          <a:bodyPr/>
          <a:lstStyle/>
          <a:p>
            <a:r>
              <a:rPr lang="en-GB"/>
              <a:t>Further education example (expressive language)</a:t>
            </a:r>
            <a:br>
              <a:rPr lang="en-GB"/>
            </a:br>
            <a:endParaRPr lang="en-GB"/>
          </a:p>
        </p:txBody>
      </p:sp>
      <p:sp>
        <p:nvSpPr>
          <p:cNvPr id="3" name="Title 1">
            <a:extLst>
              <a:ext uri="{FF2B5EF4-FFF2-40B4-BE49-F238E27FC236}">
                <a16:creationId xmlns:a16="http://schemas.microsoft.com/office/drawing/2014/main" id="{20439436-5E0B-2BD2-0AE7-33840BD840A8}"/>
              </a:ext>
            </a:extLst>
          </p:cNvPr>
          <p:cNvSpPr txBox="1">
            <a:spLocks/>
          </p:cNvSpPr>
          <p:nvPr/>
        </p:nvSpPr>
        <p:spPr>
          <a:xfrm>
            <a:off x="685800" y="685799"/>
            <a:ext cx="10616778" cy="723121"/>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Further education example</a:t>
            </a:r>
            <a:br>
              <a:rPr lang="en-GB"/>
            </a:br>
            <a:endParaRPr lang="en-GB"/>
          </a:p>
        </p:txBody>
      </p:sp>
      <p:sp>
        <p:nvSpPr>
          <p:cNvPr id="4" name="TextBox 3">
            <a:extLst>
              <a:ext uri="{FF2B5EF4-FFF2-40B4-BE49-F238E27FC236}">
                <a16:creationId xmlns:a16="http://schemas.microsoft.com/office/drawing/2014/main" id="{D06F655F-0C9F-E7F0-CABD-A9D2C05BAD4C}"/>
              </a:ext>
            </a:extLst>
          </p:cNvPr>
          <p:cNvSpPr txBox="1"/>
          <p:nvPr/>
        </p:nvSpPr>
        <p:spPr>
          <a:xfrm>
            <a:off x="685800" y="1743808"/>
            <a:ext cx="11169004" cy="4616648"/>
          </a:xfrm>
          <a:prstGeom prst="rect">
            <a:avLst/>
          </a:prstGeom>
          <a:noFill/>
        </p:spPr>
        <p:txBody>
          <a:bodyPr wrap="square" lIns="91440" tIns="45720" rIns="91440" bIns="45720" rtlCol="0" anchor="t">
            <a:spAutoFit/>
          </a:bodyPr>
          <a:lstStyle/>
          <a:p>
            <a:r>
              <a:rPr lang="en-GB" sz="2000" b="1">
                <a:cs typeface="Arial" panose="020B0604020202020204" pitchFamily="34" charset="0"/>
              </a:rPr>
              <a:t>Context: </a:t>
            </a:r>
            <a:r>
              <a:rPr lang="en-GB" sz="2000">
                <a:cs typeface="Arial" panose="020B0604020202020204" pitchFamily="34" charset="0"/>
              </a:rPr>
              <a:t>A Level Chemistry 	</a:t>
            </a:r>
            <a:r>
              <a:rPr lang="en-GB" sz="2000" b="1">
                <a:cs typeface="Arial" panose="020B0604020202020204" pitchFamily="34" charset="0"/>
              </a:rPr>
              <a:t>Topic: </a:t>
            </a:r>
            <a:r>
              <a:rPr lang="en-GB" sz="2000">
                <a:cs typeface="Arial" panose="020B0604020202020204" pitchFamily="34" charset="0"/>
              </a:rPr>
              <a:t>Chemical equilibrium </a:t>
            </a:r>
          </a:p>
          <a:p>
            <a:endParaRPr lang="en-GB" sz="2000">
              <a:cs typeface="Arial" panose="020B0604020202020204" pitchFamily="34" charset="0"/>
            </a:endParaRPr>
          </a:p>
          <a:p>
            <a:r>
              <a:rPr lang="en-GB">
                <a:cs typeface="Arial" panose="020B0604020202020204" pitchFamily="34" charset="0"/>
              </a:rPr>
              <a:t>Mr Jones wants his learners to explain the effect of changing concentration on the position of the equilibrium for a reversible reaction. He knows from previous teaching that learners struggle to express and link the key chemical knowledge correctly. </a:t>
            </a:r>
            <a:endParaRPr lang="en-US">
              <a:cs typeface="Arial" panose="020B0604020202020204" pitchFamily="34" charset="0"/>
            </a:endParaRPr>
          </a:p>
          <a:p>
            <a:endParaRPr lang="en-GB">
              <a:cs typeface="Arial" panose="020B0604020202020204" pitchFamily="34" charset="0"/>
            </a:endParaRPr>
          </a:p>
          <a:p>
            <a:r>
              <a:rPr lang="en-GB">
                <a:cs typeface="Arial" panose="020B0604020202020204" pitchFamily="34" charset="0"/>
              </a:rPr>
              <a:t>He writes out a model explanation under a visualiser, narrating his thinking and underlining key vocabulary, such as </a:t>
            </a:r>
            <a:r>
              <a:rPr lang="en-GB" b="1">
                <a:cs typeface="Arial" panose="020B0604020202020204" pitchFamily="34" charset="0"/>
              </a:rPr>
              <a:t>equilibrium </a:t>
            </a:r>
            <a:r>
              <a:rPr lang="en-GB">
                <a:cs typeface="Arial" panose="020B0604020202020204" pitchFamily="34" charset="0"/>
              </a:rPr>
              <a:t>and </a:t>
            </a:r>
            <a:r>
              <a:rPr lang="en-GB" b="1">
                <a:cs typeface="Arial" panose="020B0604020202020204" pitchFamily="34" charset="0"/>
              </a:rPr>
              <a:t>reversible</a:t>
            </a:r>
            <a:r>
              <a:rPr lang="en-GB">
                <a:cs typeface="Arial" panose="020B0604020202020204" pitchFamily="34" charset="0"/>
              </a:rPr>
              <a:t>. He then writes another explanation for a different reaction and stops halfway, asking learners to finish the explanation. He reads a sample of their writing and provides feedback. He then writes out the full explanation and learners compare their responses.  </a:t>
            </a:r>
          </a:p>
          <a:p>
            <a:endParaRPr lang="en-GB">
              <a:cs typeface="Arial" panose="020B0604020202020204" pitchFamily="34" charset="0"/>
            </a:endParaRPr>
          </a:p>
          <a:p>
            <a:r>
              <a:rPr lang="en-GB">
                <a:cs typeface="Arial" panose="020B0604020202020204" pitchFamily="34" charset="0"/>
              </a:rPr>
              <a:t>Mr Jones then leads the class through three more examples. This time, learners verbally share their explanations with a partner and Mr Jones listens in. When an answer lacks depth, he asks learners to say it again, using specific vocabulary or linking phrases. Learners then practise writing more explanations, which increase in complexity and demand. </a:t>
            </a:r>
          </a:p>
          <a:p>
            <a:endParaRPr lang="en-GB" sz="2000">
              <a:cs typeface="Arial" panose="020B0604020202020204" pitchFamily="34" charset="0"/>
            </a:endParaRPr>
          </a:p>
        </p:txBody>
      </p:sp>
      <p:sp>
        <p:nvSpPr>
          <p:cNvPr id="5" name="Slide Number Placeholder 4">
            <a:extLst>
              <a:ext uri="{FF2B5EF4-FFF2-40B4-BE49-F238E27FC236}">
                <a16:creationId xmlns:a16="http://schemas.microsoft.com/office/drawing/2014/main" id="{CFBA7CB5-F422-445E-5E8A-1A78B01985B1}"/>
              </a:ext>
            </a:extLst>
          </p:cNvPr>
          <p:cNvSpPr>
            <a:spLocks noGrp="1"/>
          </p:cNvSpPr>
          <p:nvPr>
            <p:ph type="sldNum" sz="quarter" idx="12"/>
          </p:nvPr>
        </p:nvSpPr>
        <p:spPr>
          <a:xfrm>
            <a:off x="11017621" y="6172200"/>
            <a:ext cx="488580" cy="446400"/>
          </a:xfrm>
        </p:spPr>
        <p:txBody>
          <a:bodyPr/>
          <a:lstStyle/>
          <a:p>
            <a:fld id="{BA634521-C80F-DA4F-BE98-7119B7CE3C87}" type="slidenum">
              <a:rPr lang="en-US" smtClean="0"/>
              <a:pPr/>
              <a:t>42</a:t>
            </a:fld>
            <a:endParaRPr lang="en-US"/>
          </a:p>
        </p:txBody>
      </p:sp>
    </p:spTree>
    <p:extLst>
      <p:ext uri="{BB962C8B-B14F-4D97-AF65-F5344CB8AC3E}">
        <p14:creationId xmlns:p14="http://schemas.microsoft.com/office/powerpoint/2010/main" val="1347753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D106EB-E51E-E078-E64D-D3A4ED2B68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6E39C3-41DD-11A2-9A12-6E6504982AC4}"/>
              </a:ext>
            </a:extLst>
          </p:cNvPr>
          <p:cNvSpPr>
            <a:spLocks noGrp="1"/>
          </p:cNvSpPr>
          <p:nvPr>
            <p:ph type="title"/>
          </p:nvPr>
        </p:nvSpPr>
        <p:spPr>
          <a:xfrm>
            <a:off x="709612" y="-655163"/>
            <a:ext cx="10800000" cy="1027112"/>
          </a:xfrm>
        </p:spPr>
        <p:txBody>
          <a:bodyPr/>
          <a:lstStyle/>
          <a:p>
            <a:r>
              <a:rPr lang="en-GB"/>
              <a:t>Blank Example Slide (expressive language)</a:t>
            </a:r>
          </a:p>
        </p:txBody>
      </p:sp>
      <p:sp>
        <p:nvSpPr>
          <p:cNvPr id="3" name="Text Placeholder 2">
            <a:extLst>
              <a:ext uri="{FF2B5EF4-FFF2-40B4-BE49-F238E27FC236}">
                <a16:creationId xmlns:a16="http://schemas.microsoft.com/office/drawing/2014/main" id="{A212E251-BEAF-1528-C1E6-FAD1983343B5}"/>
              </a:ext>
            </a:extLst>
          </p:cNvPr>
          <p:cNvSpPr>
            <a:spLocks noGrp="1"/>
          </p:cNvSpPr>
          <p:nvPr>
            <p:ph type="body" sz="quarter" idx="10"/>
          </p:nvPr>
        </p:nvSpPr>
        <p:spPr>
          <a:xfrm>
            <a:off x="709612" y="1736725"/>
            <a:ext cx="8917465" cy="3257550"/>
          </a:xfrm>
        </p:spPr>
        <p:txBody>
          <a:bodyPr/>
          <a:lstStyle/>
          <a:p>
            <a:r>
              <a:rPr lang="en-GB" b="1"/>
              <a:t>Context</a:t>
            </a:r>
            <a:r>
              <a:rPr lang="en-GB"/>
              <a:t>: </a:t>
            </a:r>
          </a:p>
          <a:p>
            <a:r>
              <a:rPr lang="en-GB"/>
              <a:t>Example should show where an opportunity to listen, speak, discuss, explain, question, and use new vocabulary can influence the speed and depth of pupils’ language development.</a:t>
            </a:r>
          </a:p>
          <a:p>
            <a:r>
              <a:rPr lang="en-GB"/>
              <a:t>Points to include:</a:t>
            </a:r>
          </a:p>
          <a:p>
            <a:r>
              <a:rPr lang="en-GB"/>
              <a:t>Teacher or TA </a:t>
            </a:r>
          </a:p>
          <a:p>
            <a:pPr marL="342900" indent="-342900">
              <a:spcAft>
                <a:spcPts val="0"/>
              </a:spcAft>
              <a:buFont typeface="Arial" panose="020B0604020202020204" pitchFamily="34" charset="0"/>
              <a:buChar char="•"/>
            </a:pPr>
            <a:r>
              <a:rPr lang="en-GB"/>
              <a:t>Using scaffolding to support expression of ideas.</a:t>
            </a:r>
          </a:p>
          <a:p>
            <a:pPr marL="342900" indent="-342900">
              <a:spcAft>
                <a:spcPts val="0"/>
              </a:spcAft>
              <a:buFont typeface="Arial" panose="020B0604020202020204" pitchFamily="34" charset="0"/>
              <a:buChar char="•"/>
            </a:pPr>
            <a:r>
              <a:rPr lang="en-GB"/>
              <a:t>Modelling their ‘thinking out loud’. </a:t>
            </a:r>
          </a:p>
          <a:p>
            <a:pPr marL="342900" indent="-342900">
              <a:spcAft>
                <a:spcPts val="0"/>
              </a:spcAft>
              <a:buFont typeface="Arial" panose="020B0604020202020204" pitchFamily="34" charset="0"/>
              <a:buChar char="•"/>
            </a:pPr>
            <a:r>
              <a:rPr lang="en-GB"/>
              <a:t>Modelling the use of new vocabulary. </a:t>
            </a:r>
          </a:p>
          <a:p>
            <a:pPr marL="342900" indent="-342900">
              <a:spcAft>
                <a:spcPts val="0"/>
              </a:spcAft>
              <a:buFont typeface="Arial" panose="020B0604020202020204" pitchFamily="34" charset="0"/>
              <a:buChar char="•"/>
            </a:pPr>
            <a:r>
              <a:rPr lang="en-GB"/>
              <a:t>Asking pupils to think of questions that help deepen their flexible use of new vocabulary. </a:t>
            </a:r>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p:txBody>
      </p:sp>
      <p:sp>
        <p:nvSpPr>
          <p:cNvPr id="5" name="Slide Number Placeholder 4">
            <a:extLst>
              <a:ext uri="{FF2B5EF4-FFF2-40B4-BE49-F238E27FC236}">
                <a16:creationId xmlns:a16="http://schemas.microsoft.com/office/drawing/2014/main" id="{BE985EAE-9821-54C1-9778-BCF98C4DD1F4}"/>
              </a:ext>
            </a:extLst>
          </p:cNvPr>
          <p:cNvSpPr>
            <a:spLocks noGrp="1"/>
          </p:cNvSpPr>
          <p:nvPr>
            <p:ph type="sldNum" sz="quarter" idx="12"/>
          </p:nvPr>
        </p:nvSpPr>
        <p:spPr/>
        <p:txBody>
          <a:bodyPr/>
          <a:lstStyle/>
          <a:p>
            <a:fld id="{BA634521-C80F-DA4F-BE98-7119B7CE3C87}" type="slidenum">
              <a:rPr lang="en-US" smtClean="0"/>
              <a:pPr/>
              <a:t>43</a:t>
            </a:fld>
            <a:endParaRPr lang="en-US"/>
          </a:p>
        </p:txBody>
      </p:sp>
      <p:sp>
        <p:nvSpPr>
          <p:cNvPr id="2" name="Title 3">
            <a:extLst>
              <a:ext uri="{FF2B5EF4-FFF2-40B4-BE49-F238E27FC236}">
                <a16:creationId xmlns:a16="http://schemas.microsoft.com/office/drawing/2014/main" id="{0C9DFD4D-C9EE-39C8-53F1-88A97DFA0FEC}"/>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Tree>
    <p:extLst>
      <p:ext uri="{BB962C8B-B14F-4D97-AF65-F5344CB8AC3E}">
        <p14:creationId xmlns:p14="http://schemas.microsoft.com/office/powerpoint/2010/main" val="3912863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3F5AFC-4B18-011C-D08C-370E4499FF8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12D9C05-92D7-830E-2E31-135F27C7604A}"/>
              </a:ext>
            </a:extLst>
          </p:cNvPr>
          <p:cNvSpPr>
            <a:spLocks noGrp="1"/>
          </p:cNvSpPr>
          <p:nvPr>
            <p:ph type="title"/>
          </p:nvPr>
        </p:nvSpPr>
        <p:spPr/>
        <p:txBody>
          <a:bodyPr/>
          <a:lstStyle/>
          <a:p>
            <a:r>
              <a:rPr lang="en-GB"/>
              <a:t>Facilitator guidance: expressive language discussion options </a:t>
            </a:r>
          </a:p>
        </p:txBody>
      </p:sp>
      <p:sp>
        <p:nvSpPr>
          <p:cNvPr id="3" name="Text Placeholder 2">
            <a:extLst>
              <a:ext uri="{FF2B5EF4-FFF2-40B4-BE49-F238E27FC236}">
                <a16:creationId xmlns:a16="http://schemas.microsoft.com/office/drawing/2014/main" id="{7D3EADCC-2C3F-48C3-7CEF-860032DEF1B9}"/>
              </a:ext>
            </a:extLst>
          </p:cNvPr>
          <p:cNvSpPr>
            <a:spLocks noGrp="1"/>
          </p:cNvSpPr>
          <p:nvPr>
            <p:ph type="body" sz="quarter" idx="10"/>
          </p:nvPr>
        </p:nvSpPr>
        <p:spPr>
          <a:xfrm>
            <a:off x="682389" y="1913866"/>
            <a:ext cx="10823812" cy="3030268"/>
          </a:xfrm>
        </p:spPr>
        <p:txBody>
          <a:bodyPr vert="horz" lIns="0" tIns="0" rIns="0" bIns="0" rtlCol="0" anchor="t">
            <a:noAutofit/>
          </a:bodyPr>
          <a:lstStyle/>
          <a:p>
            <a:r>
              <a:rPr lang="en-GB">
                <a:cs typeface="Arial"/>
              </a:rPr>
              <a:t>The following slide is a hidden slide with a discussion task focussing on </a:t>
            </a:r>
            <a:r>
              <a:rPr lang="en-GB" b="1">
                <a:cs typeface="Arial"/>
              </a:rPr>
              <a:t>Expressive Language. </a:t>
            </a:r>
            <a:endParaRPr lang="en-GB">
              <a:cs typeface="Arial"/>
            </a:endParaRPr>
          </a:p>
          <a:p>
            <a:r>
              <a:rPr lang="en-GB">
                <a:cs typeface="Arial"/>
              </a:rPr>
              <a:t>Depending on the needs of your staff, you may choose to do this discussion task or you may opt for the discussion task on</a:t>
            </a:r>
            <a:r>
              <a:rPr lang="en-GB" b="1">
                <a:cs typeface="Arial"/>
              </a:rPr>
              <a:t> Receptive Language</a:t>
            </a:r>
            <a:r>
              <a:rPr lang="en-GB">
                <a:cs typeface="Arial"/>
              </a:rPr>
              <a:t> which is included earlier on in this section of the session. </a:t>
            </a:r>
          </a:p>
          <a:p>
            <a:r>
              <a:rPr lang="en-GB" b="1">
                <a:cs typeface="Arial"/>
              </a:rPr>
              <a:t>Time has been allocated for one discussion task</a:t>
            </a:r>
            <a:r>
              <a:rPr lang="en-GB">
                <a:cs typeface="Arial"/>
              </a:rPr>
              <a:t>. </a:t>
            </a:r>
            <a:endParaRPr lang="en-GB">
              <a:solidFill>
                <a:srgbClr val="000000"/>
              </a:solidFill>
              <a:cs typeface="Arial"/>
            </a:endParaRPr>
          </a:p>
          <a:p>
            <a:r>
              <a:rPr lang="en-GB">
                <a:cs typeface="Arial"/>
              </a:rPr>
              <a:t>Please choose which slide to use in your session. Remember to unhide the slide you choose before you begin delivering the session. </a:t>
            </a:r>
            <a:endParaRPr lang="en-GB">
              <a:solidFill>
                <a:srgbClr val="000000"/>
              </a:solidFill>
              <a:cs typeface="Arial"/>
            </a:endParaRPr>
          </a:p>
          <a:p>
            <a:r>
              <a:rPr lang="en-GB"/>
              <a:t>You may wish to do both discussion tasks if you have a longer session with staff. </a:t>
            </a:r>
          </a:p>
        </p:txBody>
      </p:sp>
      <p:sp>
        <p:nvSpPr>
          <p:cNvPr id="5" name="Slide Number Placeholder 4">
            <a:extLst>
              <a:ext uri="{FF2B5EF4-FFF2-40B4-BE49-F238E27FC236}">
                <a16:creationId xmlns:a16="http://schemas.microsoft.com/office/drawing/2014/main" id="{AF661AAB-1229-AEF5-B6D5-7B1EF4516547}"/>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11991083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30476" y="-819349"/>
            <a:ext cx="8846539" cy="1026000"/>
          </a:xfrm>
        </p:spPr>
        <p:txBody>
          <a:bodyPr/>
          <a:lstStyle/>
          <a:p>
            <a:r>
              <a:rPr lang="en-GB"/>
              <a:t>Discussion on expressive language</a:t>
            </a:r>
          </a:p>
        </p:txBody>
      </p:sp>
      <p:sp>
        <p:nvSpPr>
          <p:cNvPr id="2" name="Title 3">
            <a:extLst>
              <a:ext uri="{FF2B5EF4-FFF2-40B4-BE49-F238E27FC236}">
                <a16:creationId xmlns:a16="http://schemas.microsoft.com/office/drawing/2014/main" id="{9F3B4012-1E8C-E9C7-E5A4-7079F0012F41}"/>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684286" y="2098675"/>
            <a:ext cx="7357989" cy="2898626"/>
          </a:xfrm>
        </p:spPr>
        <p:txBody>
          <a:bodyPr/>
          <a:lstStyle/>
          <a:p>
            <a:pPr>
              <a:lnSpc>
                <a:spcPct val="100000"/>
              </a:lnSpc>
              <a:spcAft>
                <a:spcPts val="0"/>
              </a:spcAft>
              <a:buClr>
                <a:srgbClr val="006FB7"/>
              </a:buClr>
            </a:pPr>
            <a:r>
              <a:rPr lang="en-GB" b="1">
                <a:ea typeface="Calibri"/>
              </a:rPr>
              <a:t>Focus</a:t>
            </a:r>
            <a:r>
              <a:rPr lang="en-GB">
                <a:ea typeface="Calibri"/>
              </a:rPr>
              <a:t>: expressive language </a:t>
            </a:r>
          </a:p>
          <a:p>
            <a:pPr>
              <a:lnSpc>
                <a:spcPct val="100000"/>
              </a:lnSpc>
              <a:spcAft>
                <a:spcPts val="0"/>
              </a:spcAft>
              <a:buClr>
                <a:srgbClr val="006FB7"/>
              </a:buClr>
            </a:pPr>
            <a:endParaRPr lang="en-GB">
              <a:ea typeface="Calibri"/>
            </a:endParaRPr>
          </a:p>
          <a:p>
            <a:pPr>
              <a:lnSpc>
                <a:spcPct val="100000"/>
              </a:lnSpc>
              <a:spcAft>
                <a:spcPts val="0"/>
              </a:spcAft>
              <a:buClr>
                <a:srgbClr val="006FB7"/>
              </a:buClr>
            </a:pPr>
            <a:r>
              <a:rPr lang="en-GB"/>
              <a:t>How do we already use repeated, purposeful practice to support development of pupils’ language?</a:t>
            </a:r>
            <a:endParaRPr lang="en-GB">
              <a:ea typeface="Calibri"/>
            </a:endParaRP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4285" y="3943350"/>
            <a:ext cx="7357990" cy="1481388"/>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Take a minute individually to think about how you intentionally developed pupils’ language.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Discuss in pairs. </a:t>
            </a:r>
          </a:p>
          <a:p>
            <a:pPr marL="457200" indent="-457200">
              <a:lnSpc>
                <a:spcPct val="100000"/>
              </a:lnSpc>
              <a:spcAft>
                <a:spcPts val="0"/>
              </a:spcAft>
              <a:buClr>
                <a:srgbClr val="006FB7"/>
              </a:buClr>
              <a:buAutoNum type="arabicPeriod"/>
            </a:pPr>
            <a:r>
              <a:rPr lang="en-GB">
                <a:latin typeface="+mn-lt"/>
                <a:ea typeface="Calibri"/>
                <a:cs typeface="Arial" panose="020B0604020202020204" pitchFamily="34" charset="0"/>
              </a:rPr>
              <a:t>Swap speaker after two minutes.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45</a:t>
            </a:fld>
            <a:endParaRPr lang="en-US"/>
          </a:p>
        </p:txBody>
      </p:sp>
    </p:spTree>
    <p:extLst>
      <p:ext uri="{BB962C8B-B14F-4D97-AF65-F5344CB8AC3E}">
        <p14:creationId xmlns:p14="http://schemas.microsoft.com/office/powerpoint/2010/main" val="5323498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35EE5-E76E-CC69-3B75-C62F212A46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73E9BC-C03F-D4B1-ED07-8FEA6B250293}"/>
              </a:ext>
            </a:extLst>
          </p:cNvPr>
          <p:cNvSpPr>
            <a:spLocks noGrp="1"/>
          </p:cNvSpPr>
          <p:nvPr>
            <p:ph type="title"/>
          </p:nvPr>
        </p:nvSpPr>
        <p:spPr>
          <a:xfrm>
            <a:off x="846089" y="-1027112"/>
            <a:ext cx="10800000" cy="1027112"/>
          </a:xfrm>
        </p:spPr>
        <p:txBody>
          <a:bodyPr/>
          <a:lstStyle/>
          <a:p>
            <a:r>
              <a:rPr lang="en-GB"/>
              <a:t>What challenges might SLC present in the classroom?</a:t>
            </a:r>
          </a:p>
        </p:txBody>
      </p:sp>
      <p:sp>
        <p:nvSpPr>
          <p:cNvPr id="3" name="Text Placeholder 2">
            <a:extLst>
              <a:ext uri="{FF2B5EF4-FFF2-40B4-BE49-F238E27FC236}">
                <a16:creationId xmlns:a16="http://schemas.microsoft.com/office/drawing/2014/main" id="{E4DFBE89-0B1F-E4E8-17DC-16BAC03F65C4}"/>
              </a:ext>
            </a:extLst>
          </p:cNvPr>
          <p:cNvSpPr txBox="1">
            <a:spLocks/>
          </p:cNvSpPr>
          <p:nvPr/>
        </p:nvSpPr>
        <p:spPr>
          <a:xfrm>
            <a:off x="702469" y="1302496"/>
            <a:ext cx="10805224" cy="741856"/>
          </a:xfrm>
          <a:prstGeom prst="rect">
            <a:avLst/>
          </a:prstGeom>
          <a:no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None/>
            </a:pPr>
            <a:r>
              <a:rPr lang="en-GB" sz="2400">
                <a:cs typeface="Arial" panose="020B0604020202020204" pitchFamily="34" charset="0"/>
              </a:rPr>
              <a:t>What do we mean by speech, language and communication (SLC)?</a:t>
            </a:r>
            <a:endParaRPr lang="en-US" sz="2400">
              <a:cs typeface="Arial" panose="020B0604020202020204" pitchFamily="34" charset="0"/>
            </a:endParaRPr>
          </a:p>
        </p:txBody>
      </p:sp>
      <p:sp>
        <p:nvSpPr>
          <p:cNvPr id="12" name="Text Placeholder 3">
            <a:extLst>
              <a:ext uri="{FF2B5EF4-FFF2-40B4-BE49-F238E27FC236}">
                <a16:creationId xmlns:a16="http://schemas.microsoft.com/office/drawing/2014/main" id="{2266D69E-60A0-898A-DC8C-442A77B7F84C}"/>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role does SLC play in learning? </a:t>
            </a:r>
          </a:p>
        </p:txBody>
      </p:sp>
      <p:sp>
        <p:nvSpPr>
          <p:cNvPr id="18" name="Text Placeholder 4">
            <a:extLst>
              <a:ext uri="{FF2B5EF4-FFF2-40B4-BE49-F238E27FC236}">
                <a16:creationId xmlns:a16="http://schemas.microsoft.com/office/drawing/2014/main" id="{624C349A-D267-0B10-F9C4-84C18F1A8309}"/>
              </a:ext>
            </a:extLst>
          </p:cNvPr>
          <p:cNvSpPr txBox="1">
            <a:spLocks/>
          </p:cNvSpPr>
          <p:nvPr/>
        </p:nvSpPr>
        <p:spPr>
          <a:xfrm>
            <a:off x="702469" y="3158488"/>
            <a:ext cx="10805224"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cs typeface="Arial" panose="020B0604020202020204" pitchFamily="34" charset="0"/>
              </a:rPr>
              <a:t>What challenges might SLC present in the classroom? </a:t>
            </a:r>
          </a:p>
        </p:txBody>
      </p:sp>
      <p:sp>
        <p:nvSpPr>
          <p:cNvPr id="6" name="Slide Number Placeholder 5">
            <a:extLst>
              <a:ext uri="{FF2B5EF4-FFF2-40B4-BE49-F238E27FC236}">
                <a16:creationId xmlns:a16="http://schemas.microsoft.com/office/drawing/2014/main" id="{752D15C6-E16F-912C-DDD2-DA06E482847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srgbClr val="000000"/>
              </a:solidFill>
              <a:effectLst/>
              <a:uLnTx/>
              <a:uFillTx/>
              <a:ea typeface="+mn-ea"/>
              <a:cs typeface="+mn-cs"/>
            </a:endParaRPr>
          </a:p>
        </p:txBody>
      </p:sp>
    </p:spTree>
    <p:extLst>
      <p:ext uri="{BB962C8B-B14F-4D97-AF65-F5344CB8AC3E}">
        <p14:creationId xmlns:p14="http://schemas.microsoft.com/office/powerpoint/2010/main" val="25617946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06B397B-7E40-3767-3530-93BFD6F604BF}"/>
              </a:ext>
            </a:extLst>
          </p:cNvPr>
          <p:cNvSpPr>
            <a:spLocks noGrp="1"/>
          </p:cNvSpPr>
          <p:nvPr>
            <p:ph type="title"/>
          </p:nvPr>
        </p:nvSpPr>
        <p:spPr>
          <a:xfrm>
            <a:off x="709612" y="709613"/>
            <a:ext cx="6978957" cy="1016069"/>
          </a:xfrm>
        </p:spPr>
        <p:txBody>
          <a:bodyPr/>
          <a:lstStyle/>
          <a:p>
            <a:r>
              <a:rPr lang="en-GB"/>
              <a:t>Challenges with SLC needs in the classroom</a:t>
            </a:r>
          </a:p>
        </p:txBody>
      </p:sp>
      <p:sp>
        <p:nvSpPr>
          <p:cNvPr id="7" name="Text Placeholder 6">
            <a:extLst>
              <a:ext uri="{FF2B5EF4-FFF2-40B4-BE49-F238E27FC236}">
                <a16:creationId xmlns:a16="http://schemas.microsoft.com/office/drawing/2014/main" id="{D1DA1CAF-BA77-4AEB-1BD3-2DDC99C82F03}"/>
              </a:ext>
            </a:extLst>
          </p:cNvPr>
          <p:cNvSpPr>
            <a:spLocks noGrp="1"/>
          </p:cNvSpPr>
          <p:nvPr>
            <p:ph type="body" sz="quarter" idx="10"/>
          </p:nvPr>
        </p:nvSpPr>
        <p:spPr>
          <a:xfrm>
            <a:off x="685800" y="2913063"/>
            <a:ext cx="9372600" cy="2659062"/>
          </a:xfrm>
        </p:spPr>
        <p:txBody>
          <a:bodyPr/>
          <a:lstStyle/>
          <a:p>
            <a:pPr marL="342900" indent="-342900">
              <a:buClr>
                <a:srgbClr val="1D70B8"/>
              </a:buClr>
              <a:buFont typeface="Arial" panose="020B0604020202020204" pitchFamily="34" charset="0"/>
              <a:buChar char="&gt;"/>
            </a:pPr>
            <a:r>
              <a:rPr lang="en-GB"/>
              <a:t>active listening in oracy activities</a:t>
            </a:r>
          </a:p>
          <a:p>
            <a:pPr marL="342900" indent="-342900">
              <a:buClr>
                <a:srgbClr val="1D70B8"/>
              </a:buClr>
              <a:buFont typeface="Arial" panose="020B0604020202020204" pitchFamily="34" charset="0"/>
              <a:buChar char="&gt;"/>
            </a:pPr>
            <a:r>
              <a:rPr lang="en-GB"/>
              <a:t>understanding sequencing in a process or explanation</a:t>
            </a:r>
          </a:p>
          <a:p>
            <a:pPr marL="342900" indent="-342900">
              <a:buFont typeface="Arial" panose="020B0604020202020204" pitchFamily="34" charset="0"/>
              <a:buChar char="•"/>
            </a:pPr>
            <a:endParaRPr lang="en-GB"/>
          </a:p>
        </p:txBody>
      </p:sp>
      <p:sp>
        <p:nvSpPr>
          <p:cNvPr id="5" name="Slide Number Placeholder 4">
            <a:extLst>
              <a:ext uri="{FF2B5EF4-FFF2-40B4-BE49-F238E27FC236}">
                <a16:creationId xmlns:a16="http://schemas.microsoft.com/office/drawing/2014/main" id="{494A1A45-CD91-A855-7A32-C809EEFA972E}"/>
              </a:ext>
            </a:extLst>
          </p:cNvPr>
          <p:cNvSpPr>
            <a:spLocks noGrp="1"/>
          </p:cNvSpPr>
          <p:nvPr>
            <p:ph type="sldNum" sz="quarter" idx="12"/>
          </p:nvPr>
        </p:nvSpPr>
        <p:spPr/>
        <p:txBody>
          <a:bodyPr/>
          <a:lstStyle/>
          <a:p>
            <a:fld id="{BA634521-C80F-DA4F-BE98-7119B7CE3C87}" type="slidenum">
              <a:rPr lang="en-US" smtClean="0"/>
              <a:pPr/>
              <a:t>47</a:t>
            </a:fld>
            <a:endParaRPr lang="en-US"/>
          </a:p>
        </p:txBody>
      </p:sp>
    </p:spTree>
    <p:extLst>
      <p:ext uri="{BB962C8B-B14F-4D97-AF65-F5344CB8AC3E}">
        <p14:creationId xmlns:p14="http://schemas.microsoft.com/office/powerpoint/2010/main" val="194279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426EA7-BC94-2C93-980D-BFE6F20C92D3}"/>
              </a:ext>
            </a:extLst>
          </p:cNvPr>
          <p:cNvSpPr>
            <a:spLocks noGrp="1"/>
          </p:cNvSpPr>
          <p:nvPr>
            <p:ph type="title"/>
          </p:nvPr>
        </p:nvSpPr>
        <p:spPr/>
        <p:txBody>
          <a:bodyPr/>
          <a:lstStyle/>
          <a:p>
            <a:r>
              <a:rPr lang="en-GB"/>
              <a:t>Exemplification slides</a:t>
            </a:r>
          </a:p>
        </p:txBody>
      </p:sp>
      <p:sp>
        <p:nvSpPr>
          <p:cNvPr id="6" name="Text Placeholder 5">
            <a:extLst>
              <a:ext uri="{FF2B5EF4-FFF2-40B4-BE49-F238E27FC236}">
                <a16:creationId xmlns:a16="http://schemas.microsoft.com/office/drawing/2014/main" id="{6588C49F-E0FF-AB94-0F37-825B2DDAF27E}"/>
              </a:ext>
            </a:extLst>
          </p:cNvPr>
          <p:cNvSpPr>
            <a:spLocks noGrp="1"/>
          </p:cNvSpPr>
          <p:nvPr>
            <p:ph type="body" sz="quarter" idx="10"/>
          </p:nvPr>
        </p:nvSpPr>
        <p:spPr>
          <a:xfrm>
            <a:off x="772610" y="1580057"/>
            <a:ext cx="10674003" cy="3257550"/>
          </a:xfrm>
        </p:spPr>
        <p:txBody>
          <a:bodyPr vert="horz" lIns="0" tIns="0" rIns="0" bIns="0" rtlCol="0" anchor="t">
            <a:noAutofit/>
          </a:bodyPr>
          <a:lstStyle/>
          <a:p>
            <a:r>
              <a:rPr lang="en-GB"/>
              <a:t>The following slides are hidden so that you can choose which examples to use. Remember to unhide the slide you choose before you start facilitating the session. </a:t>
            </a:r>
          </a:p>
          <a:p>
            <a:r>
              <a:rPr lang="en-GB"/>
              <a:t>The example shows a classroom situation where an SLC need presents a challenge.</a:t>
            </a:r>
          </a:p>
          <a:p>
            <a:r>
              <a:rPr lang="en-GB"/>
              <a:t>The examples are:</a:t>
            </a:r>
          </a:p>
          <a:p>
            <a:pPr marL="342900" indent="-342900">
              <a:buClr>
                <a:srgbClr val="1D70B8"/>
              </a:buClr>
              <a:buFont typeface="Arial" panose="020B0604020202020204" pitchFamily="34" charset="0"/>
              <a:buChar char="&gt;"/>
            </a:pPr>
            <a:r>
              <a:rPr lang="en-GB" b="1"/>
              <a:t>EYFS – story time</a:t>
            </a:r>
          </a:p>
          <a:p>
            <a:pPr marL="342900" indent="-342900">
              <a:buClr>
                <a:srgbClr val="1D70B8"/>
              </a:buClr>
              <a:buFont typeface="Arial" panose="020B0604020202020204" pitchFamily="34" charset="0"/>
              <a:buChar char="&gt;"/>
            </a:pPr>
            <a:r>
              <a:rPr lang="en-GB" b="1"/>
              <a:t>Primary – Year 5 English</a:t>
            </a:r>
          </a:p>
          <a:p>
            <a:pPr marL="342900" indent="-342900">
              <a:buClr>
                <a:srgbClr val="1D70B8"/>
              </a:buClr>
              <a:buFont typeface="Arial" panose="020B0604020202020204" pitchFamily="34" charset="0"/>
              <a:buChar char="&gt;"/>
            </a:pPr>
            <a:r>
              <a:rPr lang="en-GB" b="1"/>
              <a:t>Secondary – KS3 English</a:t>
            </a:r>
          </a:p>
          <a:p>
            <a:pPr marL="342900" indent="-342900">
              <a:buClr>
                <a:srgbClr val="1D70B8"/>
              </a:buClr>
              <a:buFont typeface="Arial" panose="020B0604020202020204" pitchFamily="34" charset="0"/>
              <a:buChar char="&gt;"/>
            </a:pPr>
            <a:r>
              <a:rPr lang="en-GB" b="1"/>
              <a:t>FE – A level chemistry </a:t>
            </a:r>
          </a:p>
          <a:p>
            <a:r>
              <a:rPr lang="en-GB"/>
              <a:t>The final exemplification slide also has guidance for writing your own example. </a:t>
            </a:r>
          </a:p>
          <a:p>
            <a:endParaRPr lang="en-GB"/>
          </a:p>
        </p:txBody>
      </p:sp>
      <p:sp>
        <p:nvSpPr>
          <p:cNvPr id="5" name="Slide Number Placeholder 4">
            <a:extLst>
              <a:ext uri="{FF2B5EF4-FFF2-40B4-BE49-F238E27FC236}">
                <a16:creationId xmlns:a16="http://schemas.microsoft.com/office/drawing/2014/main" id="{AB0B2B36-7183-1D66-77CF-01752F4A9972}"/>
              </a:ext>
            </a:extLst>
          </p:cNvPr>
          <p:cNvSpPr>
            <a:spLocks noGrp="1"/>
          </p:cNvSpPr>
          <p:nvPr>
            <p:ph type="sldNum" sz="quarter" idx="12"/>
          </p:nvPr>
        </p:nvSpPr>
        <p:spPr/>
        <p:txBody>
          <a:bodyPr/>
          <a:lstStyle/>
          <a:p>
            <a:fld id="{BA634521-C80F-DA4F-BE98-7119B7CE3C87}" type="slidenum">
              <a:rPr lang="en-US" smtClean="0"/>
              <a:pPr/>
              <a:t>48</a:t>
            </a:fld>
            <a:endParaRPr lang="en-US"/>
          </a:p>
        </p:txBody>
      </p:sp>
    </p:spTree>
    <p:extLst>
      <p:ext uri="{BB962C8B-B14F-4D97-AF65-F5344CB8AC3E}">
        <p14:creationId xmlns:p14="http://schemas.microsoft.com/office/powerpoint/2010/main" val="1958269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448FBE-A58A-C25D-6CDD-9044C9CF55E8}"/>
              </a:ext>
            </a:extLst>
          </p:cNvPr>
          <p:cNvSpPr>
            <a:spLocks noGrp="1"/>
          </p:cNvSpPr>
          <p:nvPr>
            <p:ph type="title"/>
          </p:nvPr>
        </p:nvSpPr>
        <p:spPr>
          <a:xfrm>
            <a:off x="709612" y="-1027112"/>
            <a:ext cx="10800000" cy="1027112"/>
          </a:xfrm>
        </p:spPr>
        <p:txBody>
          <a:bodyPr/>
          <a:lstStyle/>
          <a:p>
            <a:r>
              <a:rPr lang="en-GB"/>
              <a:t>Early Years primary example (SLC need presenting a challenge)</a:t>
            </a:r>
            <a:br>
              <a:rPr lang="en-GB"/>
            </a:br>
            <a:endParaRPr lang="en-GB"/>
          </a:p>
        </p:txBody>
      </p:sp>
      <p:sp>
        <p:nvSpPr>
          <p:cNvPr id="5" name="Title 2">
            <a:extLst>
              <a:ext uri="{FF2B5EF4-FFF2-40B4-BE49-F238E27FC236}">
                <a16:creationId xmlns:a16="http://schemas.microsoft.com/office/drawing/2014/main" id="{19E996C9-2369-40F6-C16A-847204AAE855}"/>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Primary example</a:t>
            </a:r>
            <a:br>
              <a:rPr lang="en-GB"/>
            </a:br>
            <a:endParaRPr lang="en-GB"/>
          </a:p>
        </p:txBody>
      </p:sp>
      <p:sp>
        <p:nvSpPr>
          <p:cNvPr id="2" name="Text Placeholder 1">
            <a:extLst>
              <a:ext uri="{FF2B5EF4-FFF2-40B4-BE49-F238E27FC236}">
                <a16:creationId xmlns:a16="http://schemas.microsoft.com/office/drawing/2014/main" id="{005BF58D-306E-31CA-7CAA-1D1A8360ADD4}"/>
              </a:ext>
            </a:extLst>
          </p:cNvPr>
          <p:cNvSpPr>
            <a:spLocks noGrp="1"/>
          </p:cNvSpPr>
          <p:nvPr>
            <p:ph type="body" sz="quarter" idx="10"/>
          </p:nvPr>
        </p:nvSpPr>
        <p:spPr>
          <a:xfrm>
            <a:off x="709614" y="1736725"/>
            <a:ext cx="10308007" cy="3257550"/>
          </a:xfrm>
        </p:spPr>
        <p:txBody>
          <a:bodyPr vert="horz" lIns="0" tIns="0" rIns="0" bIns="0" rtlCol="0" anchor="t">
            <a:noAutofit/>
          </a:bodyPr>
          <a:lstStyle/>
          <a:p>
            <a:r>
              <a:rPr lang="en-GB" b="1">
                <a:solidFill>
                  <a:srgbClr val="2C2C2C"/>
                </a:solidFill>
                <a:highlight>
                  <a:srgbClr val="FFFFFF"/>
                </a:highlight>
              </a:rPr>
              <a:t>Context: </a:t>
            </a:r>
            <a:r>
              <a:rPr lang="en-GB">
                <a:solidFill>
                  <a:srgbClr val="2C2C2C"/>
                </a:solidFill>
                <a:highlight>
                  <a:srgbClr val="FFFFFF"/>
                </a:highlight>
              </a:rPr>
              <a:t>EYFS Story Time </a:t>
            </a:r>
          </a:p>
          <a:p>
            <a:r>
              <a:rPr lang="en-GB">
                <a:solidFill>
                  <a:srgbClr val="2C2C2C"/>
                </a:solidFill>
                <a:highlight>
                  <a:srgbClr val="FFFFFF"/>
                </a:highlight>
              </a:rPr>
              <a:t>The teacher gathers the children on the carpet and reads a picture book about animals. After the story, the teacher asks, “Who can tell me which animal had spots?”</a:t>
            </a:r>
            <a:endParaRPr lang="en-US"/>
          </a:p>
          <a:p>
            <a:r>
              <a:rPr lang="en-GB">
                <a:solidFill>
                  <a:srgbClr val="2C2C2C"/>
                </a:solidFill>
                <a:highlight>
                  <a:srgbClr val="FFFFFF"/>
                </a:highlight>
              </a:rPr>
              <a:t>Most children put their hands up and call out their answers. Leo, a four-year-old with SLC needs, sits quietly at the edge of the group. He knows the answer but struggles to say the word “leopard”. When the teacher encourages him to have a go, Leo whispers a sound that is hard to understand. The other children quickly move on, and Leo looks down at the floor. He does not join in when the teacher asks the next question.</a:t>
            </a:r>
            <a:endParaRPr lang="en-GB"/>
          </a:p>
          <a:p>
            <a:r>
              <a:rPr lang="en-GB">
                <a:solidFill>
                  <a:srgbClr val="2C2C2C"/>
                </a:solidFill>
                <a:highlight>
                  <a:srgbClr val="FFFFFF"/>
                </a:highlight>
              </a:rPr>
              <a:t>Later, during free play, two children invite Leo to play in the role-play area. He wants to join in but finds it difficult to explain his ideas or ask for the toys he wants. When he tries, the other children do not understand him. They lose interest and move away, leaving Leo to play alone.</a:t>
            </a:r>
            <a:endParaRPr lang="en-GB"/>
          </a:p>
          <a:p>
            <a:endParaRPr lang="en-GB"/>
          </a:p>
        </p:txBody>
      </p:sp>
      <p:sp>
        <p:nvSpPr>
          <p:cNvPr id="4" name="Slide Number Placeholder 3">
            <a:extLst>
              <a:ext uri="{FF2B5EF4-FFF2-40B4-BE49-F238E27FC236}">
                <a16:creationId xmlns:a16="http://schemas.microsoft.com/office/drawing/2014/main" id="{CFA11057-A8F7-DB7F-4F1F-68664BBE81E4}"/>
              </a:ext>
            </a:extLst>
          </p:cNvPr>
          <p:cNvSpPr>
            <a:spLocks noGrp="1"/>
          </p:cNvSpPr>
          <p:nvPr>
            <p:ph type="sldNum" sz="quarter" idx="12"/>
          </p:nvPr>
        </p:nvSpPr>
        <p:spPr/>
        <p:txBody>
          <a:bodyPr/>
          <a:lstStyle/>
          <a:p>
            <a:fld id="{BA634521-C80F-DA4F-BE98-7119B7CE3C87}" type="slidenum">
              <a:rPr lang="en-US" smtClean="0"/>
              <a:pPr/>
              <a:t>49</a:t>
            </a:fld>
            <a:endParaRPr lang="en-US"/>
          </a:p>
        </p:txBody>
      </p:sp>
    </p:spTree>
    <p:extLst>
      <p:ext uri="{BB962C8B-B14F-4D97-AF65-F5344CB8AC3E}">
        <p14:creationId xmlns:p14="http://schemas.microsoft.com/office/powerpoint/2010/main" val="7889794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DA3FE8-812A-B81B-0CA1-00698A2C58C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98EFF7-AAEF-C572-C776-7F7F139DAA3D}"/>
              </a:ext>
            </a:extLst>
          </p:cNvPr>
          <p:cNvSpPr>
            <a:spLocks noGrp="1"/>
          </p:cNvSpPr>
          <p:nvPr>
            <p:ph type="title"/>
          </p:nvPr>
        </p:nvSpPr>
        <p:spPr>
          <a:xfrm>
            <a:off x="818794" y="-1081704"/>
            <a:ext cx="10800000" cy="1027112"/>
          </a:xfrm>
        </p:spPr>
        <p:txBody>
          <a:bodyPr/>
          <a:lstStyle/>
          <a:p>
            <a:r>
              <a:rPr lang="en-GB"/>
              <a:t>KS2 primary example (SLC need presenting a challenge)</a:t>
            </a:r>
          </a:p>
        </p:txBody>
      </p:sp>
      <p:sp>
        <p:nvSpPr>
          <p:cNvPr id="2" name="Title 3">
            <a:extLst>
              <a:ext uri="{FF2B5EF4-FFF2-40B4-BE49-F238E27FC236}">
                <a16:creationId xmlns:a16="http://schemas.microsoft.com/office/drawing/2014/main" id="{15F89DF1-7CF5-1A24-30B6-DF504A067B28}"/>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Primary example</a:t>
            </a:r>
          </a:p>
        </p:txBody>
      </p:sp>
      <p:sp>
        <p:nvSpPr>
          <p:cNvPr id="3" name="Text Placeholder 2">
            <a:extLst>
              <a:ext uri="{FF2B5EF4-FFF2-40B4-BE49-F238E27FC236}">
                <a16:creationId xmlns:a16="http://schemas.microsoft.com/office/drawing/2014/main" id="{BE243648-0D3E-30B1-78BA-3C2D3BB627CA}"/>
              </a:ext>
            </a:extLst>
          </p:cNvPr>
          <p:cNvSpPr>
            <a:spLocks noGrp="1"/>
          </p:cNvSpPr>
          <p:nvPr>
            <p:ph type="body" sz="quarter" idx="10"/>
          </p:nvPr>
        </p:nvSpPr>
        <p:spPr>
          <a:xfrm>
            <a:off x="709614" y="1736724"/>
            <a:ext cx="10360705" cy="3777343"/>
          </a:xfrm>
        </p:spPr>
        <p:txBody>
          <a:bodyPr vert="horz" lIns="0" tIns="0" rIns="0" bIns="0" rtlCol="0" anchor="t">
            <a:noAutofit/>
          </a:bodyPr>
          <a:lstStyle/>
          <a:p>
            <a:r>
              <a:rPr lang="en-GB" b="1">
                <a:solidFill>
                  <a:srgbClr val="2C2C2C"/>
                </a:solidFill>
                <a:highlight>
                  <a:srgbClr val="FFFFFF"/>
                </a:highlight>
              </a:rPr>
              <a:t>Context: </a:t>
            </a:r>
            <a:r>
              <a:rPr lang="en-GB">
                <a:solidFill>
                  <a:srgbClr val="2C2C2C"/>
                </a:solidFill>
                <a:highlight>
                  <a:srgbClr val="FFFFFF"/>
                </a:highlight>
              </a:rPr>
              <a:t>KS2 English</a:t>
            </a:r>
          </a:p>
          <a:p>
            <a:r>
              <a:rPr lang="en-GB">
                <a:solidFill>
                  <a:srgbClr val="2C2C2C"/>
                </a:solidFill>
                <a:highlight>
                  <a:srgbClr val="FFFFFF"/>
                </a:highlight>
              </a:rPr>
              <a:t>In year 5, the class are working in groups to plan a short persuasive speech about reducing plastic waste in school. Most pupils are discussing ideas, taking turns and making notes.</a:t>
            </a:r>
            <a:endParaRPr lang="en-US"/>
          </a:p>
          <a:p>
            <a:r>
              <a:rPr lang="en-GB">
                <a:solidFill>
                  <a:srgbClr val="2C2C2C"/>
                </a:solidFill>
                <a:highlight>
                  <a:srgbClr val="FFFFFF"/>
                </a:highlight>
              </a:rPr>
              <a:t>Amira, a pupil with identified SLC needs, sits quietly in her group. When her peers ask for her opinion, she finds it hard to put her thoughts into words. She struggles to find the right vocabulary and her sentences are often incomplete. As the group’s discussion moves quickly, Amira becomes increasingly withdrawn. She rarely contributes and her group, keen to finish the task, move on without her input.</a:t>
            </a:r>
            <a:endParaRPr lang="en-GB"/>
          </a:p>
          <a:p>
            <a:r>
              <a:rPr lang="en-GB">
                <a:solidFill>
                  <a:srgbClr val="2C2C2C"/>
                </a:solidFill>
                <a:highlight>
                  <a:srgbClr val="FFFFFF"/>
                </a:highlight>
              </a:rPr>
              <a:t>Later, when the teacher asks for each group to share their ideas, Amira’s group nominate her to speak. She hesitates, then gives a brief and unclear response. Some classmates look confused, and one pupil interrupts to ‘help’ by finishing her sentences. Amira looks embarrassed and does not want to try again.</a:t>
            </a:r>
            <a:endParaRPr lang="en-GB"/>
          </a:p>
          <a:p>
            <a:endParaRPr lang="en-GB"/>
          </a:p>
        </p:txBody>
      </p:sp>
      <p:sp>
        <p:nvSpPr>
          <p:cNvPr id="5" name="Slide Number Placeholder 4">
            <a:extLst>
              <a:ext uri="{FF2B5EF4-FFF2-40B4-BE49-F238E27FC236}">
                <a16:creationId xmlns:a16="http://schemas.microsoft.com/office/drawing/2014/main" id="{E93A4EBC-12B4-CD8E-093A-08B90327220E}"/>
              </a:ext>
            </a:extLst>
          </p:cNvPr>
          <p:cNvSpPr>
            <a:spLocks noGrp="1"/>
          </p:cNvSpPr>
          <p:nvPr>
            <p:ph type="sldNum" sz="quarter" idx="12"/>
          </p:nvPr>
        </p:nvSpPr>
        <p:spPr/>
        <p:txBody>
          <a:bodyPr/>
          <a:lstStyle/>
          <a:p>
            <a:fld id="{BA634521-C80F-DA4F-BE98-7119B7CE3C87}" type="slidenum">
              <a:rPr lang="en-US" smtClean="0"/>
              <a:pPr/>
              <a:t>50</a:t>
            </a:fld>
            <a:endParaRPr lang="en-US"/>
          </a:p>
        </p:txBody>
      </p:sp>
    </p:spTree>
    <p:extLst>
      <p:ext uri="{BB962C8B-B14F-4D97-AF65-F5344CB8AC3E}">
        <p14:creationId xmlns:p14="http://schemas.microsoft.com/office/powerpoint/2010/main" val="23651360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CE904C-EC7D-3B21-E578-D5BA37EA84B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9ADE69D-0EB1-3ABC-F8D8-85D71F1B9D1F}"/>
              </a:ext>
            </a:extLst>
          </p:cNvPr>
          <p:cNvSpPr>
            <a:spLocks noGrp="1"/>
          </p:cNvSpPr>
          <p:nvPr>
            <p:ph type="title"/>
          </p:nvPr>
        </p:nvSpPr>
        <p:spPr>
          <a:xfrm>
            <a:off x="805146" y="-1068056"/>
            <a:ext cx="10800000" cy="1027112"/>
          </a:xfrm>
        </p:spPr>
        <p:txBody>
          <a:bodyPr/>
          <a:lstStyle/>
          <a:p>
            <a:r>
              <a:rPr lang="en-GB"/>
              <a:t>KS3 secondary example (SLC need presenting a challenge)</a:t>
            </a:r>
          </a:p>
        </p:txBody>
      </p:sp>
      <p:sp>
        <p:nvSpPr>
          <p:cNvPr id="2" name="Title 3">
            <a:extLst>
              <a:ext uri="{FF2B5EF4-FFF2-40B4-BE49-F238E27FC236}">
                <a16:creationId xmlns:a16="http://schemas.microsoft.com/office/drawing/2014/main" id="{E6A3CA41-A3C3-AA84-86F5-6F2843907FF2}"/>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Secondary example</a:t>
            </a:r>
          </a:p>
        </p:txBody>
      </p:sp>
      <p:sp>
        <p:nvSpPr>
          <p:cNvPr id="3" name="Text Placeholder 2">
            <a:extLst>
              <a:ext uri="{FF2B5EF4-FFF2-40B4-BE49-F238E27FC236}">
                <a16:creationId xmlns:a16="http://schemas.microsoft.com/office/drawing/2014/main" id="{592A4FF3-19C2-B65C-859E-9E6271AA37F3}"/>
              </a:ext>
            </a:extLst>
          </p:cNvPr>
          <p:cNvSpPr>
            <a:spLocks noGrp="1"/>
          </p:cNvSpPr>
          <p:nvPr>
            <p:ph type="body" sz="quarter" idx="10"/>
          </p:nvPr>
        </p:nvSpPr>
        <p:spPr>
          <a:xfrm>
            <a:off x="709611" y="1736724"/>
            <a:ext cx="10023346" cy="2871345"/>
          </a:xfrm>
        </p:spPr>
        <p:txBody>
          <a:bodyPr vert="horz" lIns="0" tIns="0" rIns="0" bIns="0" rtlCol="0" anchor="t">
            <a:noAutofit/>
          </a:bodyPr>
          <a:lstStyle/>
          <a:p>
            <a:r>
              <a:rPr lang="en-GB" b="1"/>
              <a:t>Context: </a:t>
            </a:r>
            <a:r>
              <a:rPr lang="en-GB"/>
              <a:t>KS3 English		</a:t>
            </a:r>
            <a:r>
              <a:rPr lang="en-GB" b="1"/>
              <a:t>Topic: </a:t>
            </a:r>
            <a:r>
              <a:rPr lang="en-GB"/>
              <a:t>Analysing poetry</a:t>
            </a:r>
          </a:p>
          <a:p>
            <a:r>
              <a:rPr lang="en-GB"/>
              <a:t>Sam has an SLC need. He struggles to process abstract language and finds it difficult to express ideas around this using subject-specific vocabulary. In KS3, lessons increasingly require pupils to interpret figurative language, explain their thinking, and participate in extended discussions.</a:t>
            </a:r>
          </a:p>
          <a:p>
            <a:r>
              <a:rPr lang="en-GB"/>
              <a:t>The lesson objective is ‘to analyse a poem and discuss the poet’s use of imagery and metaphor’. </a:t>
            </a:r>
          </a:p>
          <a:p>
            <a:r>
              <a:rPr lang="en-GB"/>
              <a:t>The teacher reads the poem aloud and asks the pupils to discuss in pairs what images stand out and what they might mean. Sam understands that the poem is about the sky and he can pick out words that fit into the categories of ‘verb’ and ‘adjective’ but he is unable to identify what the teacher means by imagery or metaphor. </a:t>
            </a:r>
          </a:p>
        </p:txBody>
      </p:sp>
      <p:sp>
        <p:nvSpPr>
          <p:cNvPr id="5" name="Slide Number Placeholder 4">
            <a:extLst>
              <a:ext uri="{FF2B5EF4-FFF2-40B4-BE49-F238E27FC236}">
                <a16:creationId xmlns:a16="http://schemas.microsoft.com/office/drawing/2014/main" id="{4B4E977D-F3F8-F798-B6ED-8C0BC7C85D86}"/>
              </a:ext>
            </a:extLst>
          </p:cNvPr>
          <p:cNvSpPr>
            <a:spLocks noGrp="1"/>
          </p:cNvSpPr>
          <p:nvPr>
            <p:ph type="sldNum" sz="quarter" idx="12"/>
          </p:nvPr>
        </p:nvSpPr>
        <p:spPr/>
        <p:txBody>
          <a:bodyPr/>
          <a:lstStyle/>
          <a:p>
            <a:fld id="{BA634521-C80F-DA4F-BE98-7119B7CE3C87}" type="slidenum">
              <a:rPr lang="en-US" smtClean="0"/>
              <a:pPr/>
              <a:t>51</a:t>
            </a:fld>
            <a:endParaRPr lang="en-US"/>
          </a:p>
        </p:txBody>
      </p:sp>
    </p:spTree>
    <p:extLst>
      <p:ext uri="{BB962C8B-B14F-4D97-AF65-F5344CB8AC3E}">
        <p14:creationId xmlns:p14="http://schemas.microsoft.com/office/powerpoint/2010/main" val="42923460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0CF737-0989-4A02-0FF0-934E7266CAE1}"/>
              </a:ext>
            </a:extLst>
          </p:cNvPr>
          <p:cNvSpPr>
            <a:spLocks noGrp="1"/>
          </p:cNvSpPr>
          <p:nvPr>
            <p:ph type="title"/>
          </p:nvPr>
        </p:nvSpPr>
        <p:spPr>
          <a:xfrm>
            <a:off x="818794" y="-1050948"/>
            <a:ext cx="10800000" cy="929182"/>
          </a:xfrm>
        </p:spPr>
        <p:txBody>
          <a:bodyPr/>
          <a:lstStyle/>
          <a:p>
            <a:r>
              <a:rPr lang="en-GB"/>
              <a:t>KS4 secondary example (SLC need presenting a challenge)</a:t>
            </a:r>
          </a:p>
        </p:txBody>
      </p:sp>
      <p:sp>
        <p:nvSpPr>
          <p:cNvPr id="5" name="Title 2">
            <a:extLst>
              <a:ext uri="{FF2B5EF4-FFF2-40B4-BE49-F238E27FC236}">
                <a16:creationId xmlns:a16="http://schemas.microsoft.com/office/drawing/2014/main" id="{3E211DA5-3A7C-51F1-D7CC-A4F0737A25AF}"/>
              </a:ext>
            </a:extLst>
          </p:cNvPr>
          <p:cNvSpPr txBox="1">
            <a:spLocks/>
          </p:cNvSpPr>
          <p:nvPr/>
        </p:nvSpPr>
        <p:spPr>
          <a:xfrm>
            <a:off x="709612" y="709613"/>
            <a:ext cx="10800000" cy="92918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Secondary example</a:t>
            </a:r>
          </a:p>
        </p:txBody>
      </p:sp>
      <p:sp>
        <p:nvSpPr>
          <p:cNvPr id="2" name="Text Placeholder 1">
            <a:extLst>
              <a:ext uri="{FF2B5EF4-FFF2-40B4-BE49-F238E27FC236}">
                <a16:creationId xmlns:a16="http://schemas.microsoft.com/office/drawing/2014/main" id="{56D33A4B-EE97-BF70-CC58-93ABC31721C6}"/>
              </a:ext>
            </a:extLst>
          </p:cNvPr>
          <p:cNvSpPr>
            <a:spLocks noGrp="1"/>
          </p:cNvSpPr>
          <p:nvPr>
            <p:ph type="body" sz="quarter" idx="10"/>
          </p:nvPr>
        </p:nvSpPr>
        <p:spPr>
          <a:xfrm>
            <a:off x="709611" y="1736725"/>
            <a:ext cx="9940459" cy="3430666"/>
          </a:xfrm>
        </p:spPr>
        <p:txBody>
          <a:bodyPr vert="horz" lIns="0" tIns="0" rIns="0" bIns="0" rtlCol="0" anchor="t">
            <a:noAutofit/>
          </a:bodyPr>
          <a:lstStyle/>
          <a:p>
            <a:r>
              <a:rPr lang="en-GB" b="1"/>
              <a:t>Context: </a:t>
            </a:r>
            <a:r>
              <a:rPr lang="en-GB"/>
              <a:t>KS4 PE </a:t>
            </a:r>
            <a:r>
              <a:rPr lang="en-GB" b="1"/>
              <a:t>	Topic: </a:t>
            </a:r>
            <a:r>
              <a:rPr lang="en-GB"/>
              <a:t>Analysis of performance</a:t>
            </a:r>
          </a:p>
          <a:p>
            <a:r>
              <a:rPr lang="en-GB"/>
              <a:t>Nishma is a very competent netball player, who competes for her school and club regularly. When performing as a Goal Attack (GA) for her team, she demonstrates a range of attacking strategies to beat her opponent and performs at a consistently high level.</a:t>
            </a:r>
          </a:p>
          <a:p>
            <a:r>
              <a:rPr lang="en-GB"/>
              <a:t>However, during practice and team talks, Nishma is very quiet and often struggles to articulate her opinion of the performance when prompted. This is impacting her ability to complete the analysis of performance component of her KS4 PE. </a:t>
            </a:r>
          </a:p>
        </p:txBody>
      </p:sp>
      <p:sp>
        <p:nvSpPr>
          <p:cNvPr id="4" name="Slide Number Placeholder 3">
            <a:extLst>
              <a:ext uri="{FF2B5EF4-FFF2-40B4-BE49-F238E27FC236}">
                <a16:creationId xmlns:a16="http://schemas.microsoft.com/office/drawing/2014/main" id="{436DD7BC-8469-B4D9-4E73-02E9A7752358}"/>
              </a:ext>
            </a:extLst>
          </p:cNvPr>
          <p:cNvSpPr>
            <a:spLocks noGrp="1"/>
          </p:cNvSpPr>
          <p:nvPr>
            <p:ph type="sldNum" sz="quarter" idx="12"/>
          </p:nvPr>
        </p:nvSpPr>
        <p:spPr/>
        <p:txBody>
          <a:bodyPr/>
          <a:lstStyle/>
          <a:p>
            <a:fld id="{BA634521-C80F-DA4F-BE98-7119B7CE3C87}" type="slidenum">
              <a:rPr lang="en-US" smtClean="0"/>
              <a:pPr/>
              <a:t>52</a:t>
            </a:fld>
            <a:endParaRPr lang="en-US"/>
          </a:p>
        </p:txBody>
      </p:sp>
    </p:spTree>
    <p:extLst>
      <p:ext uri="{BB962C8B-B14F-4D97-AF65-F5344CB8AC3E}">
        <p14:creationId xmlns:p14="http://schemas.microsoft.com/office/powerpoint/2010/main" val="4848406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BFCD6F-62E2-B9A3-6CFE-DA2AACFAB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8BB5D-2E07-79BD-CF61-3F0716BACBEA}"/>
              </a:ext>
            </a:extLst>
          </p:cNvPr>
          <p:cNvSpPr>
            <a:spLocks noGrp="1"/>
          </p:cNvSpPr>
          <p:nvPr>
            <p:ph type="title"/>
          </p:nvPr>
        </p:nvSpPr>
        <p:spPr>
          <a:xfrm>
            <a:off x="759696" y="-1068056"/>
            <a:ext cx="10800000" cy="1027112"/>
          </a:xfrm>
        </p:spPr>
        <p:txBody>
          <a:bodyPr/>
          <a:lstStyle/>
          <a:p>
            <a:r>
              <a:rPr lang="en-GB"/>
              <a:t>Further</a:t>
            </a:r>
            <a:r>
              <a:rPr lang="en-GB">
                <a:solidFill>
                  <a:schemeClr val="accent1"/>
                </a:solidFill>
              </a:rPr>
              <a:t> </a:t>
            </a:r>
            <a:r>
              <a:rPr lang="en-GB"/>
              <a:t>education</a:t>
            </a:r>
            <a:r>
              <a:rPr lang="en-GB">
                <a:solidFill>
                  <a:schemeClr val="accent1"/>
                </a:solidFill>
              </a:rPr>
              <a:t> </a:t>
            </a:r>
            <a:r>
              <a:rPr lang="en-GB"/>
              <a:t>example (SLC need presenting a challenge)</a:t>
            </a:r>
            <a:br>
              <a:rPr lang="en-GB"/>
            </a:br>
            <a:endParaRPr lang="en-GB"/>
          </a:p>
        </p:txBody>
      </p:sp>
      <p:sp>
        <p:nvSpPr>
          <p:cNvPr id="3" name="Title 1">
            <a:extLst>
              <a:ext uri="{FF2B5EF4-FFF2-40B4-BE49-F238E27FC236}">
                <a16:creationId xmlns:a16="http://schemas.microsoft.com/office/drawing/2014/main" id="{BB05392C-1953-83F6-F861-9AE0CA36D071}"/>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Further</a:t>
            </a:r>
            <a:r>
              <a:rPr lang="en-GB">
                <a:solidFill>
                  <a:schemeClr val="accent1"/>
                </a:solidFill>
              </a:rPr>
              <a:t> </a:t>
            </a:r>
            <a:r>
              <a:rPr lang="en-GB"/>
              <a:t>education</a:t>
            </a:r>
            <a:r>
              <a:rPr lang="en-GB">
                <a:solidFill>
                  <a:schemeClr val="accent1"/>
                </a:solidFill>
              </a:rPr>
              <a:t> </a:t>
            </a:r>
            <a:r>
              <a:rPr lang="en-GB"/>
              <a:t>example</a:t>
            </a:r>
            <a:br>
              <a:rPr lang="en-GB"/>
            </a:br>
            <a:endParaRPr lang="en-GB"/>
          </a:p>
        </p:txBody>
      </p:sp>
      <p:sp>
        <p:nvSpPr>
          <p:cNvPr id="4" name="TextBox 3">
            <a:extLst>
              <a:ext uri="{FF2B5EF4-FFF2-40B4-BE49-F238E27FC236}">
                <a16:creationId xmlns:a16="http://schemas.microsoft.com/office/drawing/2014/main" id="{E79C3861-D409-270C-544D-33363CD728E7}"/>
              </a:ext>
            </a:extLst>
          </p:cNvPr>
          <p:cNvSpPr txBox="1"/>
          <p:nvPr/>
        </p:nvSpPr>
        <p:spPr>
          <a:xfrm>
            <a:off x="682388" y="1736725"/>
            <a:ext cx="10954616" cy="3847207"/>
          </a:xfrm>
          <a:prstGeom prst="rect">
            <a:avLst/>
          </a:prstGeom>
          <a:noFill/>
        </p:spPr>
        <p:txBody>
          <a:bodyPr wrap="square" lIns="91440" tIns="45720" rIns="91440" bIns="45720" rtlCol="0" anchor="t">
            <a:spAutoFit/>
          </a:bodyPr>
          <a:lstStyle/>
          <a:p>
            <a:r>
              <a:rPr lang="en-GB" sz="2000" b="1">
                <a:cs typeface="Arial" panose="020B0604020202020204" pitchFamily="34" charset="0"/>
              </a:rPr>
              <a:t>Context: </a:t>
            </a:r>
            <a:r>
              <a:rPr lang="en-GB" sz="2000">
                <a:cs typeface="Arial" panose="020B0604020202020204" pitchFamily="34" charset="0"/>
              </a:rPr>
              <a:t>A level Chemistry	</a:t>
            </a:r>
            <a:r>
              <a:rPr lang="en-GB" sz="2000" b="1">
                <a:cs typeface="Arial" panose="020B0604020202020204" pitchFamily="34" charset="0"/>
              </a:rPr>
              <a:t>Topic: </a:t>
            </a:r>
            <a:r>
              <a:rPr lang="en-GB" sz="2000">
                <a:cs typeface="Arial" panose="020B0604020202020204" pitchFamily="34" charset="0"/>
              </a:rPr>
              <a:t>Energy changes in solution</a:t>
            </a:r>
          </a:p>
          <a:p>
            <a:endParaRPr lang="en-GB" sz="1200">
              <a:cs typeface="Arial" panose="020B0604020202020204" pitchFamily="34" charset="0"/>
            </a:endParaRPr>
          </a:p>
          <a:p>
            <a:r>
              <a:rPr lang="en-GB">
                <a:cs typeface="Arial" panose="020B0604020202020204" pitchFamily="34" charset="0"/>
              </a:rPr>
              <a:t>Anisha’s teacher is explaining how energy changes when a substance dissolves. This is a long explanation with lots of abstract ideas, unfamiliar words and links back to lots of prior knowledge. Anisha struggles to follow the explanation and understand the key points. To keep up, she tries following the explanation in the textbook, but this makes it harder for her to concentrate on her teacher’s words. </a:t>
            </a:r>
          </a:p>
          <a:p>
            <a:endParaRPr lang="en-GB">
              <a:cs typeface="Arial" panose="020B0604020202020204" pitchFamily="34" charset="0"/>
            </a:endParaRPr>
          </a:p>
          <a:p>
            <a:r>
              <a:rPr lang="en-GB">
                <a:cs typeface="Arial" panose="020B0604020202020204" pitchFamily="34" charset="0"/>
              </a:rPr>
              <a:t>Anisha does not want to show she is struggling, especially in front of her classmates, so she does not ask her teacher to either clarify or re-explain.  She decides that instead she’ll ask her friends to explain it to her in the next group work activity. </a:t>
            </a:r>
          </a:p>
          <a:p>
            <a:endParaRPr lang="en-GB">
              <a:cs typeface="Arial" panose="020B0604020202020204" pitchFamily="34" charset="0"/>
            </a:endParaRPr>
          </a:p>
          <a:p>
            <a:r>
              <a:rPr lang="en-GB">
                <a:cs typeface="Arial" panose="020B0604020202020204" pitchFamily="34" charset="0"/>
              </a:rPr>
              <a:t>All this affects her sense of competence and enjoyment of the subject. She appears low and demotivated when her teacher asks how she is getting on in the subject. </a:t>
            </a:r>
          </a:p>
          <a:p>
            <a:endParaRPr lang="en-GB" sz="1400">
              <a:cs typeface="Arial" panose="020B0604020202020204" pitchFamily="34" charset="0"/>
            </a:endParaRPr>
          </a:p>
        </p:txBody>
      </p:sp>
    </p:spTree>
    <p:extLst>
      <p:ext uri="{BB962C8B-B14F-4D97-AF65-F5344CB8AC3E}">
        <p14:creationId xmlns:p14="http://schemas.microsoft.com/office/powerpoint/2010/main" val="20447306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6532221-0297-93C0-F03F-6C31C46CC05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74F0875-CF93-777E-802E-81370C2D3331}"/>
              </a:ext>
            </a:extLst>
          </p:cNvPr>
          <p:cNvSpPr>
            <a:spLocks noGrp="1"/>
          </p:cNvSpPr>
          <p:nvPr>
            <p:ph type="title"/>
          </p:nvPr>
        </p:nvSpPr>
        <p:spPr>
          <a:xfrm>
            <a:off x="709614" y="-1027112"/>
            <a:ext cx="10800000" cy="1027112"/>
          </a:xfrm>
        </p:spPr>
        <p:txBody>
          <a:bodyPr/>
          <a:lstStyle/>
          <a:p>
            <a:r>
              <a:rPr lang="en-GB"/>
              <a:t>Blank Example Slide (SLC need presenting a challenge)</a:t>
            </a:r>
          </a:p>
        </p:txBody>
      </p:sp>
      <p:sp>
        <p:nvSpPr>
          <p:cNvPr id="2" name="Title 3">
            <a:extLst>
              <a:ext uri="{FF2B5EF4-FFF2-40B4-BE49-F238E27FC236}">
                <a16:creationId xmlns:a16="http://schemas.microsoft.com/office/drawing/2014/main" id="{CDB3FD4B-EE40-85F3-244B-C0E3ACEC08F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Blank Example Slide</a:t>
            </a:r>
          </a:p>
        </p:txBody>
      </p:sp>
      <p:sp>
        <p:nvSpPr>
          <p:cNvPr id="3" name="Text Placeholder 2">
            <a:extLst>
              <a:ext uri="{FF2B5EF4-FFF2-40B4-BE49-F238E27FC236}">
                <a16:creationId xmlns:a16="http://schemas.microsoft.com/office/drawing/2014/main" id="{6A785103-95DA-48ED-4130-AE179C31B59F}"/>
              </a:ext>
            </a:extLst>
          </p:cNvPr>
          <p:cNvSpPr>
            <a:spLocks noGrp="1"/>
          </p:cNvSpPr>
          <p:nvPr>
            <p:ph type="body" sz="quarter" idx="10"/>
          </p:nvPr>
        </p:nvSpPr>
        <p:spPr/>
        <p:txBody>
          <a:bodyPr/>
          <a:lstStyle/>
          <a:p>
            <a:r>
              <a:rPr lang="en-GB" b="1"/>
              <a:t>Context: </a:t>
            </a:r>
          </a:p>
          <a:p>
            <a:r>
              <a:rPr lang="en-GB"/>
              <a:t>The added example should show a classroom situation where an SLC need presents a challenge.</a:t>
            </a:r>
            <a:r>
              <a:rPr lang="en-GB" i="1"/>
              <a:t> </a:t>
            </a:r>
          </a:p>
          <a:p>
            <a:r>
              <a:rPr lang="en-GB"/>
              <a:t>The example should then be discussed in terms of why this is a challenge and what this means for teachers and support staff. </a:t>
            </a:r>
          </a:p>
        </p:txBody>
      </p:sp>
      <p:sp>
        <p:nvSpPr>
          <p:cNvPr id="5" name="Slide Number Placeholder 4">
            <a:extLst>
              <a:ext uri="{FF2B5EF4-FFF2-40B4-BE49-F238E27FC236}">
                <a16:creationId xmlns:a16="http://schemas.microsoft.com/office/drawing/2014/main" id="{E0F05E69-1A65-54B4-A624-FF5CFA13760E}"/>
              </a:ext>
            </a:extLst>
          </p:cNvPr>
          <p:cNvSpPr>
            <a:spLocks noGrp="1"/>
          </p:cNvSpPr>
          <p:nvPr>
            <p:ph type="sldNum" sz="quarter" idx="12"/>
          </p:nvPr>
        </p:nvSpPr>
        <p:spPr/>
        <p:txBody>
          <a:bodyPr/>
          <a:lstStyle/>
          <a:p>
            <a:fld id="{BA634521-C80F-DA4F-BE98-7119B7CE3C87}" type="slidenum">
              <a:rPr lang="en-US" smtClean="0"/>
              <a:pPr/>
              <a:t>54</a:t>
            </a:fld>
            <a:endParaRPr lang="en-US"/>
          </a:p>
        </p:txBody>
      </p:sp>
    </p:spTree>
    <p:extLst>
      <p:ext uri="{BB962C8B-B14F-4D97-AF65-F5344CB8AC3E}">
        <p14:creationId xmlns:p14="http://schemas.microsoft.com/office/powerpoint/2010/main" val="425536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4D12-28BF-D4B1-3D45-BC1675EB59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865C59-54DC-3F2E-56FD-D382FA7349D1}"/>
              </a:ext>
            </a:extLst>
          </p:cNvPr>
          <p:cNvSpPr>
            <a:spLocks noGrp="1"/>
          </p:cNvSpPr>
          <p:nvPr>
            <p:ph type="title"/>
          </p:nvPr>
        </p:nvSpPr>
        <p:spPr/>
        <p:txBody>
          <a:bodyPr vert="horz" lIns="0" tIns="0" rIns="0" bIns="0" rtlCol="0" anchor="t" anchorCtr="0">
            <a:normAutofit/>
          </a:bodyPr>
          <a:lstStyle/>
          <a:p>
            <a:r>
              <a:rPr lang="en-GB"/>
              <a:t>Inclusive teaching practices </a:t>
            </a:r>
            <a:endParaRPr lang="en-GB" b="1" i="0" kern="1200">
              <a:latin typeface="Arial" panose="020B0604020202020204" pitchFamily="34" charset="0"/>
              <a:ea typeface="+mj-ea"/>
            </a:endParaRPr>
          </a:p>
        </p:txBody>
      </p:sp>
      <p:graphicFrame>
        <p:nvGraphicFramePr>
          <p:cNvPr id="3" name="Table 2">
            <a:extLst>
              <a:ext uri="{FF2B5EF4-FFF2-40B4-BE49-F238E27FC236}">
                <a16:creationId xmlns:a16="http://schemas.microsoft.com/office/drawing/2014/main" id="{C69E5101-EFAC-811B-891D-FC1E15B5C1CB}"/>
              </a:ext>
            </a:extLst>
          </p:cNvPr>
          <p:cNvGraphicFramePr>
            <a:graphicFrameLocks noGrp="1"/>
          </p:cNvGraphicFramePr>
          <p:nvPr>
            <p:extLst>
              <p:ext uri="{D42A27DB-BD31-4B8C-83A1-F6EECF244321}">
                <p14:modId xmlns:p14="http://schemas.microsoft.com/office/powerpoint/2010/main" val="3329003941"/>
              </p:ext>
            </p:extLst>
          </p:nvPr>
        </p:nvGraphicFramePr>
        <p:xfrm>
          <a:off x="681037" y="2305050"/>
          <a:ext cx="8128000" cy="3394174"/>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812131">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2119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75ED2AA3-6FA1-D10C-2F7D-394B81195EEB}"/>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55</a:t>
            </a:fld>
            <a:endParaRPr lang="en-US"/>
          </a:p>
        </p:txBody>
      </p:sp>
    </p:spTree>
    <p:extLst>
      <p:ext uri="{BB962C8B-B14F-4D97-AF65-F5344CB8AC3E}">
        <p14:creationId xmlns:p14="http://schemas.microsoft.com/office/powerpoint/2010/main" val="1538971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 uri="{C183D7F6-B498-43B3-948B-1728B52AA6E4}">
                <adec:decorative xmlns:adec="http://schemas.microsoft.com/office/drawing/2017/decorative" val="0"/>
              </a:ext>
            </a:extLst>
          </p:cNvPr>
          <p:cNvSpPr>
            <a:spLocks noGrp="1"/>
          </p:cNvSpPr>
          <p:nvPr>
            <p:ph type="title"/>
          </p:nvPr>
        </p:nvSpPr>
        <p:spPr>
          <a:xfrm>
            <a:off x="641666" y="-1045029"/>
            <a:ext cx="10400768" cy="1026000"/>
          </a:xfrm>
        </p:spPr>
        <p:txBody>
          <a:bodyPr/>
          <a:lstStyle/>
          <a:p>
            <a:r>
              <a:rPr lang="en-GB"/>
              <a:t>Discussion on inclusive teaching practices</a:t>
            </a:r>
          </a:p>
        </p:txBody>
      </p:sp>
      <p:sp>
        <p:nvSpPr>
          <p:cNvPr id="2" name="Title 3">
            <a:extLst>
              <a:ext uri="{FF2B5EF4-FFF2-40B4-BE49-F238E27FC236}">
                <a16:creationId xmlns:a16="http://schemas.microsoft.com/office/drawing/2014/main" id="{BDCFB5F0-0600-0EE8-675C-FAA5280F5DAF}"/>
              </a:ext>
              <a:ext uri="{C183D7F6-B498-43B3-948B-1728B52AA6E4}">
                <adec:decorative xmlns:adec="http://schemas.microsoft.com/office/drawing/2017/decorative" val="0"/>
              </a:ext>
            </a:extLst>
          </p:cNvPr>
          <p:cNvSpPr txBox="1">
            <a:spLocks/>
          </p:cNvSpPr>
          <p:nvPr/>
        </p:nvSpPr>
        <p:spPr>
          <a:xfrm>
            <a:off x="1730476" y="709200"/>
            <a:ext cx="8223149" cy="1026000"/>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695237" y="2098675"/>
            <a:ext cx="10078496" cy="2059440"/>
          </a:xfrm>
        </p:spPr>
        <p:txBody>
          <a:bodyPr vert="horz" lIns="0" tIns="0" rIns="0" bIns="0" rtlCol="0" anchor="t">
            <a:noAutofit/>
          </a:bodyPr>
          <a:lstStyle/>
          <a:p>
            <a:pPr>
              <a:lnSpc>
                <a:spcPct val="100000"/>
              </a:lnSpc>
              <a:spcAft>
                <a:spcPts val="0"/>
              </a:spcAft>
              <a:buClr>
                <a:srgbClr val="006FB7"/>
              </a:buClr>
            </a:pPr>
            <a:r>
              <a:rPr lang="en-GB">
                <a:ea typeface="Calibri"/>
              </a:rPr>
              <a:t>In pairs, choose one or two of the practices from the menu below to discuss:</a:t>
            </a:r>
            <a:endParaRPr lang="en-US"/>
          </a:p>
          <a:p>
            <a:pPr marL="342900" indent="-342900">
              <a:lnSpc>
                <a:spcPct val="100000"/>
              </a:lnSpc>
              <a:buClr>
                <a:schemeClr val="accent1"/>
              </a:buClr>
              <a:buFont typeface="Arial,Sans-Serif"/>
              <a:buChar char="&gt;"/>
            </a:pPr>
            <a:r>
              <a:rPr lang="en-GB">
                <a:ea typeface="Calibri"/>
                <a:cs typeface="Arial"/>
              </a:rPr>
              <a:t>use visual cues</a:t>
            </a:r>
          </a:p>
          <a:p>
            <a:pPr marL="342900" indent="-342900">
              <a:lnSpc>
                <a:spcPct val="100000"/>
              </a:lnSpc>
              <a:buClr>
                <a:schemeClr val="accent1"/>
              </a:buClr>
              <a:buFont typeface="Arial,Sans-Serif"/>
              <a:buChar char="&gt;"/>
            </a:pPr>
            <a:r>
              <a:rPr lang="en-GB">
                <a:ea typeface="Calibri"/>
                <a:cs typeface="Arial"/>
              </a:rPr>
              <a:t>model and scaffold high-quality conversations: feedback, explanations and questioning</a:t>
            </a:r>
            <a:endParaRPr lang="en-US">
              <a:ea typeface="Calibri"/>
              <a:cs typeface="Arial"/>
            </a:endParaRPr>
          </a:p>
          <a:p>
            <a:pPr marL="342900" indent="-342900">
              <a:lnSpc>
                <a:spcPct val="100000"/>
              </a:lnSpc>
              <a:buClr>
                <a:schemeClr val="accent1"/>
              </a:buClr>
              <a:buFont typeface="Arial,Sans-Serif"/>
              <a:buChar char="&gt;"/>
            </a:pPr>
            <a:r>
              <a:rPr lang="en-GB">
                <a:ea typeface="Calibri"/>
                <a:cs typeface="Arial"/>
              </a:rPr>
              <a:t>create opportunities for oracy development</a:t>
            </a:r>
            <a:endParaRPr lang="en-US">
              <a:ea typeface="Calibri"/>
              <a:cs typeface="Arial"/>
            </a:endParaRPr>
          </a:p>
          <a:p>
            <a:pPr marL="342900" indent="-342900">
              <a:lnSpc>
                <a:spcPct val="100000"/>
              </a:lnSpc>
              <a:buClr>
                <a:schemeClr val="accent1"/>
              </a:buClr>
              <a:buFont typeface="Arial,Sans-Serif"/>
              <a:buChar char="&gt;"/>
            </a:pPr>
            <a:r>
              <a:rPr lang="en-GB">
                <a:ea typeface="Calibri"/>
                <a:cs typeface="Arial"/>
              </a:rPr>
              <a:t>develop speech and language across the curriculum</a:t>
            </a:r>
            <a:endParaRPr lang="en-US">
              <a:ea typeface="Calibri"/>
              <a:cs typeface="Arial"/>
            </a:endParaRPr>
          </a:p>
          <a:p>
            <a:pPr marL="342900" indent="-342900">
              <a:lnSpc>
                <a:spcPct val="100000"/>
              </a:lnSpc>
              <a:buFont typeface="Arial,Sans-Serif"/>
              <a:buChar char="&gt;"/>
            </a:pPr>
            <a:endParaRPr lang="en-GB">
              <a:ea typeface="Calibri"/>
              <a:cs typeface="Arial"/>
            </a:endParaRPr>
          </a:p>
          <a:p>
            <a:pPr>
              <a:lnSpc>
                <a:spcPct val="100000"/>
              </a:lnSpc>
              <a:spcAft>
                <a:spcPts val="0"/>
              </a:spcAft>
            </a:pPr>
            <a:endParaRPr lang="en-GB">
              <a:ea typeface="Calibri"/>
            </a:endParaRP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4285" y="4541838"/>
            <a:ext cx="10333336" cy="1446586"/>
          </a:xfrm>
          <a:prstGeom prst="rect">
            <a:avLst/>
          </a:prstGeom>
          <a:ln w="19050">
            <a:solidFill>
              <a:schemeClr val="accent1"/>
            </a:solid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0"/>
              </a:spcAft>
              <a:buClr>
                <a:srgbClr val="006FB7"/>
              </a:buClr>
              <a:buAutoNum type="arabicPeriod"/>
            </a:pPr>
            <a:r>
              <a:rPr lang="en-GB">
                <a:latin typeface="+mn-lt"/>
                <a:ea typeface="Calibri"/>
                <a:cs typeface="Segoe UI"/>
              </a:rPr>
              <a:t>How might this practice be used to help all pupils in your class(es)? </a:t>
            </a:r>
          </a:p>
          <a:p>
            <a:pPr marL="457200" indent="-457200">
              <a:lnSpc>
                <a:spcPct val="100000"/>
              </a:lnSpc>
              <a:spcAft>
                <a:spcPts val="0"/>
              </a:spcAft>
              <a:buClr>
                <a:srgbClr val="006FB7"/>
              </a:buClr>
              <a:buAutoNum type="arabicPeriod"/>
            </a:pPr>
            <a:r>
              <a:rPr lang="en-GB">
                <a:latin typeface="+mn-lt"/>
                <a:ea typeface="Calibri"/>
                <a:cs typeface="Segoe UI"/>
              </a:rPr>
              <a:t>How might this practice be used as an adaptation for pupils with additional SLC needs? </a:t>
            </a:r>
          </a:p>
          <a:p>
            <a:pPr marL="457200" indent="-457200">
              <a:lnSpc>
                <a:spcPct val="100000"/>
              </a:lnSpc>
              <a:spcAft>
                <a:spcPts val="0"/>
              </a:spcAft>
              <a:buClr>
                <a:srgbClr val="006FB7"/>
              </a:buClr>
              <a:buAutoNum type="arabicPeriod"/>
            </a:pPr>
            <a:r>
              <a:rPr lang="en-GB">
                <a:latin typeface="+mn-lt"/>
                <a:ea typeface="Calibri"/>
                <a:cs typeface="Segoe UI"/>
              </a:rPr>
              <a:t>How might the practice be used most effectively? </a:t>
            </a:r>
          </a:p>
          <a:p>
            <a:pPr marL="457200" indent="-457200">
              <a:lnSpc>
                <a:spcPct val="100000"/>
              </a:lnSpc>
              <a:spcAft>
                <a:spcPts val="0"/>
              </a:spcAft>
              <a:buClr>
                <a:srgbClr val="006FB7"/>
              </a:buClr>
              <a:buAutoNum type="arabicPeriod"/>
            </a:pPr>
            <a:r>
              <a:rPr lang="en-GB">
                <a:latin typeface="+mn-lt"/>
                <a:ea typeface="Calibri"/>
                <a:cs typeface="Segoe UI"/>
              </a:rPr>
              <a:t>What might make the practice ineffective?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56</a:t>
            </a:fld>
            <a:endParaRPr lang="en-US"/>
          </a:p>
        </p:txBody>
      </p:sp>
    </p:spTree>
    <p:extLst>
      <p:ext uri="{BB962C8B-B14F-4D97-AF65-F5344CB8AC3E}">
        <p14:creationId xmlns:p14="http://schemas.microsoft.com/office/powerpoint/2010/main" val="18312142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709614" y="1736019"/>
            <a:ext cx="10531650" cy="3257550"/>
          </a:xfrm>
        </p:spPr>
        <p:txBody>
          <a:bodyPr vert="horz" lIns="0" tIns="0" rIns="0" bIns="0" rtlCol="0" anchor="t">
            <a:noAutofit/>
          </a:bodyPr>
          <a:lstStyle/>
          <a:p>
            <a:pPr lvl="0">
              <a:lnSpc>
                <a:spcPct val="100000"/>
              </a:lnSpc>
            </a:pPr>
            <a:r>
              <a:rPr lang="en-GB"/>
              <a:t>The following slides are hidden so that you can choose which activity to use. Remember to unhide the slide you choose before you start facilitating the session.</a:t>
            </a:r>
          </a:p>
          <a:p>
            <a:pPr>
              <a:lnSpc>
                <a:spcPct val="100000"/>
              </a:lnSpc>
            </a:pPr>
            <a:r>
              <a:rPr lang="en-GB"/>
              <a:t>There are two options for different reflection activities provided below – you could use one of these or edit or replace the questions to reflect the priorities, strengths and challenges in your own context.</a:t>
            </a:r>
          </a:p>
          <a:p>
            <a:pPr>
              <a:lnSpc>
                <a:spcPct val="100000"/>
              </a:lnSpc>
            </a:pPr>
            <a:r>
              <a:rPr lang="en-GB"/>
              <a:t>The options suggested are:</a:t>
            </a:r>
          </a:p>
          <a:p>
            <a:pPr marL="342900" indent="-342900">
              <a:lnSpc>
                <a:spcPct val="100000"/>
              </a:lnSpc>
              <a:buAutoNum type="arabicPeriod"/>
            </a:pPr>
            <a:r>
              <a:rPr lang="en-GB" b="1">
                <a:latin typeface="Arial"/>
                <a:cs typeface="Arial"/>
              </a:rPr>
              <a:t>Pupil-focussed reflection</a:t>
            </a:r>
            <a:endParaRPr lang="en-GB"/>
          </a:p>
          <a:p>
            <a:pPr marL="342900" indent="-342900">
              <a:lnSpc>
                <a:spcPct val="100000"/>
              </a:lnSpc>
              <a:buAutoNum type="arabicPeriod"/>
            </a:pPr>
            <a:r>
              <a:rPr lang="en-GB" b="1">
                <a:latin typeface="Arial"/>
                <a:cs typeface="Arial"/>
              </a:rPr>
              <a:t>Lesson-focussed reflection</a:t>
            </a:r>
            <a:endParaRPr lang="en-GB" b="1">
              <a:cs typeface="Arial"/>
            </a:endParaRPr>
          </a:p>
          <a:p>
            <a:r>
              <a:rPr lang="en-GB">
                <a:cs typeface="Arial"/>
              </a:rPr>
              <a:t>5 minutes has been allocated for this activity but the second one could form a longer discussion. </a:t>
            </a:r>
            <a:endParaRPr lang="en-GB">
              <a:solidFill>
                <a:srgbClr val="000000"/>
              </a:solidFill>
              <a:cs typeface="Arial"/>
            </a:endParaRPr>
          </a:p>
          <a:p>
            <a:pPr>
              <a:lnSpc>
                <a:spcPct val="100000"/>
              </a:lnSpc>
            </a:pPr>
            <a:endParaRPr lang="en-GB" b="1">
              <a:cs typeface="Arial"/>
            </a:endParaRPr>
          </a:p>
          <a:p>
            <a:pPr marL="342900" indent="-342900">
              <a:lnSpc>
                <a:spcPct val="100000"/>
              </a:lnSpc>
              <a:buAutoNum type="arabicPeriod"/>
            </a:pPr>
            <a:endParaRPr lang="en-GB"/>
          </a:p>
          <a:p>
            <a:pPr>
              <a:lnSpc>
                <a:spcPct val="100000"/>
              </a:lnSpc>
            </a:pPr>
            <a:endParaRPr lang="en-GB"/>
          </a:p>
        </p:txBody>
      </p:sp>
      <p:sp>
        <p:nvSpPr>
          <p:cNvPr id="5" name="Title 4">
            <a:extLst>
              <a:ext uri="{FF2B5EF4-FFF2-40B4-BE49-F238E27FC236}">
                <a16:creationId xmlns:a16="http://schemas.microsoft.com/office/drawing/2014/main" id="{582E23A9-2F52-BC44-FF81-3105078FA503}"/>
              </a:ext>
            </a:extLst>
          </p:cNvPr>
          <p:cNvSpPr>
            <a:spLocks noGrp="1"/>
          </p:cNvSpPr>
          <p:nvPr>
            <p:ph type="title"/>
          </p:nvPr>
        </p:nvSpPr>
        <p:spPr/>
        <p:txBody>
          <a:bodyPr/>
          <a:lstStyle/>
          <a:p>
            <a:r>
              <a:rPr lang="en-US"/>
              <a:t>Facilitation guidance: reflection options</a:t>
            </a:r>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3432165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748387" y="-787712"/>
            <a:ext cx="9757814" cy="1027112"/>
          </a:xfrm>
        </p:spPr>
        <p:txBody>
          <a:bodyPr/>
          <a:lstStyle/>
          <a:p>
            <a:r>
              <a:rPr lang="en-US"/>
              <a:t>Pupil-focused reflection</a:t>
            </a:r>
          </a:p>
        </p:txBody>
      </p:sp>
      <p:sp>
        <p:nvSpPr>
          <p:cNvPr id="8" name="Text Placeholder 7">
            <a:extLst>
              <a:ext uri="{FF2B5EF4-FFF2-40B4-BE49-F238E27FC236}">
                <a16:creationId xmlns:a16="http://schemas.microsoft.com/office/drawing/2014/main" id="{92A67604-432A-1E13-8794-01CC62120B4E}"/>
              </a:ext>
            </a:extLst>
          </p:cNvPr>
          <p:cNvSpPr>
            <a:spLocks noGrp="1"/>
          </p:cNvSpPr>
          <p:nvPr>
            <p:ph type="body" sz="quarter" idx="10"/>
          </p:nvPr>
        </p:nvSpPr>
        <p:spPr>
          <a:xfrm>
            <a:off x="709614" y="2913063"/>
            <a:ext cx="9757814" cy="2659062"/>
          </a:xfrm>
        </p:spPr>
        <p:txBody>
          <a:bodyPr vert="horz" lIns="0" tIns="0" rIns="0" bIns="0" rtlCol="0">
            <a:noAutofit/>
          </a:bodyPr>
          <a:lstStyle/>
          <a:p>
            <a:pPr fontAlgn="t">
              <a:lnSpc>
                <a:spcPct val="100000"/>
              </a:lnSpc>
            </a:pPr>
            <a:r>
              <a:rPr lang="en-GB"/>
              <a:t>Think about a pupil or group of pupils that you teach: </a:t>
            </a:r>
          </a:p>
          <a:p>
            <a:pPr marL="342900" indent="-342900" fontAlgn="t">
              <a:lnSpc>
                <a:spcPct val="100000"/>
              </a:lnSpc>
              <a:buClr>
                <a:srgbClr val="1D70B8"/>
              </a:buClr>
              <a:buFont typeface="Arial" panose="020B0604020202020204" pitchFamily="34" charset="0"/>
              <a:buChar char="&gt;"/>
            </a:pPr>
            <a:r>
              <a:rPr lang="en-GB"/>
              <a:t>One thing that chimes with my experience of this pupil or group of pupils is…</a:t>
            </a:r>
          </a:p>
          <a:p>
            <a:pPr marL="342900" indent="-342900" fontAlgn="t">
              <a:lnSpc>
                <a:spcPct val="100000"/>
              </a:lnSpc>
              <a:buClr>
                <a:srgbClr val="1D70B8"/>
              </a:buClr>
              <a:buFont typeface="Arial" panose="020B0604020202020204" pitchFamily="34" charset="0"/>
              <a:buChar char="&gt;"/>
            </a:pPr>
            <a:r>
              <a:rPr lang="en-GB"/>
              <a:t>One thing I already do that supports their SLC development is...</a:t>
            </a:r>
          </a:p>
          <a:p>
            <a:pPr marL="342900" indent="-342900" fontAlgn="t">
              <a:lnSpc>
                <a:spcPct val="100000"/>
              </a:lnSpc>
              <a:buClr>
                <a:srgbClr val="1D70B8"/>
              </a:buClr>
              <a:buFont typeface="Arial" panose="020B0604020202020204" pitchFamily="34" charset="0"/>
              <a:buChar char="&gt;"/>
            </a:pPr>
            <a:r>
              <a:rPr lang="en-GB"/>
              <a:t>One thing I will try as a result of today is…</a:t>
            </a:r>
            <a:endParaRPr lang="en-GB">
              <a:solidFill>
                <a:srgbClr val="3C3C3B"/>
              </a:solidFill>
              <a:ea typeface="Calibri"/>
            </a:endParaRPr>
          </a:p>
          <a:p>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58</a:t>
            </a:fld>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816AA6CB-1586-452F-4AC4-486C4ACECAE1}"/>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4444160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48387" y="-729677"/>
            <a:ext cx="9757814" cy="1027112"/>
          </a:xfrm>
        </p:spPr>
        <p:txBody>
          <a:bodyPr/>
          <a:lstStyle/>
          <a:p>
            <a:r>
              <a:rPr lang="en-US"/>
              <a:t>Lesson-focused reflection</a:t>
            </a:r>
          </a:p>
        </p:txBody>
      </p:sp>
      <p:sp>
        <p:nvSpPr>
          <p:cNvPr id="8" name="Text Placeholder 7">
            <a:extLst>
              <a:ext uri="{FF2B5EF4-FFF2-40B4-BE49-F238E27FC236}">
                <a16:creationId xmlns:a16="http://schemas.microsoft.com/office/drawing/2014/main" id="{27FE150F-E1B6-AC30-14CD-48B8C16FEACA}"/>
              </a:ext>
            </a:extLst>
          </p:cNvPr>
          <p:cNvSpPr>
            <a:spLocks noGrp="1"/>
          </p:cNvSpPr>
          <p:nvPr>
            <p:ph type="body" sz="quarter" idx="10"/>
          </p:nvPr>
        </p:nvSpPr>
        <p:spPr>
          <a:xfrm>
            <a:off x="709614" y="2913063"/>
            <a:ext cx="10159669" cy="2659062"/>
          </a:xfrm>
        </p:spPr>
        <p:txBody>
          <a:bodyPr/>
          <a:lstStyle/>
          <a:p>
            <a:pPr fontAlgn="t">
              <a:lnSpc>
                <a:spcPct val="100000"/>
              </a:lnSpc>
            </a:pPr>
            <a:r>
              <a:rPr lang="en-GB"/>
              <a:t>Reflect on a lesson you taught recently.</a:t>
            </a:r>
          </a:p>
          <a:p>
            <a:pPr marL="342900" indent="-342900" fontAlgn="t">
              <a:lnSpc>
                <a:spcPct val="100000"/>
              </a:lnSpc>
              <a:buClr>
                <a:srgbClr val="1D70B8"/>
              </a:buClr>
              <a:buFont typeface="Arial" panose="020B0604020202020204" pitchFamily="34" charset="0"/>
              <a:buChar char="&gt;"/>
            </a:pPr>
            <a:r>
              <a:rPr lang="en-GB"/>
              <a:t>What instructions, complex language or new vocabulary did pupils need to understand?</a:t>
            </a:r>
          </a:p>
          <a:p>
            <a:pPr marL="342900" indent="-342900" fontAlgn="t">
              <a:lnSpc>
                <a:spcPct val="100000"/>
              </a:lnSpc>
              <a:buClr>
                <a:srgbClr val="1D70B8"/>
              </a:buClr>
              <a:buFont typeface="Arial" panose="020B0604020202020204" pitchFamily="34" charset="0"/>
              <a:buChar char="&gt;"/>
            </a:pPr>
            <a:r>
              <a:rPr lang="en-GB"/>
              <a:t>How did you scaffold this? How do you know the scaffolding was effective?</a:t>
            </a:r>
          </a:p>
          <a:p>
            <a:pPr marL="342900" indent="-342900" fontAlgn="t">
              <a:lnSpc>
                <a:spcPct val="100000"/>
              </a:lnSpc>
              <a:buClr>
                <a:srgbClr val="1D70B8"/>
              </a:buClr>
              <a:buFont typeface="Arial" panose="020B0604020202020204" pitchFamily="34" charset="0"/>
              <a:buChar char="&gt;"/>
            </a:pPr>
            <a:r>
              <a:rPr lang="en-GB"/>
              <a:t>If you taught the lesson again, what would you change to make the language more accessible without reducing the challenge of the content?</a:t>
            </a:r>
            <a:endParaRPr lang="en-GB">
              <a:solidFill>
                <a:srgbClr val="3C3C3B"/>
              </a:solidFill>
              <a:ea typeface="Calibri"/>
            </a:endParaRPr>
          </a:p>
          <a:p>
            <a:endParaRPr lang="en-GB"/>
          </a:p>
        </p:txBody>
      </p:sp>
      <p:sp>
        <p:nvSpPr>
          <p:cNvPr id="5" name="Slide Number Placeholder 4">
            <a:extLst>
              <a:ext uri="{FF2B5EF4-FFF2-40B4-BE49-F238E27FC236}">
                <a16:creationId xmlns:a16="http://schemas.microsoft.com/office/drawing/2014/main" id="{65EC0409-3A3C-855A-E5F0-94D86388201D}"/>
              </a:ext>
            </a:extLst>
          </p:cNvPr>
          <p:cNvSpPr>
            <a:spLocks noGrp="1"/>
          </p:cNvSpPr>
          <p:nvPr>
            <p:ph type="sldNum" sz="quarter" idx="12"/>
          </p:nvPr>
        </p:nvSpPr>
        <p:spPr/>
        <p:txBody>
          <a:bodyPr/>
          <a:lstStyle/>
          <a:p>
            <a:fld id="{BA634521-C80F-DA4F-BE98-7119B7CE3C87}" type="slidenum">
              <a:rPr lang="en-US" smtClean="0"/>
              <a:pPr/>
              <a:t>59</a:t>
            </a:fld>
            <a:endParaRPr lang="en-US"/>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A32F9364-2C88-D675-8F13-8F9F06FE3749}"/>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Tree>
    <p:extLst>
      <p:ext uri="{BB962C8B-B14F-4D97-AF65-F5344CB8AC3E}">
        <p14:creationId xmlns:p14="http://schemas.microsoft.com/office/powerpoint/2010/main" val="34125282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rPr>
              <a:t>References (1/4)</a:t>
            </a:r>
          </a:p>
        </p:txBody>
      </p:sp>
      <p:sp>
        <p:nvSpPr>
          <p:cNvPr id="2" name="Text Placeholder 1">
            <a:extLst>
              <a:ext uri="{FF2B5EF4-FFF2-40B4-BE49-F238E27FC236}">
                <a16:creationId xmlns:a16="http://schemas.microsoft.com/office/drawing/2014/main" id="{7645E0EA-3C63-DF6B-B92F-0FC39E025F4D}"/>
              </a:ext>
            </a:extLst>
          </p:cNvPr>
          <p:cNvSpPr>
            <a:spLocks noGrp="1"/>
          </p:cNvSpPr>
          <p:nvPr>
            <p:ph type="body" sz="quarter" idx="10"/>
          </p:nvPr>
        </p:nvSpPr>
        <p:spPr>
          <a:xfrm>
            <a:off x="709613" y="1500188"/>
            <a:ext cx="10796588" cy="4071937"/>
          </a:xfrm>
        </p:spPr>
        <p:txBody>
          <a:bodyPr/>
          <a:lstStyle/>
          <a:p>
            <a:pPr marL="8000" indent="-8000">
              <a:spcAft>
                <a:spcPts val="0"/>
              </a:spcAft>
              <a:defRPr sz="1200">
                <a:solidFill>
                  <a:srgbClr val="2A2D41"/>
                </a:solidFill>
                <a:latin typeface="Segoe UI"/>
              </a:defRPr>
            </a:pPr>
            <a:r>
              <a:rPr lang="en-GB" sz="1800">
                <a:solidFill>
                  <a:srgbClr val="2A2D41"/>
                </a:solidFill>
                <a:latin typeface="Arial" panose="020B0604020202020204" pitchFamily="34" charset="0"/>
              </a:rPr>
              <a:t>Ambition Institute. (2026). Inclusive Teaching Framework.</a:t>
            </a: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r>
              <a:rPr lang="en-GB" sz="1800">
                <a:solidFill>
                  <a:srgbClr val="2A2D41"/>
                </a:solidFill>
                <a:latin typeface="Arial" panose="020B0604020202020204" pitchFamily="34" charset="0"/>
              </a:rPr>
              <a:t>Antalek, C., Dixon, F., Taha, J., &amp; Esposito, R. (2025). Identifying and supporting children and young people with speech, language and communication needs: A rapid evidence review. Department for Education.</a:t>
            </a: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r>
              <a:rPr lang="en-GB" sz="1800">
                <a:solidFill>
                  <a:srgbClr val="2A2D41"/>
                </a:solidFill>
                <a:latin typeface="Arial" panose="020B0604020202020204" pitchFamily="34" charset="0"/>
              </a:rPr>
              <a:t>Baker, E., &amp; McLeod, S. (2011). Evidence-based practice for children with speech sound disorders: Part 1 narrative review. Language, Speech, and Hearing Services in Schools, 42(2), 102–139.</a:t>
            </a: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r>
              <a:rPr lang="en-GB" sz="1800" err="1">
                <a:solidFill>
                  <a:srgbClr val="2A2D41"/>
                </a:solidFill>
                <a:latin typeface="Arial" panose="020B0604020202020204" pitchFamily="34" charset="0"/>
              </a:rPr>
              <a:t>Breadmore</a:t>
            </a:r>
            <a:r>
              <a:rPr lang="en-GB" sz="1800">
                <a:solidFill>
                  <a:srgbClr val="2A2D41"/>
                </a:solidFill>
                <a:latin typeface="Arial" panose="020B0604020202020204" pitchFamily="34" charset="0"/>
              </a:rPr>
              <a:t>, H. L., Vardy, E. J., Cunningham, A. J., Kwok, R. K. W., &amp; Carroll, J. M. (2019). Literacy development: Evidence review. Education Endowment Foundation.</a:t>
            </a: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r>
              <a:rPr lang="en-GB" sz="1800">
                <a:solidFill>
                  <a:srgbClr val="2A2D41"/>
                </a:solidFill>
                <a:latin typeface="Arial" panose="020B0604020202020204" pitchFamily="34" charset="0"/>
              </a:rPr>
              <a:t>Daniel, G. R., &amp; McLeod, S. (2017). Children with speech sound disorders at school: Challenges for children, parents and teachers. Australian Journal of Teacher Education, 42(2), 81–101. </a:t>
            </a: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endParaRPr lang="en-GB" sz="18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60</a:t>
            </a:fld>
            <a:endParaRPr lang="en-US"/>
          </a:p>
        </p:txBody>
      </p:sp>
    </p:spTree>
    <p:extLst>
      <p:ext uri="{BB962C8B-B14F-4D97-AF65-F5344CB8AC3E}">
        <p14:creationId xmlns:p14="http://schemas.microsoft.com/office/powerpoint/2010/main" val="32162548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8E49A-F652-EA73-8092-06D2851F804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9D1BC7-2C13-5864-569B-737A628C3F0C}"/>
              </a:ext>
            </a:extLst>
          </p:cNvPr>
          <p:cNvSpPr>
            <a:spLocks noGrp="1"/>
          </p:cNvSpPr>
          <p:nvPr>
            <p:ph type="title"/>
          </p:nvPr>
        </p:nvSpPr>
        <p:spPr/>
        <p:txBody>
          <a:bodyPr wrap="square"/>
          <a:lstStyle/>
          <a:p>
            <a:pPr algn="l"/>
            <a:r>
              <a:rPr lang="en-GB" b="1">
                <a:solidFill>
                  <a:srgbClr val="3E415C"/>
                </a:solidFill>
              </a:rPr>
              <a:t>References (2/4)</a:t>
            </a:r>
          </a:p>
        </p:txBody>
      </p:sp>
      <p:sp>
        <p:nvSpPr>
          <p:cNvPr id="2" name="Text Placeholder 1">
            <a:extLst>
              <a:ext uri="{FF2B5EF4-FFF2-40B4-BE49-F238E27FC236}">
                <a16:creationId xmlns:a16="http://schemas.microsoft.com/office/drawing/2014/main" id="{51ADB50A-BF1F-46B7-C704-B19C0072CB26}"/>
              </a:ext>
            </a:extLst>
          </p:cNvPr>
          <p:cNvSpPr>
            <a:spLocks noGrp="1"/>
          </p:cNvSpPr>
          <p:nvPr>
            <p:ph type="body" sz="quarter" idx="10"/>
          </p:nvPr>
        </p:nvSpPr>
        <p:spPr>
          <a:xfrm>
            <a:off x="709614" y="1500188"/>
            <a:ext cx="10796587" cy="3621088"/>
          </a:xfrm>
        </p:spPr>
        <p:txBody>
          <a:bodyPr vert="horz" lIns="0" tIns="0" rIns="0" bIns="0" rtlCol="0">
            <a:noAutofit/>
          </a:bodyPr>
          <a:lstStyle/>
          <a:p>
            <a:pPr marL="8000" indent="-8000">
              <a:defRPr sz="1200">
                <a:solidFill>
                  <a:srgbClr val="2A2D41"/>
                </a:solidFill>
                <a:latin typeface="Segoe UI"/>
              </a:defRPr>
            </a:pPr>
            <a:r>
              <a:rPr lang="en-GB" sz="1800">
                <a:solidFill>
                  <a:srgbClr val="2A2D41"/>
                </a:solidFill>
                <a:latin typeface="Arial" panose="020B0604020202020204" pitchFamily="34" charset="0"/>
              </a:rPr>
              <a:t>Department for Education. (2023). Best start in life: Part 2—The 3 prime areas of learning. GOV.UK.</a:t>
            </a:r>
          </a:p>
          <a:p>
            <a:pPr marL="8000" indent="-8000">
              <a:defRPr sz="1200">
                <a:solidFill>
                  <a:srgbClr val="2A2D41"/>
                </a:solidFill>
                <a:latin typeface="Segoe UI"/>
              </a:defRPr>
            </a:pPr>
            <a:r>
              <a:rPr lang="en-GB" sz="1800">
                <a:latin typeface="Arial" panose="020B0604020202020204" pitchFamily="34" charset="0"/>
              </a:rPr>
              <a:t>Department for Education. (2023). </a:t>
            </a:r>
            <a:r>
              <a:rPr lang="en-GB" sz="1800" i="1">
                <a:latin typeface="Arial" panose="020B0604020202020204" pitchFamily="34" charset="0"/>
              </a:rPr>
              <a:t>Special educational needs in England: January 2023</a:t>
            </a:r>
            <a:r>
              <a:rPr lang="en-GB" sz="1800">
                <a:latin typeface="Arial" panose="020B0604020202020204" pitchFamily="34" charset="0"/>
              </a:rPr>
              <a:t>. https://explore-education-statistics.service.gov.uk/find-statistics/special-educational-needs-in-england </a:t>
            </a:r>
          </a:p>
          <a:p>
            <a:pPr marL="8000" indent="-8000">
              <a:defRPr sz="1200">
                <a:solidFill>
                  <a:srgbClr val="2A2D41"/>
                </a:solidFill>
                <a:latin typeface="Segoe UI"/>
              </a:defRPr>
            </a:pPr>
            <a:r>
              <a:rPr lang="en-GB" sz="1800">
                <a:solidFill>
                  <a:srgbClr val="2A2D41"/>
                </a:solidFill>
                <a:latin typeface="Arial" panose="020B0604020202020204" pitchFamily="34" charset="0"/>
              </a:rPr>
              <a:t>Department for Education, Department for Work and Pensions, &amp; Department for Science, Innovation and Technology. (2025). Post-16 education and skills white paper. GOV.UK.</a:t>
            </a:r>
          </a:p>
          <a:p>
            <a:pPr marL="8000" indent="-8000">
              <a:defRPr sz="1200">
                <a:solidFill>
                  <a:srgbClr val="2A2D41"/>
                </a:solidFill>
                <a:latin typeface="Segoe UI"/>
              </a:defRPr>
            </a:pPr>
            <a:r>
              <a:rPr lang="en-GB" sz="1800">
                <a:latin typeface="Arial" panose="020B0604020202020204" pitchFamily="34" charset="0"/>
              </a:rPr>
              <a:t>Department for Education. (2026, April). SEND reform: putting children and young people first.</a:t>
            </a:r>
            <a:endParaRPr lang="en-GB" sz="1800">
              <a:solidFill>
                <a:srgbClr val="2A2D41"/>
              </a:solidFill>
              <a:latin typeface="Arial" panose="020B0604020202020204" pitchFamily="34" charset="0"/>
            </a:endParaRPr>
          </a:p>
          <a:p>
            <a:r>
              <a:rPr lang="en-GB" sz="1800"/>
              <a:t>Department for Education. (2026a, 30 June). </a:t>
            </a:r>
            <a:r>
              <a:rPr lang="en-GB" sz="1800" i="1"/>
              <a:t>Special educational needs in England.</a:t>
            </a:r>
            <a:r>
              <a:rPr lang="en-GB" sz="1800"/>
              <a:t> </a:t>
            </a:r>
            <a:r>
              <a:rPr lang="en-GB" sz="1800" u="sng">
                <a:hlinkClick r:id="rId3"/>
              </a:rPr>
              <a:t>https://explore-education-statistics.service.gov.uk/find-statistics/special-educational-needs-in-england/2025-26#section-primary-type-of-need</a:t>
            </a:r>
            <a:r>
              <a:rPr lang="en-GB" sz="1800"/>
              <a:t> </a:t>
            </a:r>
          </a:p>
          <a:p>
            <a:r>
              <a:rPr lang="en-GB" sz="1800"/>
              <a:t>Department for Education. (2026b, 06 August). </a:t>
            </a:r>
            <a:r>
              <a:rPr lang="en-GB" sz="1800" i="1"/>
              <a:t>16-18 study leavers national level destinations' from '16-18 destination measures’</a:t>
            </a:r>
            <a:r>
              <a:rPr lang="en-GB" sz="1800"/>
              <a:t>. </a:t>
            </a:r>
            <a:r>
              <a:rPr lang="en-GB" sz="1800" u="sng">
                <a:hlinkClick r:id="rId4"/>
              </a:rPr>
              <a:t>https://explore-education-statistics.service.gov.uk/data-tables/permalink/8fd05062-0406-4c20-72dd-08def14588fa</a:t>
            </a:r>
            <a:r>
              <a:rPr lang="en-GB" sz="1800"/>
              <a:t> </a:t>
            </a:r>
          </a:p>
          <a:p>
            <a:pPr marL="7620" indent="-7620">
              <a:defRPr sz="1200">
                <a:solidFill>
                  <a:srgbClr val="2A2D41"/>
                </a:solidFill>
                <a:latin typeface="Segoe UI"/>
              </a:defRPr>
            </a:pPr>
            <a:endParaRPr lang="en-GB" sz="1800">
              <a:solidFill>
                <a:srgbClr val="2A2D41"/>
              </a:solidFill>
              <a:latin typeface="Arial" panose="020B0604020202020204" pitchFamily="34" charset="0"/>
            </a:endParaRPr>
          </a:p>
          <a:p>
            <a:pPr marL="8000" indent="-8000">
              <a:defRPr sz="1200">
                <a:solidFill>
                  <a:srgbClr val="2A2D41"/>
                </a:solidFill>
                <a:latin typeface="Segoe UI"/>
              </a:defRPr>
            </a:pPr>
            <a:endParaRPr lang="en-GB" sz="18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800">
              <a:solidFill>
                <a:srgbClr val="2A2D41"/>
              </a:solidFill>
              <a:latin typeface="Arial" panose="020B0604020202020204" pitchFamily="34" charset="0"/>
            </a:endParaRPr>
          </a:p>
          <a:p>
            <a:endParaRPr lang="en-GB" sz="1800"/>
          </a:p>
        </p:txBody>
      </p:sp>
      <p:sp>
        <p:nvSpPr>
          <p:cNvPr id="5" name="Slide Number Placeholder 4">
            <a:extLst>
              <a:ext uri="{FF2B5EF4-FFF2-40B4-BE49-F238E27FC236}">
                <a16:creationId xmlns:a16="http://schemas.microsoft.com/office/drawing/2014/main" id="{AEC9F59A-3E4E-17D6-C46E-34F473F288B1}"/>
              </a:ext>
            </a:extLst>
          </p:cNvPr>
          <p:cNvSpPr>
            <a:spLocks noGrp="1"/>
          </p:cNvSpPr>
          <p:nvPr>
            <p:ph type="sldNum" sz="quarter" idx="12"/>
          </p:nvPr>
        </p:nvSpPr>
        <p:spPr/>
        <p:txBody>
          <a:bodyPr/>
          <a:lstStyle/>
          <a:p>
            <a:fld id="{BA634521-C80F-DA4F-BE98-7119B7CE3C87}" type="slidenum">
              <a:rPr lang="en-US" smtClean="0"/>
              <a:pPr/>
              <a:t>61</a:t>
            </a:fld>
            <a:endParaRPr lang="en-US"/>
          </a:p>
        </p:txBody>
      </p:sp>
    </p:spTree>
    <p:extLst>
      <p:ext uri="{BB962C8B-B14F-4D97-AF65-F5344CB8AC3E}">
        <p14:creationId xmlns:p14="http://schemas.microsoft.com/office/powerpoint/2010/main" val="3098498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C648F-67F5-9DFB-FCA3-412DEBBA4E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189487C-812F-4792-0C06-1947C1763144}"/>
              </a:ext>
            </a:extLst>
          </p:cNvPr>
          <p:cNvSpPr>
            <a:spLocks noGrp="1"/>
          </p:cNvSpPr>
          <p:nvPr>
            <p:ph type="title"/>
          </p:nvPr>
        </p:nvSpPr>
        <p:spPr/>
        <p:txBody>
          <a:bodyPr wrap="square"/>
          <a:lstStyle/>
          <a:p>
            <a:pPr algn="l"/>
            <a:r>
              <a:rPr lang="en-GB" b="1">
                <a:solidFill>
                  <a:srgbClr val="3E415C"/>
                </a:solidFill>
              </a:rPr>
              <a:t>References (3/4)</a:t>
            </a:r>
          </a:p>
        </p:txBody>
      </p:sp>
      <p:sp>
        <p:nvSpPr>
          <p:cNvPr id="2" name="Text Placeholder 1">
            <a:extLst>
              <a:ext uri="{FF2B5EF4-FFF2-40B4-BE49-F238E27FC236}">
                <a16:creationId xmlns:a16="http://schemas.microsoft.com/office/drawing/2014/main" id="{6FDBEAA7-73EC-0C4D-7D44-F4B3875AFE0F}"/>
              </a:ext>
            </a:extLst>
          </p:cNvPr>
          <p:cNvSpPr>
            <a:spLocks noGrp="1"/>
          </p:cNvSpPr>
          <p:nvPr>
            <p:ph type="body" sz="quarter" idx="10"/>
          </p:nvPr>
        </p:nvSpPr>
        <p:spPr>
          <a:xfrm>
            <a:off x="682388" y="1500187"/>
            <a:ext cx="10823813" cy="3119437"/>
          </a:xfrm>
        </p:spPr>
        <p:txBody>
          <a:bodyPr/>
          <a:lstStyle/>
          <a:p>
            <a:pPr marL="8000" indent="-8000">
              <a:defRPr sz="1200">
                <a:solidFill>
                  <a:srgbClr val="2A2D41"/>
                </a:solidFill>
                <a:latin typeface="Segoe UI"/>
              </a:defRPr>
            </a:pP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Lindsay, G., </a:t>
            </a:r>
            <a:r>
              <a:rPr lang="en-GB" sz="1800" err="1">
                <a:solidFill>
                  <a:srgbClr val="2A2D41"/>
                </a:solidFill>
                <a:latin typeface="Arial" panose="020B0604020202020204" pitchFamily="34" charset="0"/>
              </a:rPr>
              <a:t>Roulstone</a:t>
            </a:r>
            <a:r>
              <a:rPr lang="en-GB" sz="1800">
                <a:solidFill>
                  <a:srgbClr val="2A2D41"/>
                </a:solidFill>
                <a:latin typeface="Arial" panose="020B0604020202020204" pitchFamily="34" charset="0"/>
              </a:rPr>
              <a:t>, S., &amp; Law, J. (2014). Supporting children with speech, language and communication needs: An overview of the Better Communication Research Programme. International Journal of Language &amp; Communication Disorders, 49(5), 543–557.</a:t>
            </a:r>
          </a:p>
          <a:p>
            <a:pPr marL="8000" indent="-8000">
              <a:defRPr sz="1200">
                <a:solidFill>
                  <a:srgbClr val="2A2D41"/>
                </a:solidFill>
                <a:latin typeface="Segoe UI"/>
              </a:defRPr>
            </a:pP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Howell, P., Leung, D., &amp; Fugard, A. J. B. (2017). Children with speech language and communication needs in England: Challenges for practice. Frontiers in Education, 2, Article 35.</a:t>
            </a:r>
          </a:p>
          <a:p>
            <a:pPr marL="8000" indent="-8000">
              <a:defRPr sz="1200">
                <a:solidFill>
                  <a:srgbClr val="2A2D41"/>
                </a:solidFill>
                <a:latin typeface="Segoe UI"/>
              </a:defRPr>
            </a:pPr>
            <a:r>
              <a:rPr lang="en-GB" sz="1800">
                <a:solidFill>
                  <a:srgbClr val="2A2D41"/>
                </a:solidFill>
                <a:latin typeface="Arial" panose="020B0604020202020204" pitchFamily="34" charset="0"/>
              </a:rPr>
              <a:t>Education Endowment Foundation. (2018). Preparing for literacy: Improving communication, language and literacy in the early years.</a:t>
            </a:r>
          </a:p>
          <a:p>
            <a:pPr marL="8000" indent="-8000">
              <a:defRPr sz="1200">
                <a:solidFill>
                  <a:srgbClr val="2A2D41"/>
                </a:solidFill>
                <a:latin typeface="Segoe UI"/>
              </a:defRPr>
            </a:pPr>
            <a:r>
              <a:rPr lang="en-GB" sz="1800">
                <a:latin typeface="Arial" panose="020B0604020202020204" pitchFamily="34" charset="0"/>
              </a:rPr>
              <a:t>Education Endowment Foundation. (2026). </a:t>
            </a:r>
            <a:r>
              <a:rPr lang="en-GB" sz="1800" i="1">
                <a:latin typeface="Arial" panose="020B0604020202020204" pitchFamily="34" charset="0"/>
              </a:rPr>
              <a:t>The EEF guide to inclusive teaching:</a:t>
            </a:r>
            <a:r>
              <a:rPr lang="en-GB" sz="1800">
                <a:latin typeface="Arial" panose="020B0604020202020204" pitchFamily="34" charset="0"/>
              </a:rPr>
              <a:t> </a:t>
            </a:r>
            <a:r>
              <a:rPr lang="en-GB" sz="1800" i="1">
                <a:latin typeface="Arial" panose="020B0604020202020204" pitchFamily="34" charset="0"/>
              </a:rPr>
              <a:t>Universal approaches</a:t>
            </a:r>
            <a:r>
              <a:rPr lang="en-GB" sz="1800">
                <a:latin typeface="Arial" panose="020B0604020202020204" pitchFamily="34" charset="0"/>
              </a:rPr>
              <a:t>.  </a:t>
            </a:r>
          </a:p>
          <a:p>
            <a:pPr marL="8000" indent="-8000">
              <a:defRPr sz="1200">
                <a:solidFill>
                  <a:srgbClr val="2A2D41"/>
                </a:solidFill>
                <a:latin typeface="Segoe UI"/>
              </a:defRPr>
            </a:pPr>
            <a:r>
              <a:rPr lang="en-GB" sz="1800">
                <a:solidFill>
                  <a:srgbClr val="2A2D41"/>
                </a:solidFill>
                <a:latin typeface="Arial" panose="020B0604020202020204" pitchFamily="34" charset="0"/>
              </a:rPr>
              <a:t>Law, J., Rush, R., Schoon, I., &amp; Parsons, S. (2009). </a:t>
            </a:r>
            <a:r>
              <a:rPr lang="en-GB" sz="1800" err="1">
                <a:solidFill>
                  <a:srgbClr val="2A2D41"/>
                </a:solidFill>
                <a:latin typeface="Arial" panose="020B0604020202020204" pitchFamily="34" charset="0"/>
              </a:rPr>
              <a:t>Modeling</a:t>
            </a:r>
            <a:r>
              <a:rPr lang="en-GB" sz="1800">
                <a:solidFill>
                  <a:srgbClr val="2A2D41"/>
                </a:solidFill>
                <a:latin typeface="Arial" panose="020B0604020202020204" pitchFamily="34" charset="0"/>
              </a:rPr>
              <a:t> developmental language difficulties from school entry into adulthood: Literacy, mental health, and employment outcomes. Journal of Speech, Language, and Hearing Research, 52(6), 1401–1416. </a:t>
            </a:r>
          </a:p>
          <a:p>
            <a:pPr marL="8000" indent="-8000">
              <a:defRPr sz="1200">
                <a:solidFill>
                  <a:srgbClr val="2A2D41"/>
                </a:solidFill>
                <a:latin typeface="Segoe UI"/>
              </a:defRPr>
            </a:pPr>
            <a:r>
              <a:rPr lang="en-GB" sz="1800">
                <a:solidFill>
                  <a:srgbClr val="2A2D41"/>
                </a:solidFill>
                <a:latin typeface="Arial" panose="020B0604020202020204" pitchFamily="34" charset="0"/>
              </a:rPr>
              <a:t>Lindsay, G., &amp; </a:t>
            </a: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(2012). The relationship between speech, language and communication needs (SLCN) and behavioural, emotional and social difficulties (BESD). Department for Education.</a:t>
            </a:r>
          </a:p>
          <a:p>
            <a:endParaRPr lang="en-GB" sz="1800"/>
          </a:p>
        </p:txBody>
      </p:sp>
      <p:sp>
        <p:nvSpPr>
          <p:cNvPr id="5" name="Slide Number Placeholder 4">
            <a:extLst>
              <a:ext uri="{FF2B5EF4-FFF2-40B4-BE49-F238E27FC236}">
                <a16:creationId xmlns:a16="http://schemas.microsoft.com/office/drawing/2014/main" id="{B3663EB1-B6F4-0F90-DB0B-BE60AFA7FF88}"/>
              </a:ext>
            </a:extLst>
          </p:cNvPr>
          <p:cNvSpPr>
            <a:spLocks noGrp="1"/>
          </p:cNvSpPr>
          <p:nvPr>
            <p:ph type="sldNum" sz="quarter" idx="12"/>
          </p:nvPr>
        </p:nvSpPr>
        <p:spPr/>
        <p:txBody>
          <a:bodyPr/>
          <a:lstStyle/>
          <a:p>
            <a:fld id="{BA634521-C80F-DA4F-BE98-7119B7CE3C87}" type="slidenum">
              <a:rPr lang="en-US" smtClean="0"/>
              <a:pPr/>
              <a:t>62</a:t>
            </a:fld>
            <a:endParaRPr lang="en-US"/>
          </a:p>
        </p:txBody>
      </p:sp>
    </p:spTree>
    <p:extLst>
      <p:ext uri="{BB962C8B-B14F-4D97-AF65-F5344CB8AC3E}">
        <p14:creationId xmlns:p14="http://schemas.microsoft.com/office/powerpoint/2010/main" val="37315682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AC5E5-4C9E-EF34-DA1C-D849C7166D7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1F2F87-C8BD-527A-C077-F222F37DD263}"/>
              </a:ext>
            </a:extLst>
          </p:cNvPr>
          <p:cNvSpPr>
            <a:spLocks noGrp="1"/>
          </p:cNvSpPr>
          <p:nvPr>
            <p:ph type="title"/>
          </p:nvPr>
        </p:nvSpPr>
        <p:spPr/>
        <p:txBody>
          <a:bodyPr wrap="square"/>
          <a:lstStyle/>
          <a:p>
            <a:pPr algn="l"/>
            <a:r>
              <a:rPr lang="en-GB" b="1">
                <a:solidFill>
                  <a:srgbClr val="3E415C"/>
                </a:solidFill>
              </a:rPr>
              <a:t>References (4/4)</a:t>
            </a:r>
          </a:p>
        </p:txBody>
      </p:sp>
      <p:sp>
        <p:nvSpPr>
          <p:cNvPr id="2" name="Text Placeholder 1">
            <a:extLst>
              <a:ext uri="{FF2B5EF4-FFF2-40B4-BE49-F238E27FC236}">
                <a16:creationId xmlns:a16="http://schemas.microsoft.com/office/drawing/2014/main" id="{EEC3A7B6-015E-DE1C-6854-78FCAE1A26B9}"/>
              </a:ext>
            </a:extLst>
          </p:cNvPr>
          <p:cNvSpPr>
            <a:spLocks noGrp="1"/>
          </p:cNvSpPr>
          <p:nvPr>
            <p:ph type="body" sz="quarter" idx="10"/>
          </p:nvPr>
        </p:nvSpPr>
        <p:spPr>
          <a:xfrm>
            <a:off x="709611" y="1500188"/>
            <a:ext cx="10796589" cy="3557587"/>
          </a:xfrm>
        </p:spPr>
        <p:txBody>
          <a:bodyPr/>
          <a:lstStyle/>
          <a:p>
            <a:pPr marL="8000" indent="-8000">
              <a:defRPr sz="1200">
                <a:solidFill>
                  <a:srgbClr val="2A2D41"/>
                </a:solidFill>
                <a:latin typeface="Segoe UI"/>
              </a:defRPr>
            </a:pPr>
            <a:r>
              <a:rPr lang="en-GB" sz="1800">
                <a:solidFill>
                  <a:srgbClr val="2A2D41"/>
                </a:solidFill>
                <a:latin typeface="Arial" panose="020B0604020202020204" pitchFamily="34" charset="0"/>
              </a:rPr>
              <a:t>Lindsay, G., </a:t>
            </a:r>
            <a:r>
              <a:rPr lang="en-GB" sz="1800" err="1">
                <a:solidFill>
                  <a:srgbClr val="2A2D41"/>
                </a:solidFill>
                <a:latin typeface="Arial" panose="020B0604020202020204" pitchFamily="34" charset="0"/>
              </a:rPr>
              <a:t>Dockrell</a:t>
            </a:r>
            <a:r>
              <a:rPr lang="en-GB" sz="1800">
                <a:solidFill>
                  <a:srgbClr val="2A2D41"/>
                </a:solidFill>
                <a:latin typeface="Arial" panose="020B0604020202020204" pitchFamily="34" charset="0"/>
              </a:rPr>
              <a:t>, J. E., &amp; Strand, S. (2007). Longitudinal patterns of behaviour problems in children with specific speech and language difficulties. British Journal of Educational Psychology, 77(4), 811–828.</a:t>
            </a:r>
          </a:p>
          <a:p>
            <a:pPr marL="8000" indent="-8000">
              <a:defRPr sz="1200">
                <a:solidFill>
                  <a:srgbClr val="2A2D41"/>
                </a:solidFill>
                <a:latin typeface="Segoe UI"/>
              </a:defRPr>
            </a:pPr>
            <a:r>
              <a:rPr lang="en-GB" sz="1800">
                <a:solidFill>
                  <a:srgbClr val="2A2D41"/>
                </a:solidFill>
                <a:latin typeface="Arial" panose="020B0604020202020204" pitchFamily="34" charset="0"/>
              </a:rPr>
              <a:t>Organisation for Economic Co-operation and Development. (2016). Building skills for all: A review of England. OECD Skills Studies.</a:t>
            </a:r>
          </a:p>
          <a:p>
            <a:pPr marL="8000" indent="-8000">
              <a:defRPr sz="1200">
                <a:solidFill>
                  <a:srgbClr val="2A2D41"/>
                </a:solidFill>
                <a:latin typeface="Segoe UI"/>
              </a:defRPr>
            </a:pPr>
            <a:r>
              <a:rPr lang="en-GB" sz="1800" err="1">
                <a:solidFill>
                  <a:srgbClr val="2A2D41"/>
                </a:solidFill>
                <a:latin typeface="Arial" panose="020B0604020202020204" pitchFamily="34" charset="0"/>
              </a:rPr>
              <a:t>Snowling</a:t>
            </a:r>
            <a:r>
              <a:rPr lang="en-GB" sz="1800">
                <a:solidFill>
                  <a:srgbClr val="2A2D41"/>
                </a:solidFill>
                <a:latin typeface="Arial" panose="020B0604020202020204" pitchFamily="34" charset="0"/>
              </a:rPr>
              <a:t>, M. J., Adams, J. W., Bishop, D. V. M., &amp; Stothard, S. E. (2001). Educational attainments of school leavers with a preschool history of speech-language impairments. International Journal of Language &amp; Communication Disorders, 36(2), 173–183.</a:t>
            </a:r>
          </a:p>
          <a:p>
            <a:pPr marL="8000" indent="-8000">
              <a:defRPr sz="1200">
                <a:solidFill>
                  <a:srgbClr val="2A2D41"/>
                </a:solidFill>
                <a:latin typeface="Segoe UI"/>
              </a:defRPr>
            </a:pPr>
            <a:r>
              <a:rPr lang="en-GB" sz="1800">
                <a:solidFill>
                  <a:srgbClr val="2A2D41"/>
                </a:solidFill>
                <a:latin typeface="Arial" panose="020B0604020202020204" pitchFamily="34" charset="0"/>
              </a:rPr>
              <a:t>St Clair, M. C., Pickles, A., Durkin, K., &amp; Conti-Ramsden, G. (2011). A longitudinal study of </a:t>
            </a:r>
            <a:r>
              <a:rPr lang="en-GB" sz="1800" err="1">
                <a:solidFill>
                  <a:srgbClr val="2A2D41"/>
                </a:solidFill>
                <a:latin typeface="Arial" panose="020B0604020202020204" pitchFamily="34" charset="0"/>
              </a:rPr>
              <a:t>behavioral</a:t>
            </a:r>
            <a:r>
              <a:rPr lang="en-GB" sz="1800">
                <a:solidFill>
                  <a:srgbClr val="2A2D41"/>
                </a:solidFill>
                <a:latin typeface="Arial" panose="020B0604020202020204" pitchFamily="34" charset="0"/>
              </a:rPr>
              <a:t>, emotional and social difficulties in individuals with a history of specific language impairment (SLI). Journal of Communication Disorders, 44(2), 186–199.</a:t>
            </a:r>
          </a:p>
          <a:p>
            <a:pPr marL="8000" indent="-8000">
              <a:defRPr sz="1200">
                <a:solidFill>
                  <a:srgbClr val="2A2D41"/>
                </a:solidFill>
                <a:latin typeface="Segoe UI"/>
              </a:defRPr>
            </a:pPr>
            <a:r>
              <a:rPr lang="en-GB" sz="1800">
                <a:solidFill>
                  <a:srgbClr val="2A2D41"/>
                </a:solidFill>
                <a:latin typeface="Arial" panose="020B0604020202020204" pitchFamily="34" charset="0"/>
              </a:rPr>
              <a:t>Wheater, R., Kuhn, L., </a:t>
            </a:r>
            <a:r>
              <a:rPr lang="en-GB" sz="1800" err="1">
                <a:solidFill>
                  <a:srgbClr val="2A2D41"/>
                </a:solidFill>
                <a:latin typeface="Arial" panose="020B0604020202020204" pitchFamily="34" charset="0"/>
              </a:rPr>
              <a:t>Classick</a:t>
            </a:r>
            <a:r>
              <a:rPr lang="en-GB" sz="1800">
                <a:solidFill>
                  <a:srgbClr val="2A2D41"/>
                </a:solidFill>
                <a:latin typeface="Arial" panose="020B0604020202020204" pitchFamily="34" charset="0"/>
              </a:rPr>
              <a:t>, R., del Pozo Segura, J. M., Guevara, M. J., Harland, J., </a:t>
            </a:r>
            <a:r>
              <a:rPr lang="en-GB" sz="1800" err="1">
                <a:solidFill>
                  <a:srgbClr val="2A2D41"/>
                </a:solidFill>
                <a:latin typeface="Arial" panose="020B0604020202020204" pitchFamily="34" charset="0"/>
              </a:rPr>
              <a:t>Liht</a:t>
            </a:r>
            <a:r>
              <a:rPr lang="en-GB" sz="1800">
                <a:solidFill>
                  <a:srgbClr val="2A2D41"/>
                </a:solidFill>
                <a:latin typeface="Arial" panose="020B0604020202020204" pitchFamily="34" charset="0"/>
              </a:rPr>
              <a:t>, J., &amp; </a:t>
            </a:r>
            <a:r>
              <a:rPr lang="en-GB" sz="1800" err="1">
                <a:solidFill>
                  <a:srgbClr val="2A2D41"/>
                </a:solidFill>
                <a:latin typeface="Arial" panose="020B0604020202020204" pitchFamily="34" charset="0"/>
              </a:rPr>
              <a:t>Henndel</a:t>
            </a:r>
            <a:r>
              <a:rPr lang="en-GB" sz="1800">
                <a:solidFill>
                  <a:srgbClr val="2A2D41"/>
                </a:solidFill>
                <a:latin typeface="Arial" panose="020B0604020202020204" pitchFamily="34" charset="0"/>
              </a:rPr>
              <a:t> Lopes, G. (2024). Survey of adult skills 2023 (PIAAC): National report for England. Department for Education.</a:t>
            </a:r>
          </a:p>
        </p:txBody>
      </p:sp>
      <p:sp>
        <p:nvSpPr>
          <p:cNvPr id="5" name="Slide Number Placeholder 4">
            <a:extLst>
              <a:ext uri="{FF2B5EF4-FFF2-40B4-BE49-F238E27FC236}">
                <a16:creationId xmlns:a16="http://schemas.microsoft.com/office/drawing/2014/main" id="{B126B1D4-ABFF-23F4-799B-85624C578465}"/>
              </a:ext>
            </a:extLst>
          </p:cNvPr>
          <p:cNvSpPr>
            <a:spLocks noGrp="1"/>
          </p:cNvSpPr>
          <p:nvPr>
            <p:ph type="sldNum" sz="quarter" idx="12"/>
          </p:nvPr>
        </p:nvSpPr>
        <p:spPr/>
        <p:txBody>
          <a:bodyPr/>
          <a:lstStyle/>
          <a:p>
            <a:fld id="{BA634521-C80F-DA4F-BE98-7119B7CE3C87}" type="slidenum">
              <a:rPr lang="en-US" smtClean="0"/>
              <a:pPr/>
              <a:t>63</a:t>
            </a:fld>
            <a:endParaRPr lang="en-US"/>
          </a:p>
        </p:txBody>
      </p:sp>
    </p:spTree>
    <p:extLst>
      <p:ext uri="{BB962C8B-B14F-4D97-AF65-F5344CB8AC3E}">
        <p14:creationId xmlns:p14="http://schemas.microsoft.com/office/powerpoint/2010/main" val="22212948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43052-A846-9B5D-20CE-304CD52A2D06}"/>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3253745745"/>
      </p:ext>
    </p:extLst>
  </p:cSld>
  <p:clrMapOvr>
    <a:masterClrMapping/>
  </p:clrMapOvr>
</p:sld>
</file>

<file path=ppt/theme/theme1.xml><?xml version="1.0" encoding="utf-8"?>
<a:theme xmlns:a="http://schemas.openxmlformats.org/drawingml/2006/main" name="1_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21447-447F-448B-B38C-EB132BE8D61C}">
  <ds:schemaRefs>
    <ds:schemaRef ds:uri="46fa5b38-e717-477d-b22d-41f4dfa63b91"/>
    <ds:schemaRef ds:uri="http://www.w3.org/XML/1998/namespace"/>
    <ds:schemaRef ds:uri="http://schemas.microsoft.com/office/2006/documentManagement/types"/>
    <ds:schemaRef ds:uri="http://purl.org/dc/terms/"/>
    <ds:schemaRef ds:uri="http://schemas.openxmlformats.org/package/2006/metadata/core-properties"/>
    <ds:schemaRef ds:uri="http://schemas.microsoft.com/office/infopath/2007/PartnerControls"/>
    <ds:schemaRef ds:uri="http://purl.org/dc/dcmitype/"/>
    <ds:schemaRef ds:uri="http://schemas.microsoft.com/sharepoint/v3"/>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8A5D687D-2879-4F39-80F3-80FBC5AFE3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9A56B-8473-4E08-9DE6-8AD8DA10C641}">
  <ds:schemaRefs>
    <ds:schemaRef ds:uri="http://schemas.microsoft.com/sharepoint/v3/contenttype/forms"/>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ambition-green lead-20230308</Template>
  <TotalTime>1</TotalTime>
  <Words>16666</Words>
  <Application>Microsoft Office PowerPoint</Application>
  <PresentationFormat>Widescreen</PresentationFormat>
  <Paragraphs>1087</Paragraphs>
  <Slides>64</Slides>
  <Notes>63</Notes>
  <HiddenSlides>35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64</vt:i4>
      </vt:variant>
    </vt:vector>
  </HeadingPairs>
  <TitlesOfParts>
    <vt:vector size="70" baseType="lpstr">
      <vt:lpstr>Arial</vt:lpstr>
      <vt:lpstr>Arial,Sans-Serif</vt:lpstr>
      <vt:lpstr>Calibri</vt:lpstr>
      <vt:lpstr>Segoe UI</vt:lpstr>
      <vt:lpstr>System Font Regular</vt:lpstr>
      <vt:lpstr>1_Navy lead</vt:lpstr>
      <vt:lpstr>Document explainer</vt:lpstr>
      <vt:lpstr>Facilitation guidance: timings </vt:lpstr>
      <vt:lpstr> Introduction to speech, language and communication (SLC)</vt:lpstr>
      <vt:lpstr>Session timings</vt:lpstr>
      <vt:lpstr>Facilitator guidance: pupil voice</vt:lpstr>
      <vt:lpstr>Speech, language and communication and inclusion</vt:lpstr>
      <vt:lpstr>Pupil voice (year 5)</vt:lpstr>
      <vt:lpstr>Pupil voice (year 9)</vt:lpstr>
      <vt:lpstr>Areas of development</vt:lpstr>
      <vt:lpstr>Area of development</vt:lpstr>
      <vt:lpstr>Aims of the session</vt:lpstr>
      <vt:lpstr>What do we mean by speech, language and communication (SLC)?</vt:lpstr>
      <vt:lpstr>Speech, language and communication in everyday life</vt:lpstr>
      <vt:lpstr>Why speech, language and communication matter (outcomes focus)</vt:lpstr>
      <vt:lpstr>Why speech, language and communication matter (SEMH focus)</vt:lpstr>
      <vt:lpstr>Facilitation guidance – hidden slide</vt:lpstr>
      <vt:lpstr>Inclusion</vt:lpstr>
      <vt:lpstr>What is speech, language and communication?</vt:lpstr>
      <vt:lpstr>Speech</vt:lpstr>
      <vt:lpstr>Language</vt:lpstr>
      <vt:lpstr>Communication</vt:lpstr>
      <vt:lpstr>The starting point</vt:lpstr>
      <vt:lpstr>The role of SLC in learning</vt:lpstr>
      <vt:lpstr>The enduring impact of SLC</vt:lpstr>
      <vt:lpstr>Reflection on implications for learners</vt:lpstr>
      <vt:lpstr>What role does SLC play in learning?</vt:lpstr>
      <vt:lpstr>Discussion on how high-quality teaching supports learners with SLC needs</vt:lpstr>
      <vt:lpstr>Receptive language </vt:lpstr>
      <vt:lpstr>Facilitation guidance: receptive language example options</vt:lpstr>
      <vt:lpstr>Early Years example</vt:lpstr>
      <vt:lpstr>Primary example (receptive language)</vt:lpstr>
      <vt:lpstr>KS3 secondary example (receptive language)</vt:lpstr>
      <vt:lpstr>KS4 secondary example (receptive language)</vt:lpstr>
      <vt:lpstr>Further education example (receptive language) </vt:lpstr>
      <vt:lpstr>Blank example slide (receptive language)</vt:lpstr>
      <vt:lpstr>Facilitator guidance: receptive language discussion options </vt:lpstr>
      <vt:lpstr>Discussion on receptive language</vt:lpstr>
      <vt:lpstr>Expressive language </vt:lpstr>
      <vt:lpstr>Facilitation guidance: expressive language example options </vt:lpstr>
      <vt:lpstr>Primary example (expressive language)</vt:lpstr>
      <vt:lpstr>Secondary example (expressive language)</vt:lpstr>
      <vt:lpstr>Further education example (expressive language) </vt:lpstr>
      <vt:lpstr>Blank Example Slide (expressive language)</vt:lpstr>
      <vt:lpstr>Facilitator guidance: expressive language discussion options </vt:lpstr>
      <vt:lpstr>Discussion on expressive language</vt:lpstr>
      <vt:lpstr>What challenges might SLC present in the classroom?</vt:lpstr>
      <vt:lpstr>Challenges with SLC needs in the classroom</vt:lpstr>
      <vt:lpstr>Exemplification slides</vt:lpstr>
      <vt:lpstr>Early Years primary example (SLC need presenting a challenge) </vt:lpstr>
      <vt:lpstr>KS2 primary example (SLC need presenting a challenge)</vt:lpstr>
      <vt:lpstr>KS3 secondary example (SLC need presenting a challenge)</vt:lpstr>
      <vt:lpstr>KS4 secondary example (SLC need presenting a challenge)</vt:lpstr>
      <vt:lpstr>Further education example (SLC need presenting a challenge) </vt:lpstr>
      <vt:lpstr>Blank Example Slide (SLC need presenting a challenge)</vt:lpstr>
      <vt:lpstr>Inclusive teaching practices </vt:lpstr>
      <vt:lpstr>Discussion on inclusive teaching practices</vt:lpstr>
      <vt:lpstr>Facilitation guidance: reflection options</vt:lpstr>
      <vt:lpstr>Pupil-focused reflection</vt:lpstr>
      <vt:lpstr>Lesson-focused reflection</vt:lpstr>
      <vt:lpstr>References (1/4)</vt:lpstr>
      <vt:lpstr>References (2/4)</vt:lpstr>
      <vt:lpstr>References (3/4)</vt:lpstr>
      <vt:lpstr>References (4/4)</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language and communication - Introduction: PowerPoint Presentation</dc:title>
  <dc:subject>SEND and inclusion training for schools</dc:subject>
  <dc:creator>Ambition Institute</dc:creator>
  <cp:lastModifiedBy>SUMNER, Tom</cp:lastModifiedBy>
  <cp:revision>1</cp:revision>
  <dcterms:created xsi:type="dcterms:W3CDTF">2023-11-03T11:37:35Z</dcterms:created>
  <dcterms:modified xsi:type="dcterms:W3CDTF">2026-09-24T12:10:59Z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