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4"/>
  </p:sldMasterIdLst>
  <p:notesMasterIdLst>
    <p:notesMasterId r:id="rId53"/>
  </p:notesMasterIdLst>
  <p:sldIdLst>
    <p:sldId id="2243" r:id="rId5"/>
    <p:sldId id="2244" r:id="rId6"/>
    <p:sldId id="2088" r:id="rId7"/>
    <p:sldId id="474" r:id="rId8"/>
    <p:sldId id="2128" r:id="rId9"/>
    <p:sldId id="2235" r:id="rId10"/>
    <p:sldId id="2170" r:id="rId11"/>
    <p:sldId id="2230" r:id="rId12"/>
    <p:sldId id="2188" r:id="rId13"/>
    <p:sldId id="2247" r:id="rId14"/>
    <p:sldId id="2245" r:id="rId15"/>
    <p:sldId id="2215" r:id="rId16"/>
    <p:sldId id="2214" r:id="rId17"/>
    <p:sldId id="2212" r:id="rId18"/>
    <p:sldId id="2246" r:id="rId19"/>
    <p:sldId id="2203" r:id="rId20"/>
    <p:sldId id="2224" r:id="rId21"/>
    <p:sldId id="2225" r:id="rId22"/>
    <p:sldId id="2226" r:id="rId23"/>
    <p:sldId id="2227" r:id="rId24"/>
    <p:sldId id="2228" r:id="rId25"/>
    <p:sldId id="2129" r:id="rId26"/>
    <p:sldId id="2217" r:id="rId27"/>
    <p:sldId id="2251" r:id="rId28"/>
    <p:sldId id="2180" r:id="rId29"/>
    <p:sldId id="2193" r:id="rId30"/>
    <p:sldId id="2234" r:id="rId31"/>
    <p:sldId id="2218" r:id="rId32"/>
    <p:sldId id="2219" r:id="rId33"/>
    <p:sldId id="2220" r:id="rId34"/>
    <p:sldId id="2194" r:id="rId35"/>
    <p:sldId id="2195" r:id="rId36"/>
    <p:sldId id="2221" r:id="rId37"/>
    <p:sldId id="2248" r:id="rId38"/>
    <p:sldId id="2201" r:id="rId39"/>
    <p:sldId id="2197" r:id="rId40"/>
    <p:sldId id="2189" r:id="rId41"/>
    <p:sldId id="2222" r:id="rId42"/>
    <p:sldId id="2249" r:id="rId43"/>
    <p:sldId id="2202" r:id="rId44"/>
    <p:sldId id="2199" r:id="rId45"/>
    <p:sldId id="2211" r:id="rId46"/>
    <p:sldId id="2207" r:id="rId47"/>
    <p:sldId id="2210" r:id="rId48"/>
    <p:sldId id="2223" r:id="rId49"/>
    <p:sldId id="2216" r:id="rId50"/>
    <p:sldId id="2154" r:id="rId51"/>
    <p:sldId id="2250"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ocument explainer" id="{037EA00B-5A82-45A6-9B46-F41A17FF23C8}">
          <p14:sldIdLst>
            <p14:sldId id="2243"/>
          </p14:sldIdLst>
        </p14:section>
        <p14:section name="Introduction &amp; aims" id="{97D04D36-04E2-1449-A119-B1D0376BD079}">
          <p14:sldIdLst>
            <p14:sldId id="2244"/>
            <p14:sldId id="2088"/>
            <p14:sldId id="474"/>
            <p14:sldId id="2128"/>
            <p14:sldId id="2235"/>
          </p14:sldIdLst>
        </p14:section>
        <p14:section name="What do we mean by areas of development?" id="{837EBA09-AA51-4587-AF69-8C37DA77A308}">
          <p14:sldIdLst>
            <p14:sldId id="2170"/>
            <p14:sldId id="2230"/>
            <p14:sldId id="2188"/>
            <p14:sldId id="2247"/>
            <p14:sldId id="2245"/>
            <p14:sldId id="2215"/>
            <p14:sldId id="2214"/>
            <p14:sldId id="2212"/>
            <p14:sldId id="2246"/>
            <p14:sldId id="2203"/>
            <p14:sldId id="2224"/>
            <p14:sldId id="2225"/>
            <p14:sldId id="2226"/>
            <p14:sldId id="2227"/>
            <p14:sldId id="2228"/>
            <p14:sldId id="2129"/>
          </p14:sldIdLst>
        </p14:section>
        <p14:section name="What do we need to know about learning needs?" id="{FC3A2288-1A92-4633-BE95-F1F97D342BC4}">
          <p14:sldIdLst>
            <p14:sldId id="2217"/>
            <p14:sldId id="2251"/>
            <p14:sldId id="2180"/>
            <p14:sldId id="2193"/>
            <p14:sldId id="2234"/>
            <p14:sldId id="2218"/>
            <p14:sldId id="2219"/>
          </p14:sldIdLst>
        </p14:section>
        <p14:section name="How can the areas of development help us approach inclusive teaching?" id="{0F39BD18-C798-4CC3-8119-0D1D8FCE0C42}">
          <p14:sldIdLst>
            <p14:sldId id="2220"/>
            <p14:sldId id="2194"/>
            <p14:sldId id="2195"/>
            <p14:sldId id="2221"/>
            <p14:sldId id="2248"/>
            <p14:sldId id="2201"/>
            <p14:sldId id="2197"/>
            <p14:sldId id="2189"/>
            <p14:sldId id="2222"/>
            <p14:sldId id="2249"/>
            <p14:sldId id="2202"/>
            <p14:sldId id="2199"/>
          </p14:sldIdLst>
        </p14:section>
        <p14:section name="Reflection" id="{07BBF017-4658-4781-A039-CEB2EF2A8729}">
          <p14:sldIdLst>
            <p14:sldId id="2211"/>
            <p14:sldId id="2207"/>
            <p14:sldId id="2210"/>
            <p14:sldId id="2223"/>
          </p14:sldIdLst>
        </p14:section>
        <p14:section name="References" id="{168D8376-1A94-4172-BFF1-B20100BB904B}">
          <p14:sldIdLst>
            <p14:sldId id="2216"/>
            <p14:sldId id="2154"/>
            <p14:sldId id="2250"/>
          </p14:sldIdLst>
        </p14:section>
      </p14:sectionLst>
    </p:ext>
    <p:ext uri="{EFAFB233-063F-42B5-8137-9DF3F51BA10A}">
      <p15:sldGuideLst xmlns:p15="http://schemas.microsoft.com/office/powerpoint/2012/main">
        <p15:guide id="2" pos="3840" userDrawn="1">
          <p15:clr>
            <a:srgbClr val="A4A3A4"/>
          </p15:clr>
        </p15:guide>
        <p15:guide id="3" orient="horz" pos="213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0B16B05-7C08-98AE-C8AC-9DCB0AA56AC5}" name="Lucy Newman" initials="LN" userId="S::lucy.newman@ambition.org.uk::91c1e259-1c1c-4697-bd27-838cd31a3684" providerId="AD"/>
  <p188:author id="{AD6CBA0F-8562-7A92-81F6-C462CA7E8E20}" name="Jenna Wyatt" initials="JW" userId="S::jenna.wyatt@ambition.org.uk::56cb554e-e809-4ddf-ad36-d93ab59d8117" providerId="AD"/>
  <p188:author id="{FA5D011A-901D-6241-82F7-34DBE9DA5C26}" name="Laura Wilkins" initials="LW" userId="S::laura.wilkins@ambition.org.uk::beabfb49-f32d-4543-b220-bf11b47e6d50" providerId="AD"/>
  <p188:author id="{BFEB581F-C10D-B7B1-B0D7-744A095CFB05}" name="Harriet Lowes-Belk" initials="HL" userId="S::harriet.lowes-belk@ambition.org.uk::c4fc8c34-7fee-4057-b952-37618563d3ef" providerId="AD"/>
  <p188:author id="{DD1D7E23-D5FB-0053-8218-F9B515A0F0C3}" name="Amy Tweddle-Bray" initials="AT" userId="S::amy.tweddle@ambition.org.uk::24f19b76-37ba-4ba1-a60d-068fff5b481a" providerId="AD"/>
  <p188:author id="{9DBCE03E-42E2-5216-BA27-4B2EB7C9787A}" name="Katie McHugh" initials="KM" userId="S::katie.mchugh@ambition.org.uk::52b9d370-5e66-4a37-ac9f-f1fcf2516f7d" providerId="AD"/>
  <p188:author id="{53E85E48-36C6-380D-655B-0B4CAEC9EC47}" name="Jess Tratt" initials="" userId="S::jess.tratt@ambition.org.uk::f0926619-6a94-4782-af04-78aaf4522322" providerId="AD"/>
  <p188:author id="{9D35444C-3C23-C5CE-2C94-A78765EE43F1}" name="Toby Horrocks" initials="TH" userId="S::Toby.Horrocks@ambition.org.uk::137d81cf-537e-4dcb-98f0-cb556f4590d4" providerId="AD"/>
  <p188:author id="{371C5B4D-3F32-8B26-1AFD-6BB79DD79DF4}" name="Christopher Such" initials="CS" userId="S::christopher.such@ambition.org.uk::bcaa58d7-1965-4ad7-996a-c808461e814b" providerId="AD"/>
  <p188:author id="{6B965D5F-B0CE-A485-945D-0C6F0D54EAC0}" name="Abigail Whitehead" initials="AW" userId="S::abigail.whitehead@ambition.org.uk::6062926f-9db8-40ad-9c66-539757dd045b" providerId="AD"/>
  <p188:author id="{973D039A-1ED3-0EEB-CCFD-37049A6D9488}" name="Bex Turner" initials="BT" userId="S::bex.turner@ambition.org.uk::fe7a893d-e131-4a89-b172-272cfc9b1c71" providerId="AD"/>
  <p188:author id="{241F29B1-3A42-13F0-C6B5-7586796AA4F4}" name="Katy Patten" initials="KP" userId="S::katy.patten@ambition.org.uk::090486c7-f22f-455e-b3ad-6b38d1d24be6" providerId="AD"/>
  <p188:author id="{602F6FC0-F4AE-4BF5-2646-55A5B2F2F66C}" name="Sarah Bagshaw-McCormick" initials="SBM" userId="S::sarah.bagshaw-mccormick@ambition.org.uk::5adfa470-9443-4207-90b0-caa752b68268" providerId="AD"/>
  <p188:author id="{C37702F5-30FD-34FD-AAB7-651A56567863}" name="Sally Morris" initials="SM" userId="S::sally.morris@ambition.org.uk::ef4201d9-0680-4dc5-8cd4-f5287a70b42d" providerId="AD"/>
  <p188:author id="{B736A7F9-1736-B703-D4A0-D7CD472BD0FD}" name="Natalie Burns" initials="" userId="S::natalie.burns@ambition.org.uk::f9f25fb6-e5c1-446f-8679-ce723466b4a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8ED"/>
    <a:srgbClr val="C1D00E"/>
    <a:srgbClr val="000000"/>
    <a:srgbClr val="17B5EA"/>
    <a:srgbClr val="474C68"/>
    <a:srgbClr val="FFCC00"/>
    <a:srgbClr val="C1D10F"/>
    <a:srgbClr val="E94B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236" autoAdjust="0"/>
  </p:normalViewPr>
  <p:slideViewPr>
    <p:cSldViewPr snapToGrid="0">
      <p:cViewPr varScale="1">
        <p:scale>
          <a:sx n="116" d="100"/>
          <a:sy n="116" d="100"/>
        </p:scale>
        <p:origin x="1974" y="96"/>
      </p:cViewPr>
      <p:guideLst>
        <p:guide pos="3840"/>
        <p:guide orient="horz" pos="213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 Tratt" userId="f0926619-6a94-4782-af04-78aaf4522322" providerId="ADAL" clId="{7B29FE46-EBC1-47FC-BD50-8C05BC7D12BE}"/>
    <pc:docChg chg="mod modSld">
      <pc:chgData name="Jess Tratt" userId="f0926619-6a94-4782-af04-78aaf4522322" providerId="ADAL" clId="{7B29FE46-EBC1-47FC-BD50-8C05BC7D12BE}" dt="2026-09-18T07:17:11.703" v="51" actId="20577"/>
      <pc:docMkLst>
        <pc:docMk/>
      </pc:docMkLst>
      <pc:sldChg chg="modNotesTx">
        <pc:chgData name="Jess Tratt" userId="f0926619-6a94-4782-af04-78aaf4522322" providerId="ADAL" clId="{7B29FE46-EBC1-47FC-BD50-8C05BC7D12BE}" dt="2026-09-18T07:14:34.130" v="36" actId="20577"/>
        <pc:sldMkLst>
          <pc:docMk/>
          <pc:sldMk cId="544846522" sldId="474"/>
        </pc:sldMkLst>
      </pc:sldChg>
      <pc:sldChg chg="modSp mod">
        <pc:chgData name="Jess Tratt" userId="f0926619-6a94-4782-af04-78aaf4522322" providerId="ADAL" clId="{7B29FE46-EBC1-47FC-BD50-8C05BC7D12BE}" dt="2026-09-18T07:16:24.519" v="47" actId="20577"/>
        <pc:sldMkLst>
          <pc:docMk/>
          <pc:sldMk cId="1553134114" sldId="2193"/>
        </pc:sldMkLst>
        <pc:spChg chg="mod">
          <ac:chgData name="Jess Tratt" userId="f0926619-6a94-4782-af04-78aaf4522322" providerId="ADAL" clId="{7B29FE46-EBC1-47FC-BD50-8C05BC7D12BE}" dt="2026-09-18T07:16:24.519" v="47" actId="20577"/>
          <ac:spMkLst>
            <pc:docMk/>
            <pc:sldMk cId="1553134114" sldId="2193"/>
            <ac:spMk id="3" creationId="{75C73DE3-84E9-6177-1F96-D689E87F96F7}"/>
          </ac:spMkLst>
        </pc:spChg>
      </pc:sldChg>
      <pc:sldChg chg="modNotesTx">
        <pc:chgData name="Jess Tratt" userId="f0926619-6a94-4782-af04-78aaf4522322" providerId="ADAL" clId="{7B29FE46-EBC1-47FC-BD50-8C05BC7D12BE}" dt="2026-09-18T07:15:27.835" v="38" actId="20577"/>
        <pc:sldMkLst>
          <pc:docMk/>
          <pc:sldMk cId="4209148480" sldId="2212"/>
        </pc:sldMkLst>
      </pc:sldChg>
      <pc:sldChg chg="addSp modSp mod">
        <pc:chgData name="Jess Tratt" userId="f0926619-6a94-4782-af04-78aaf4522322" providerId="ADAL" clId="{7B29FE46-EBC1-47FC-BD50-8C05BC7D12BE}" dt="2026-09-15T07:21:57.477" v="15" actId="1076"/>
        <pc:sldMkLst>
          <pc:docMk/>
          <pc:sldMk cId="510011421" sldId="2221"/>
        </pc:sldMkLst>
        <pc:spChg chg="add mod">
          <ac:chgData name="Jess Tratt" userId="f0926619-6a94-4782-af04-78aaf4522322" providerId="ADAL" clId="{7B29FE46-EBC1-47FC-BD50-8C05BC7D12BE}" dt="2026-09-15T07:21:57.477" v="15" actId="1076"/>
          <ac:spMkLst>
            <pc:docMk/>
            <pc:sldMk cId="510011421" sldId="2221"/>
            <ac:spMk id="5" creationId="{0FF7B37F-006F-E51C-0626-6E36E55EDC1A}"/>
          </ac:spMkLst>
        </pc:spChg>
      </pc:sldChg>
      <pc:sldChg chg="addSp modSp mod">
        <pc:chgData name="Jess Tratt" userId="f0926619-6a94-4782-af04-78aaf4522322" providerId="ADAL" clId="{7B29FE46-EBC1-47FC-BD50-8C05BC7D12BE}" dt="2026-09-15T07:22:12.603" v="18" actId="1076"/>
        <pc:sldMkLst>
          <pc:docMk/>
          <pc:sldMk cId="2186029658" sldId="2223"/>
        </pc:sldMkLst>
        <pc:spChg chg="add mod">
          <ac:chgData name="Jess Tratt" userId="f0926619-6a94-4782-af04-78aaf4522322" providerId="ADAL" clId="{7B29FE46-EBC1-47FC-BD50-8C05BC7D12BE}" dt="2026-09-15T07:22:12.603" v="18" actId="1076"/>
          <ac:spMkLst>
            <pc:docMk/>
            <pc:sldMk cId="2186029658" sldId="2223"/>
            <ac:spMk id="6" creationId="{F4E95B9C-FE30-6EE2-FEA7-F5819ABE156F}"/>
          </ac:spMkLst>
        </pc:spChg>
      </pc:sldChg>
      <pc:sldChg chg="modNotesTx">
        <pc:chgData name="Jess Tratt" userId="f0926619-6a94-4782-af04-78aaf4522322" providerId="ADAL" clId="{7B29FE46-EBC1-47FC-BD50-8C05BC7D12BE}" dt="2026-09-18T07:16:02.456" v="46" actId="20577"/>
        <pc:sldMkLst>
          <pc:docMk/>
          <pc:sldMk cId="1999301900" sldId="2225"/>
        </pc:sldMkLst>
      </pc:sldChg>
      <pc:sldChg chg="modSp">
        <pc:chgData name="Jess Tratt" userId="f0926619-6a94-4782-af04-78aaf4522322" providerId="ADAL" clId="{7B29FE46-EBC1-47FC-BD50-8C05BC7D12BE}" dt="2026-09-18T06:27:39.274" v="34"/>
        <pc:sldMkLst>
          <pc:docMk/>
          <pc:sldMk cId="1993584696" sldId="2226"/>
        </pc:sldMkLst>
        <pc:spChg chg="mod">
          <ac:chgData name="Jess Tratt" userId="f0926619-6a94-4782-af04-78aaf4522322" providerId="ADAL" clId="{7B29FE46-EBC1-47FC-BD50-8C05BC7D12BE}" dt="2026-09-18T06:27:39.274" v="34"/>
          <ac:spMkLst>
            <pc:docMk/>
            <pc:sldMk cId="1993584696" sldId="2226"/>
            <ac:spMk id="31" creationId="{13C2483F-7A11-91AB-AD17-F41097A9383C}"/>
          </ac:spMkLst>
        </pc:spChg>
        <pc:spChg chg="mod">
          <ac:chgData name="Jess Tratt" userId="f0926619-6a94-4782-af04-78aaf4522322" providerId="ADAL" clId="{7B29FE46-EBC1-47FC-BD50-8C05BC7D12BE}" dt="2026-09-18T06:27:39.274" v="34"/>
          <ac:spMkLst>
            <pc:docMk/>
            <pc:sldMk cId="1993584696" sldId="2226"/>
            <ac:spMk id="32" creationId="{5EBC20EA-652E-104E-20A4-51083B62A7B4}"/>
          </ac:spMkLst>
        </pc:spChg>
        <pc:grpChg chg="mod">
          <ac:chgData name="Jess Tratt" userId="f0926619-6a94-4782-af04-78aaf4522322" providerId="ADAL" clId="{7B29FE46-EBC1-47FC-BD50-8C05BC7D12BE}" dt="2026-09-18T06:27:39.274" v="34"/>
          <ac:grpSpMkLst>
            <pc:docMk/>
            <pc:sldMk cId="1993584696" sldId="2226"/>
            <ac:grpSpMk id="29" creationId="{6905B3F0-A6AA-7411-11EE-675769D0BAB2}"/>
          </ac:grpSpMkLst>
        </pc:grpChg>
        <pc:grpChg chg="mod">
          <ac:chgData name="Jess Tratt" userId="f0926619-6a94-4782-af04-78aaf4522322" providerId="ADAL" clId="{7B29FE46-EBC1-47FC-BD50-8C05BC7D12BE}" dt="2026-09-18T06:27:39.274" v="34"/>
          <ac:grpSpMkLst>
            <pc:docMk/>
            <pc:sldMk cId="1993584696" sldId="2226"/>
            <ac:grpSpMk id="30" creationId="{E5680BD2-294E-342D-F6EB-4D93A1926FB0}"/>
          </ac:grpSpMkLst>
        </pc:grpChg>
        <pc:cxnChg chg="mod">
          <ac:chgData name="Jess Tratt" userId="f0926619-6a94-4782-af04-78aaf4522322" providerId="ADAL" clId="{7B29FE46-EBC1-47FC-BD50-8C05BC7D12BE}" dt="2026-09-18T06:27:39.274" v="34"/>
          <ac:cxnSpMkLst>
            <pc:docMk/>
            <pc:sldMk cId="1993584696" sldId="2226"/>
            <ac:cxnSpMk id="33" creationId="{1B338EB6-2CF1-CB04-43AF-3F21BB42E6D0}"/>
          </ac:cxnSpMkLst>
        </pc:cxnChg>
      </pc:sldChg>
      <pc:sldChg chg="modSp mod">
        <pc:chgData name="Jess Tratt" userId="f0926619-6a94-4782-af04-78aaf4522322" providerId="ADAL" clId="{7B29FE46-EBC1-47FC-BD50-8C05BC7D12BE}" dt="2026-09-18T06:25:33.464" v="33" actId="20577"/>
        <pc:sldMkLst>
          <pc:docMk/>
          <pc:sldMk cId="2975200398" sldId="2228"/>
        </pc:sldMkLst>
        <pc:spChg chg="mod">
          <ac:chgData name="Jess Tratt" userId="f0926619-6a94-4782-af04-78aaf4522322" providerId="ADAL" clId="{7B29FE46-EBC1-47FC-BD50-8C05BC7D12BE}" dt="2026-09-18T06:25:33.464" v="33" actId="20577"/>
          <ac:spMkLst>
            <pc:docMk/>
            <pc:sldMk cId="2975200398" sldId="2228"/>
            <ac:spMk id="20" creationId="{3B029374-1974-396D-1F6D-712EE471A75E}"/>
          </ac:spMkLst>
        </pc:spChg>
      </pc:sldChg>
      <pc:sldChg chg="addSp modSp mod">
        <pc:chgData name="Jess Tratt" userId="f0926619-6a94-4782-af04-78aaf4522322" providerId="ADAL" clId="{7B29FE46-EBC1-47FC-BD50-8C05BC7D12BE}" dt="2026-09-15T07:20:32.230" v="6" actId="1076"/>
        <pc:sldMkLst>
          <pc:docMk/>
          <pc:sldMk cId="3731168693" sldId="2230"/>
        </pc:sldMkLst>
        <pc:spChg chg="add mod">
          <ac:chgData name="Jess Tratt" userId="f0926619-6a94-4782-af04-78aaf4522322" providerId="ADAL" clId="{7B29FE46-EBC1-47FC-BD50-8C05BC7D12BE}" dt="2026-09-15T07:20:32.230" v="6" actId="1076"/>
          <ac:spMkLst>
            <pc:docMk/>
            <pc:sldMk cId="3731168693" sldId="2230"/>
            <ac:spMk id="3" creationId="{C1B7DFB4-8B0C-C9FC-568C-0BA6A77BEC74}"/>
          </ac:spMkLst>
        </pc:spChg>
      </pc:sldChg>
      <pc:sldChg chg="addSp modSp mod">
        <pc:chgData name="Jess Tratt" userId="f0926619-6a94-4782-af04-78aaf4522322" providerId="ADAL" clId="{7B29FE46-EBC1-47FC-BD50-8C05BC7D12BE}" dt="2026-09-15T08:18:00.959" v="29" actId="20577"/>
        <pc:sldMkLst>
          <pc:docMk/>
          <pc:sldMk cId="1394529948" sldId="2245"/>
        </pc:sldMkLst>
        <pc:spChg chg="mod">
          <ac:chgData name="Jess Tratt" userId="f0926619-6a94-4782-af04-78aaf4522322" providerId="ADAL" clId="{7B29FE46-EBC1-47FC-BD50-8C05BC7D12BE}" dt="2026-09-15T08:18:00.959" v="29" actId="20577"/>
          <ac:spMkLst>
            <pc:docMk/>
            <pc:sldMk cId="1394529948" sldId="2245"/>
            <ac:spMk id="3" creationId="{828223DD-548F-A15E-AD32-15A04568E2E7}"/>
          </ac:spMkLst>
        </pc:spChg>
        <pc:spChg chg="add mod">
          <ac:chgData name="Jess Tratt" userId="f0926619-6a94-4782-af04-78aaf4522322" providerId="ADAL" clId="{7B29FE46-EBC1-47FC-BD50-8C05BC7D12BE}" dt="2026-09-15T07:21:39.584" v="11" actId="1076"/>
          <ac:spMkLst>
            <pc:docMk/>
            <pc:sldMk cId="1394529948" sldId="2245"/>
            <ac:spMk id="9" creationId="{A8FD308E-3E29-C531-3F24-7786104F0B12}"/>
          </ac:spMkLst>
        </pc:spChg>
      </pc:sldChg>
      <pc:sldChg chg="addSp mod modNotesTx">
        <pc:chgData name="Jess Tratt" userId="f0926619-6a94-4782-af04-78aaf4522322" providerId="ADAL" clId="{7B29FE46-EBC1-47FC-BD50-8C05BC7D12BE}" dt="2026-09-18T07:17:11.703" v="51" actId="20577"/>
        <pc:sldMkLst>
          <pc:docMk/>
          <pc:sldMk cId="3946782785" sldId="2251"/>
        </pc:sldMkLst>
        <pc:spChg chg="add">
          <ac:chgData name="Jess Tratt" userId="f0926619-6a94-4782-af04-78aaf4522322" providerId="ADAL" clId="{7B29FE46-EBC1-47FC-BD50-8C05BC7D12BE}" dt="2026-09-18T07:10:07.860" v="35" actId="22"/>
          <ac:spMkLst>
            <pc:docMk/>
            <pc:sldMk cId="3946782785" sldId="2251"/>
            <ac:spMk id="3" creationId="{DE6D7C73-9C03-5EB0-EC11-85F60A2E28F7}"/>
          </ac:spMkLst>
        </pc:spChg>
      </pc:sldChg>
    </pc:docChg>
  </pc:docChgLst>
  <pc:docChgLst>
    <pc:chgData name="Sonal Patel" userId="50bd0b55-db28-4ae2-8440-d01ae76a6dfa" providerId="ADAL" clId="{43DB3E17-C27C-4336-8E9B-B04D979E2CD8}"/>
    <pc:docChg chg="custSel modSld">
      <pc:chgData name="Sonal Patel" userId="50bd0b55-db28-4ae2-8440-d01ae76a6dfa" providerId="ADAL" clId="{43DB3E17-C27C-4336-8E9B-B04D979E2CD8}" dt="2026-09-21T16:56:01.892" v="92" actId="13244"/>
      <pc:docMkLst>
        <pc:docMk/>
      </pc:docMkLst>
      <pc:sldChg chg="modSp mod">
        <pc:chgData name="Sonal Patel" userId="50bd0b55-db28-4ae2-8440-d01ae76a6dfa" providerId="ADAL" clId="{43DB3E17-C27C-4336-8E9B-B04D979E2CD8}" dt="2026-09-11T09:22:37.414" v="12" actId="13244"/>
        <pc:sldMkLst>
          <pc:docMk/>
          <pc:sldMk cId="4024681970" sldId="2170"/>
        </pc:sldMkLst>
        <pc:spChg chg="ord">
          <ac:chgData name="Sonal Patel" userId="50bd0b55-db28-4ae2-8440-d01ae76a6dfa" providerId="ADAL" clId="{43DB3E17-C27C-4336-8E9B-B04D979E2CD8}" dt="2026-09-11T09:22:37.414" v="12" actId="13244"/>
          <ac:spMkLst>
            <pc:docMk/>
            <pc:sldMk cId="4024681970" sldId="2170"/>
            <ac:spMk id="2" creationId="{987EDE96-4194-BD59-BE04-78301CBA12AF}"/>
          </ac:spMkLst>
        </pc:spChg>
      </pc:sldChg>
      <pc:sldChg chg="modSp mod">
        <pc:chgData name="Sonal Patel" userId="50bd0b55-db28-4ae2-8440-d01ae76a6dfa" providerId="ADAL" clId="{43DB3E17-C27C-4336-8E9B-B04D979E2CD8}" dt="2026-09-11T09:27:27.308" v="81" actId="13244"/>
        <pc:sldMkLst>
          <pc:docMk/>
          <pc:sldMk cId="1039127209" sldId="2197"/>
        </pc:sldMkLst>
        <pc:spChg chg="ord">
          <ac:chgData name="Sonal Patel" userId="50bd0b55-db28-4ae2-8440-d01ae76a6dfa" providerId="ADAL" clId="{43DB3E17-C27C-4336-8E9B-B04D979E2CD8}" dt="2026-09-11T09:27:27.308" v="81" actId="13244"/>
          <ac:spMkLst>
            <pc:docMk/>
            <pc:sldMk cId="1039127209" sldId="2197"/>
            <ac:spMk id="3" creationId="{F727BEEF-3A99-4794-E257-52346BAACB4E}"/>
          </ac:spMkLst>
        </pc:spChg>
      </pc:sldChg>
      <pc:sldChg chg="modSp mod">
        <pc:chgData name="Sonal Patel" userId="50bd0b55-db28-4ae2-8440-d01ae76a6dfa" providerId="ADAL" clId="{43DB3E17-C27C-4336-8E9B-B04D979E2CD8}" dt="2026-09-11T09:27:38.232" v="85" actId="13244"/>
        <pc:sldMkLst>
          <pc:docMk/>
          <pc:sldMk cId="1028863955" sldId="2199"/>
        </pc:sldMkLst>
        <pc:spChg chg="ord">
          <ac:chgData name="Sonal Patel" userId="50bd0b55-db28-4ae2-8440-d01ae76a6dfa" providerId="ADAL" clId="{43DB3E17-C27C-4336-8E9B-B04D979E2CD8}" dt="2026-09-11T09:27:38.232" v="85" actId="13244"/>
          <ac:spMkLst>
            <pc:docMk/>
            <pc:sldMk cId="1028863955" sldId="2199"/>
            <ac:spMk id="3" creationId="{5FA4CA95-0641-C9D8-66DB-947CCF71BB57}"/>
          </ac:spMkLst>
        </pc:spChg>
      </pc:sldChg>
      <pc:sldChg chg="modSp mod">
        <pc:chgData name="Sonal Patel" userId="50bd0b55-db28-4ae2-8440-d01ae76a6dfa" providerId="ADAL" clId="{43DB3E17-C27C-4336-8E9B-B04D979E2CD8}" dt="2026-09-11T09:27:24.261" v="80" actId="13244"/>
        <pc:sldMkLst>
          <pc:docMk/>
          <pc:sldMk cId="1029186909" sldId="2201"/>
        </pc:sldMkLst>
        <pc:spChg chg="ord">
          <ac:chgData name="Sonal Patel" userId="50bd0b55-db28-4ae2-8440-d01ae76a6dfa" providerId="ADAL" clId="{43DB3E17-C27C-4336-8E9B-B04D979E2CD8}" dt="2026-09-11T09:27:24.261" v="80" actId="13244"/>
          <ac:spMkLst>
            <pc:docMk/>
            <pc:sldMk cId="1029186909" sldId="2201"/>
            <ac:spMk id="3" creationId="{D4640481-1B61-3AC5-B6DE-9A5C48F66C6F}"/>
          </ac:spMkLst>
        </pc:spChg>
      </pc:sldChg>
      <pc:sldChg chg="modSp mod">
        <pc:chgData name="Sonal Patel" userId="50bd0b55-db28-4ae2-8440-d01ae76a6dfa" providerId="ADAL" clId="{43DB3E17-C27C-4336-8E9B-B04D979E2CD8}" dt="2026-09-11T09:27:36.061" v="84" actId="13244"/>
        <pc:sldMkLst>
          <pc:docMk/>
          <pc:sldMk cId="3680782729" sldId="2202"/>
        </pc:sldMkLst>
        <pc:spChg chg="ord">
          <ac:chgData name="Sonal Patel" userId="50bd0b55-db28-4ae2-8440-d01ae76a6dfa" providerId="ADAL" clId="{43DB3E17-C27C-4336-8E9B-B04D979E2CD8}" dt="2026-09-11T09:27:36.061" v="84" actId="13244"/>
          <ac:spMkLst>
            <pc:docMk/>
            <pc:sldMk cId="3680782729" sldId="2202"/>
            <ac:spMk id="3" creationId="{92B4E1C3-EB90-33D1-2DF1-E043F26D0DFF}"/>
          </ac:spMkLst>
        </pc:spChg>
      </pc:sldChg>
      <pc:sldChg chg="modSp mod">
        <pc:chgData name="Sonal Patel" userId="50bd0b55-db28-4ae2-8440-d01ae76a6dfa" providerId="ADAL" clId="{43DB3E17-C27C-4336-8E9B-B04D979E2CD8}" dt="2026-09-11T09:27:40.286" v="86" actId="13244"/>
        <pc:sldMkLst>
          <pc:docMk/>
          <pc:sldMk cId="2039114540" sldId="2207"/>
        </pc:sldMkLst>
        <pc:spChg chg="ord">
          <ac:chgData name="Sonal Patel" userId="50bd0b55-db28-4ae2-8440-d01ae76a6dfa" providerId="ADAL" clId="{43DB3E17-C27C-4336-8E9B-B04D979E2CD8}" dt="2026-09-11T09:27:40.286" v="86" actId="13244"/>
          <ac:spMkLst>
            <pc:docMk/>
            <pc:sldMk cId="2039114540" sldId="2207"/>
            <ac:spMk id="4" creationId="{EF43B218-DE1B-592A-D5C3-ABB8EFD4C9F7}"/>
          </ac:spMkLst>
        </pc:spChg>
      </pc:sldChg>
      <pc:sldChg chg="modNotes">
        <pc:chgData name="Sonal Patel" userId="50bd0b55-db28-4ae2-8440-d01ae76a6dfa" providerId="ADAL" clId="{43DB3E17-C27C-4336-8E9B-B04D979E2CD8}" dt="2026-09-14T12:58:23.260" v="88" actId="255"/>
        <pc:sldMkLst>
          <pc:docMk/>
          <pc:sldMk cId="2112331473" sldId="2215"/>
        </pc:sldMkLst>
      </pc:sldChg>
      <pc:sldChg chg="modSp mod">
        <pc:chgData name="Sonal Patel" userId="50bd0b55-db28-4ae2-8440-d01ae76a6dfa" providerId="ADAL" clId="{43DB3E17-C27C-4336-8E9B-B04D979E2CD8}" dt="2026-09-11T09:22:27.561" v="10" actId="20577"/>
        <pc:sldMkLst>
          <pc:docMk/>
          <pc:sldMk cId="881146104" sldId="2216"/>
        </pc:sldMkLst>
        <pc:spChg chg="mod">
          <ac:chgData name="Sonal Patel" userId="50bd0b55-db28-4ae2-8440-d01ae76a6dfa" providerId="ADAL" clId="{43DB3E17-C27C-4336-8E9B-B04D979E2CD8}" dt="2026-09-11T09:22:27.561" v="10" actId="20577"/>
          <ac:spMkLst>
            <pc:docMk/>
            <pc:sldMk cId="881146104" sldId="2216"/>
            <ac:spMk id="2" creationId="{24703D08-4AED-7378-E1F9-BD51B8B6D5E0}"/>
          </ac:spMkLst>
        </pc:spChg>
      </pc:sldChg>
      <pc:sldChg chg="addSp delSp modSp mod">
        <pc:chgData name="Sonal Patel" userId="50bd0b55-db28-4ae2-8440-d01ae76a6dfa" providerId="ADAL" clId="{43DB3E17-C27C-4336-8E9B-B04D979E2CD8}" dt="2026-09-11T09:25:32.054" v="72" actId="13244"/>
        <pc:sldMkLst>
          <pc:docMk/>
          <pc:sldMk cId="1890531305" sldId="2217"/>
        </pc:sldMkLst>
        <pc:spChg chg="ord">
          <ac:chgData name="Sonal Patel" userId="50bd0b55-db28-4ae2-8440-d01ae76a6dfa" providerId="ADAL" clId="{43DB3E17-C27C-4336-8E9B-B04D979E2CD8}" dt="2026-09-11T09:25:32.054" v="72" actId="13244"/>
          <ac:spMkLst>
            <pc:docMk/>
            <pc:sldMk cId="1890531305" sldId="2217"/>
            <ac:spMk id="2" creationId="{82FF858D-42EE-C4F7-7424-5EEF3E83C838}"/>
          </ac:spMkLst>
        </pc:spChg>
        <pc:spChg chg="add mod ord">
          <ac:chgData name="Sonal Patel" userId="50bd0b55-db28-4ae2-8440-d01ae76a6dfa" providerId="ADAL" clId="{43DB3E17-C27C-4336-8E9B-B04D979E2CD8}" dt="2026-09-11T09:25:25.676" v="71" actId="13244"/>
          <ac:spMkLst>
            <pc:docMk/>
            <pc:sldMk cId="1890531305" sldId="2217"/>
            <ac:spMk id="4" creationId="{F9BCF7BF-2022-D1CE-3CCD-CCD3F66270D8}"/>
          </ac:spMkLst>
        </pc:spChg>
      </pc:sldChg>
      <pc:sldChg chg="modSp mod">
        <pc:chgData name="Sonal Patel" userId="50bd0b55-db28-4ae2-8440-d01ae76a6dfa" providerId="ADAL" clId="{43DB3E17-C27C-4336-8E9B-B04D979E2CD8}" dt="2026-09-11T09:25:43.461" v="74" actId="13244"/>
        <pc:sldMkLst>
          <pc:docMk/>
          <pc:sldMk cId="3029719212" sldId="2218"/>
        </pc:sldMkLst>
        <pc:spChg chg="mod ord">
          <ac:chgData name="Sonal Patel" userId="50bd0b55-db28-4ae2-8440-d01ae76a6dfa" providerId="ADAL" clId="{43DB3E17-C27C-4336-8E9B-B04D979E2CD8}" dt="2026-09-11T09:25:43.461" v="74" actId="13244"/>
          <ac:spMkLst>
            <pc:docMk/>
            <pc:sldMk cId="3029719212" sldId="2218"/>
            <ac:spMk id="23" creationId="{7E9E83C9-1F80-42EE-36B8-5A91D7C80F6B}"/>
          </ac:spMkLst>
        </pc:spChg>
      </pc:sldChg>
      <pc:sldChg chg="modSp mod">
        <pc:chgData name="Sonal Patel" userId="50bd0b55-db28-4ae2-8440-d01ae76a6dfa" providerId="ADAL" clId="{43DB3E17-C27C-4336-8E9B-B04D979E2CD8}" dt="2026-09-11T09:25:49.494" v="76" actId="13244"/>
        <pc:sldMkLst>
          <pc:docMk/>
          <pc:sldMk cId="1490465909" sldId="2219"/>
        </pc:sldMkLst>
        <pc:spChg chg="mod ord">
          <ac:chgData name="Sonal Patel" userId="50bd0b55-db28-4ae2-8440-d01ae76a6dfa" providerId="ADAL" clId="{43DB3E17-C27C-4336-8E9B-B04D979E2CD8}" dt="2026-09-11T09:25:49.494" v="76" actId="13244"/>
          <ac:spMkLst>
            <pc:docMk/>
            <pc:sldMk cId="1490465909" sldId="2219"/>
            <ac:spMk id="23" creationId="{BA8D4845-9199-9F89-5BDA-21FF8D1447E2}"/>
          </ac:spMkLst>
        </pc:spChg>
      </pc:sldChg>
      <pc:sldChg chg="modSp mod">
        <pc:chgData name="Sonal Patel" userId="50bd0b55-db28-4ae2-8440-d01ae76a6dfa" providerId="ADAL" clId="{43DB3E17-C27C-4336-8E9B-B04D979E2CD8}" dt="2026-09-11T09:26:02.682" v="79" actId="13244"/>
        <pc:sldMkLst>
          <pc:docMk/>
          <pc:sldMk cId="510011421" sldId="2221"/>
        </pc:sldMkLst>
        <pc:spChg chg="mod ord">
          <ac:chgData name="Sonal Patel" userId="50bd0b55-db28-4ae2-8440-d01ae76a6dfa" providerId="ADAL" clId="{43DB3E17-C27C-4336-8E9B-B04D979E2CD8}" dt="2026-09-11T09:25:56.429" v="78" actId="13244"/>
          <ac:spMkLst>
            <pc:docMk/>
            <pc:sldMk cId="510011421" sldId="2221"/>
            <ac:spMk id="23" creationId="{7E9E83C9-1F80-42EE-36B8-5A91D7C80F6B}"/>
          </ac:spMkLst>
        </pc:spChg>
        <pc:picChg chg="ord">
          <ac:chgData name="Sonal Patel" userId="50bd0b55-db28-4ae2-8440-d01ae76a6dfa" providerId="ADAL" clId="{43DB3E17-C27C-4336-8E9B-B04D979E2CD8}" dt="2026-09-11T09:26:02.682" v="79" actId="13244"/>
          <ac:picMkLst>
            <pc:docMk/>
            <pc:sldMk cId="510011421" sldId="2221"/>
            <ac:picMk id="3" creationId="{7C51420D-E2E8-F862-9C93-2D8379B90531}"/>
          </ac:picMkLst>
        </pc:picChg>
      </pc:sldChg>
      <pc:sldChg chg="modSp mod">
        <pc:chgData name="Sonal Patel" userId="50bd0b55-db28-4ae2-8440-d01ae76a6dfa" providerId="ADAL" clId="{43DB3E17-C27C-4336-8E9B-B04D979E2CD8}" dt="2026-09-11T09:27:32.827" v="83" actId="13244"/>
        <pc:sldMkLst>
          <pc:docMk/>
          <pc:sldMk cId="3475597330" sldId="2222"/>
        </pc:sldMkLst>
        <pc:spChg chg="mod ord">
          <ac:chgData name="Sonal Patel" userId="50bd0b55-db28-4ae2-8440-d01ae76a6dfa" providerId="ADAL" clId="{43DB3E17-C27C-4336-8E9B-B04D979E2CD8}" dt="2026-09-11T09:27:32.827" v="83" actId="13244"/>
          <ac:spMkLst>
            <pc:docMk/>
            <pc:sldMk cId="3475597330" sldId="2222"/>
            <ac:spMk id="23" creationId="{AE79E273-5233-4B7F-0CAC-4C1C53120C9B}"/>
          </ac:spMkLst>
        </pc:spChg>
      </pc:sldChg>
      <pc:sldChg chg="modSp mod">
        <pc:chgData name="Sonal Patel" userId="50bd0b55-db28-4ae2-8440-d01ae76a6dfa" providerId="ADAL" clId="{43DB3E17-C27C-4336-8E9B-B04D979E2CD8}" dt="2026-09-11T09:27:42.611" v="87" actId="13244"/>
        <pc:sldMkLst>
          <pc:docMk/>
          <pc:sldMk cId="2186029658" sldId="2223"/>
        </pc:sldMkLst>
        <pc:spChg chg="ord">
          <ac:chgData name="Sonal Patel" userId="50bd0b55-db28-4ae2-8440-d01ae76a6dfa" providerId="ADAL" clId="{43DB3E17-C27C-4336-8E9B-B04D979E2CD8}" dt="2026-09-11T09:27:42.611" v="87" actId="13244"/>
          <ac:spMkLst>
            <pc:docMk/>
            <pc:sldMk cId="2186029658" sldId="2223"/>
            <ac:spMk id="9" creationId="{A3301E57-F092-5EF2-B96A-78C6E079B6A4}"/>
          </ac:spMkLst>
        </pc:spChg>
      </pc:sldChg>
      <pc:sldChg chg="modSp mod">
        <pc:chgData name="Sonal Patel" userId="50bd0b55-db28-4ae2-8440-d01ae76a6dfa" providerId="ADAL" clId="{43DB3E17-C27C-4336-8E9B-B04D979E2CD8}" dt="2026-09-11T09:23:47.627" v="18" actId="13244"/>
        <pc:sldMkLst>
          <pc:docMk/>
          <pc:sldMk cId="1999301900" sldId="2225"/>
        </pc:sldMkLst>
        <pc:grpChg chg="mod ord">
          <ac:chgData name="Sonal Patel" userId="50bd0b55-db28-4ae2-8440-d01ae76a6dfa" providerId="ADAL" clId="{43DB3E17-C27C-4336-8E9B-B04D979E2CD8}" dt="2026-09-11T09:23:34.828" v="17" actId="13244"/>
          <ac:grpSpMkLst>
            <pc:docMk/>
            <pc:sldMk cId="1999301900" sldId="2225"/>
            <ac:grpSpMk id="23" creationId="{93A7067D-3C4B-C73A-00A6-38369463DF21}"/>
          </ac:grpSpMkLst>
        </pc:grpChg>
        <pc:grpChg chg="ord">
          <ac:chgData name="Sonal Patel" userId="50bd0b55-db28-4ae2-8440-d01ae76a6dfa" providerId="ADAL" clId="{43DB3E17-C27C-4336-8E9B-B04D979E2CD8}" dt="2026-09-11T09:23:47.627" v="18" actId="13244"/>
          <ac:grpSpMkLst>
            <pc:docMk/>
            <pc:sldMk cId="1999301900" sldId="2225"/>
            <ac:grpSpMk id="33" creationId="{A49CB3E9-C1B2-EF4F-6DDC-64E080DAB0F9}"/>
          </ac:grpSpMkLst>
        </pc:grpChg>
      </pc:sldChg>
      <pc:sldChg chg="modSp mod">
        <pc:chgData name="Sonal Patel" userId="50bd0b55-db28-4ae2-8440-d01ae76a6dfa" providerId="ADAL" clId="{43DB3E17-C27C-4336-8E9B-B04D979E2CD8}" dt="2026-09-21T16:56:01.892" v="92" actId="13244"/>
        <pc:sldMkLst>
          <pc:docMk/>
          <pc:sldMk cId="1993584696" sldId="2226"/>
        </pc:sldMkLst>
        <pc:grpChg chg="ord">
          <ac:chgData name="Sonal Patel" userId="50bd0b55-db28-4ae2-8440-d01ae76a6dfa" providerId="ADAL" clId="{43DB3E17-C27C-4336-8E9B-B04D979E2CD8}" dt="2026-09-21T16:55:43.257" v="89" actId="13244"/>
          <ac:grpSpMkLst>
            <pc:docMk/>
            <pc:sldMk cId="1993584696" sldId="2226"/>
            <ac:grpSpMk id="14" creationId="{0B675715-74F7-11B1-BDA2-7CDC0EB87AE2}"/>
          </ac:grpSpMkLst>
        </pc:grpChg>
        <pc:grpChg chg="ord">
          <ac:chgData name="Sonal Patel" userId="50bd0b55-db28-4ae2-8440-d01ae76a6dfa" providerId="ADAL" clId="{43DB3E17-C27C-4336-8E9B-B04D979E2CD8}" dt="2026-09-21T16:56:00.253" v="91" actId="13244"/>
          <ac:grpSpMkLst>
            <pc:docMk/>
            <pc:sldMk cId="1993584696" sldId="2226"/>
            <ac:grpSpMk id="19" creationId="{8C376116-0EBE-2A35-5598-CFA68DE3324D}"/>
          </ac:grpSpMkLst>
        </pc:grpChg>
        <pc:grpChg chg="ord">
          <ac:chgData name="Sonal Patel" userId="50bd0b55-db28-4ae2-8440-d01ae76a6dfa" providerId="ADAL" clId="{43DB3E17-C27C-4336-8E9B-B04D979E2CD8}" dt="2026-09-21T16:55:51.346" v="90" actId="13244"/>
          <ac:grpSpMkLst>
            <pc:docMk/>
            <pc:sldMk cId="1993584696" sldId="2226"/>
            <ac:grpSpMk id="24" creationId="{B33F1EC6-F756-A3AE-E2C2-554CDD9A4686}"/>
          </ac:grpSpMkLst>
        </pc:grpChg>
        <pc:grpChg chg="ord">
          <ac:chgData name="Sonal Patel" userId="50bd0b55-db28-4ae2-8440-d01ae76a6dfa" providerId="ADAL" clId="{43DB3E17-C27C-4336-8E9B-B04D979E2CD8}" dt="2026-09-21T16:56:01.892" v="92" actId="13244"/>
          <ac:grpSpMkLst>
            <pc:docMk/>
            <pc:sldMk cId="1993584696" sldId="2226"/>
            <ac:grpSpMk id="29" creationId="{6905B3F0-A6AA-7411-11EE-675769D0BAB2}"/>
          </ac:grpSpMkLst>
        </pc:grpChg>
      </pc:sldChg>
      <pc:sldChg chg="modSp mod">
        <pc:chgData name="Sonal Patel" userId="50bd0b55-db28-4ae2-8440-d01ae76a6dfa" providerId="ADAL" clId="{43DB3E17-C27C-4336-8E9B-B04D979E2CD8}" dt="2026-09-09T08:48:07.766" v="0" actId="962"/>
        <pc:sldMkLst>
          <pc:docMk/>
          <pc:sldMk cId="3560508643" sldId="2243"/>
        </pc:sldMkLst>
        <pc:spChg chg="mod">
          <ac:chgData name="Sonal Patel" userId="50bd0b55-db28-4ae2-8440-d01ae76a6dfa" providerId="ADAL" clId="{43DB3E17-C27C-4336-8E9B-B04D979E2CD8}" dt="2026-09-09T08:48:07.766" v="0" actId="962"/>
          <ac:spMkLst>
            <pc:docMk/>
            <pc:sldMk cId="3560508643" sldId="2243"/>
            <ac:spMk id="4" creationId="{F487065D-90A9-2DA8-0B87-B501A0D15A38}"/>
          </ac:spMkLst>
        </pc:spChg>
      </pc:sldChg>
      <pc:sldChg chg="modSp mod">
        <pc:chgData name="Sonal Patel" userId="50bd0b55-db28-4ae2-8440-d01ae76a6dfa" providerId="ADAL" clId="{43DB3E17-C27C-4336-8E9B-B04D979E2CD8}" dt="2026-09-11T09:22:57.950" v="15" actId="13244"/>
        <pc:sldMkLst>
          <pc:docMk/>
          <pc:sldMk cId="1394529948" sldId="2245"/>
        </pc:sldMkLst>
        <pc:spChg chg="ord">
          <ac:chgData name="Sonal Patel" userId="50bd0b55-db28-4ae2-8440-d01ae76a6dfa" providerId="ADAL" clId="{43DB3E17-C27C-4336-8E9B-B04D979E2CD8}" dt="2026-09-11T09:22:43.498" v="13" actId="13244"/>
          <ac:spMkLst>
            <pc:docMk/>
            <pc:sldMk cId="1394529948" sldId="2245"/>
            <ac:spMk id="4" creationId="{590E32AB-B785-32B6-9076-93F82A9CCFEF}"/>
          </ac:spMkLst>
        </pc:spChg>
        <pc:picChg chg="ord">
          <ac:chgData name="Sonal Patel" userId="50bd0b55-db28-4ae2-8440-d01ae76a6dfa" providerId="ADAL" clId="{43DB3E17-C27C-4336-8E9B-B04D979E2CD8}" dt="2026-09-11T09:22:57.950" v="15" actId="13244"/>
          <ac:picMkLst>
            <pc:docMk/>
            <pc:sldMk cId="1394529948" sldId="2245"/>
            <ac:picMk id="6" creationId="{E37F9361-6393-68D0-5963-877576E3751E}"/>
          </ac:picMkLst>
        </pc:picChg>
        <pc:picChg chg="ord">
          <ac:chgData name="Sonal Patel" userId="50bd0b55-db28-4ae2-8440-d01ae76a6dfa" providerId="ADAL" clId="{43DB3E17-C27C-4336-8E9B-B04D979E2CD8}" dt="2026-09-11T09:22:51.167" v="14" actId="13244"/>
          <ac:picMkLst>
            <pc:docMk/>
            <pc:sldMk cId="1394529948" sldId="2245"/>
            <ac:picMk id="8" creationId="{E58D7CF5-FA9A-80C2-9081-846A99009761}"/>
          </ac:picMkLst>
        </pc:picChg>
      </pc:sldChg>
      <pc:sldChg chg="addSp delSp modSp mod">
        <pc:chgData name="Sonal Patel" userId="50bd0b55-db28-4ae2-8440-d01ae76a6dfa" providerId="ADAL" clId="{43DB3E17-C27C-4336-8E9B-B04D979E2CD8}" dt="2026-09-09T08:48:22.413" v="2" actId="478"/>
        <pc:sldMkLst>
          <pc:docMk/>
          <pc:sldMk cId="2584067851" sldId="2247"/>
        </pc:sldMkLst>
      </pc:sldChg>
    </pc:docChg>
  </pc:docChgLst>
  <pc:docChgLst>
    <pc:chgData name="Harriet Lowes-Belk" userId="c4fc8c34-7fee-4057-b952-37618563d3ef" providerId="ADAL" clId="{CA2374D8-5C09-41C6-9B6C-D0D3D9C88FD5}"/>
    <pc:docChg chg="modSld">
      <pc:chgData name="Harriet Lowes-Belk" userId="c4fc8c34-7fee-4057-b952-37618563d3ef" providerId="ADAL" clId="{CA2374D8-5C09-41C6-9B6C-D0D3D9C88FD5}" dt="2026-09-15T08:55:54.248" v="11" actId="20577"/>
      <pc:docMkLst>
        <pc:docMk/>
      </pc:docMkLst>
      <pc:sldChg chg="modNotesTx">
        <pc:chgData name="Harriet Lowes-Belk" userId="c4fc8c34-7fee-4057-b952-37618563d3ef" providerId="ADAL" clId="{CA2374D8-5C09-41C6-9B6C-D0D3D9C88FD5}" dt="2026-09-15T08:55:54.248" v="11" actId="20577"/>
        <pc:sldMkLst>
          <pc:docMk/>
          <pc:sldMk cId="2032287337" sldId="2188"/>
        </pc:sldMkLst>
      </pc:sldChg>
      <pc:sldChg chg="modNotesTx">
        <pc:chgData name="Harriet Lowes-Belk" userId="c4fc8c34-7fee-4057-b952-37618563d3ef" providerId="ADAL" clId="{CA2374D8-5C09-41C6-9B6C-D0D3D9C88FD5}" dt="2026-09-10T14:57:09.023" v="6" actId="20577"/>
        <pc:sldMkLst>
          <pc:docMk/>
          <pc:sldMk cId="1006753434" sldId="2189"/>
        </pc:sldMkLst>
      </pc:sldChg>
      <pc:sldChg chg="modNotesTx">
        <pc:chgData name="Harriet Lowes-Belk" userId="c4fc8c34-7fee-4057-b952-37618563d3ef" providerId="ADAL" clId="{CA2374D8-5C09-41C6-9B6C-D0D3D9C88FD5}" dt="2026-09-15T08:55:43.475" v="9" actId="20577"/>
        <pc:sldMkLst>
          <pc:docMk/>
          <pc:sldMk cId="3731168693" sldId="2230"/>
        </pc:sldMkLst>
      </pc:sldChg>
    </pc:docChg>
  </pc:docChgLst>
  <pc:docChgLst>
    <pc:chgData name="Jenna Wyatt" userId="56cb554e-e809-4ddf-ad36-d93ab59d8117" providerId="ADAL" clId="{FBC44723-A159-41C7-8A58-401F0A120AC2}"/>
    <pc:docChg chg="undo custSel addSld delSld modSld sldOrd">
      <pc:chgData name="Jenna Wyatt" userId="56cb554e-e809-4ddf-ad36-d93ab59d8117" providerId="ADAL" clId="{FBC44723-A159-41C7-8A58-401F0A120AC2}" dt="2026-09-15T08:03:42.251" v="75" actId="20577"/>
      <pc:docMkLst>
        <pc:docMk/>
      </pc:docMkLst>
      <pc:sldChg chg="modNotesTx">
        <pc:chgData name="Jenna Wyatt" userId="56cb554e-e809-4ddf-ad36-d93ab59d8117" providerId="ADAL" clId="{FBC44723-A159-41C7-8A58-401F0A120AC2}" dt="2026-09-15T08:03:09.256" v="61" actId="20577"/>
        <pc:sldMkLst>
          <pc:docMk/>
          <pc:sldMk cId="1732478302" sldId="2180"/>
        </pc:sldMkLst>
      </pc:sldChg>
      <pc:sldChg chg="modNotesTx">
        <pc:chgData name="Jenna Wyatt" userId="56cb554e-e809-4ddf-ad36-d93ab59d8117" providerId="ADAL" clId="{FBC44723-A159-41C7-8A58-401F0A120AC2}" dt="2026-09-15T08:01:39.364" v="46" actId="20577"/>
        <pc:sldMkLst>
          <pc:docMk/>
          <pc:sldMk cId="1890531305" sldId="2217"/>
        </pc:sldMkLst>
      </pc:sldChg>
      <pc:sldChg chg="addSp modSp mod">
        <pc:chgData name="Jenna Wyatt" userId="56cb554e-e809-4ddf-ad36-d93ab59d8117" providerId="ADAL" clId="{FBC44723-A159-41C7-8A58-401F0A120AC2}" dt="2026-09-14T14:17:31.273" v="40" actId="1076"/>
        <pc:sldMkLst>
          <pc:docMk/>
          <pc:sldMk cId="2975200398" sldId="2228"/>
        </pc:sldMkLst>
        <pc:spChg chg="mod">
          <ac:chgData name="Jenna Wyatt" userId="56cb554e-e809-4ddf-ad36-d93ab59d8117" providerId="ADAL" clId="{FBC44723-A159-41C7-8A58-401F0A120AC2}" dt="2026-09-14T14:17:31.273" v="40" actId="1076"/>
          <ac:spMkLst>
            <pc:docMk/>
            <pc:sldMk cId="2975200398" sldId="2228"/>
            <ac:spMk id="15" creationId="{B02D2C78-E7F7-CB61-633A-4BC593227809}"/>
          </ac:spMkLst>
        </pc:spChg>
        <pc:spChg chg="mod">
          <ac:chgData name="Jenna Wyatt" userId="56cb554e-e809-4ddf-ad36-d93ab59d8117" providerId="ADAL" clId="{FBC44723-A159-41C7-8A58-401F0A120AC2}" dt="2026-09-14T14:14:48.240" v="37"/>
          <ac:spMkLst>
            <pc:docMk/>
            <pc:sldMk cId="2975200398" sldId="2228"/>
            <ac:spMk id="19" creationId="{2D24193C-5331-DCBB-100B-E416C0C688A1}"/>
          </ac:spMkLst>
        </pc:spChg>
        <pc:spChg chg="mod">
          <ac:chgData name="Jenna Wyatt" userId="56cb554e-e809-4ddf-ad36-d93ab59d8117" providerId="ADAL" clId="{FBC44723-A159-41C7-8A58-401F0A120AC2}" dt="2026-09-14T14:17:27.355" v="39" actId="1076"/>
          <ac:spMkLst>
            <pc:docMk/>
            <pc:sldMk cId="2975200398" sldId="2228"/>
            <ac:spMk id="20" creationId="{3B029374-1974-396D-1F6D-712EE471A75E}"/>
          </ac:spMkLst>
        </pc:spChg>
        <pc:spChg chg="mod">
          <ac:chgData name="Jenna Wyatt" userId="56cb554e-e809-4ddf-ad36-d93ab59d8117" providerId="ADAL" clId="{FBC44723-A159-41C7-8A58-401F0A120AC2}" dt="2026-09-14T14:13:17.643" v="32" actId="1076"/>
          <ac:spMkLst>
            <pc:docMk/>
            <pc:sldMk cId="2975200398" sldId="2228"/>
            <ac:spMk id="23" creationId="{F707041A-AF4E-FBFF-74D8-52B259260E63}"/>
          </ac:spMkLst>
        </pc:spChg>
        <pc:spChg chg="mod">
          <ac:chgData name="Jenna Wyatt" userId="56cb554e-e809-4ddf-ad36-d93ab59d8117" providerId="ADAL" clId="{FBC44723-A159-41C7-8A58-401F0A120AC2}" dt="2026-09-14T14:12:11.246" v="2"/>
          <ac:spMkLst>
            <pc:docMk/>
            <pc:sldMk cId="2975200398" sldId="2228"/>
            <ac:spMk id="25" creationId="{EE328EB6-6A59-8168-9896-B34F2AD8B18B}"/>
          </ac:spMkLst>
        </pc:spChg>
        <pc:grpChg chg="add mod">
          <ac:chgData name="Jenna Wyatt" userId="56cb554e-e809-4ddf-ad36-d93ab59d8117" providerId="ADAL" clId="{FBC44723-A159-41C7-8A58-401F0A120AC2}" dt="2026-09-14T14:13:26.455" v="33" actId="1076"/>
          <ac:grpSpMkLst>
            <pc:docMk/>
            <pc:sldMk cId="2975200398" sldId="2228"/>
            <ac:grpSpMk id="6" creationId="{867BE60B-96DA-09F5-6DCA-48AF761FA4DD}"/>
          </ac:grpSpMkLst>
        </pc:grpChg>
        <pc:grpChg chg="mod">
          <ac:chgData name="Jenna Wyatt" userId="56cb554e-e809-4ddf-ad36-d93ab59d8117" providerId="ADAL" clId="{FBC44723-A159-41C7-8A58-401F0A120AC2}" dt="2026-09-14T14:11:31.177" v="0" actId="1076"/>
          <ac:grpSpMkLst>
            <pc:docMk/>
            <pc:sldMk cId="2975200398" sldId="2228"/>
            <ac:grpSpMk id="12" creationId="{D21E0346-E0DE-0E0E-4BEC-7DE1B92A0D59}"/>
          </ac:grpSpMkLst>
        </pc:grpChg>
        <pc:grpChg chg="mod">
          <ac:chgData name="Jenna Wyatt" userId="56cb554e-e809-4ddf-ad36-d93ab59d8117" providerId="ADAL" clId="{FBC44723-A159-41C7-8A58-401F0A120AC2}" dt="2026-09-14T14:14:48.240" v="37"/>
          <ac:grpSpMkLst>
            <pc:docMk/>
            <pc:sldMk cId="2975200398" sldId="2228"/>
            <ac:grpSpMk id="17" creationId="{00175BA5-750F-E564-AEC9-9F9034C248D0}"/>
          </ac:grpSpMkLst>
        </pc:grpChg>
        <pc:grpChg chg="mod">
          <ac:chgData name="Jenna Wyatt" userId="56cb554e-e809-4ddf-ad36-d93ab59d8117" providerId="ADAL" clId="{FBC44723-A159-41C7-8A58-401F0A120AC2}" dt="2026-09-14T14:14:48.240" v="37"/>
          <ac:grpSpMkLst>
            <pc:docMk/>
            <pc:sldMk cId="2975200398" sldId="2228"/>
            <ac:grpSpMk id="18" creationId="{C81768CC-7591-9075-B781-16417A03E275}"/>
          </ac:grpSpMkLst>
        </pc:grpChg>
        <pc:grpChg chg="mod">
          <ac:chgData name="Jenna Wyatt" userId="56cb554e-e809-4ddf-ad36-d93ab59d8117" providerId="ADAL" clId="{FBC44723-A159-41C7-8A58-401F0A120AC2}" dt="2026-09-14T14:12:11.246" v="2"/>
          <ac:grpSpMkLst>
            <pc:docMk/>
            <pc:sldMk cId="2975200398" sldId="2228"/>
            <ac:grpSpMk id="22" creationId="{48331DB8-94AE-6882-352D-ABDFBDAE8FC8}"/>
          </ac:grpSpMkLst>
        </pc:grpChg>
        <pc:cxnChg chg="mod">
          <ac:chgData name="Jenna Wyatt" userId="56cb554e-e809-4ddf-ad36-d93ab59d8117" providerId="ADAL" clId="{FBC44723-A159-41C7-8A58-401F0A120AC2}" dt="2026-09-14T14:13:04.510" v="28" actId="1076"/>
          <ac:cxnSpMkLst>
            <pc:docMk/>
            <pc:sldMk cId="2975200398" sldId="2228"/>
            <ac:cxnSpMk id="3" creationId="{8AAE02C3-A50D-2C98-0405-573BDB40609E}"/>
          </ac:cxnSpMkLst>
        </pc:cxnChg>
        <pc:cxnChg chg="mod">
          <ac:chgData name="Jenna Wyatt" userId="56cb554e-e809-4ddf-ad36-d93ab59d8117" providerId="ADAL" clId="{FBC44723-A159-41C7-8A58-401F0A120AC2}" dt="2026-09-14T14:14:48.240" v="37"/>
          <ac:cxnSpMkLst>
            <pc:docMk/>
            <pc:sldMk cId="2975200398" sldId="2228"/>
            <ac:cxnSpMk id="21" creationId="{7A3BF0B1-79B1-CDD2-90C7-42F131FD7EC5}"/>
          </ac:cxnSpMkLst>
        </pc:cxnChg>
        <pc:cxnChg chg="mod">
          <ac:chgData name="Jenna Wyatt" userId="56cb554e-e809-4ddf-ad36-d93ab59d8117" providerId="ADAL" clId="{FBC44723-A159-41C7-8A58-401F0A120AC2}" dt="2026-09-14T14:12:11.246" v="2"/>
          <ac:cxnSpMkLst>
            <pc:docMk/>
            <pc:sldMk cId="2975200398" sldId="2228"/>
            <ac:cxnSpMk id="26" creationId="{190775BA-9824-D100-BD35-2476F9C59E3D}"/>
          </ac:cxnSpMkLst>
        </pc:cxnChg>
      </pc:sldChg>
      <pc:sldChg chg="add ord modNotesTx">
        <pc:chgData name="Jenna Wyatt" userId="56cb554e-e809-4ddf-ad36-d93ab59d8117" providerId="ADAL" clId="{FBC44723-A159-41C7-8A58-401F0A120AC2}" dt="2026-09-15T08:03:42.251" v="75" actId="20577"/>
        <pc:sldMkLst>
          <pc:docMk/>
          <pc:sldMk cId="3946782785" sldId="2251"/>
        </pc:sldMkLst>
      </pc:sldChg>
    </pc:docChg>
  </pc:docChgLst>
  <pc:docChgLst>
    <pc:chgData name="Bex Turner" userId="fe7a893d-e131-4a89-b172-272cfc9b1c71" providerId="ADAL" clId="{CF5DE9A3-ED35-4595-9A6B-F4273064B679}"/>
    <pc:docChg chg="undo custSel addSld delSld modSld modMainMaster modSection">
      <pc:chgData name="Bex Turner" userId="fe7a893d-e131-4a89-b172-272cfc9b1c71" providerId="ADAL" clId="{CF5DE9A3-ED35-4595-9A6B-F4273064B679}" dt="2026-09-15T09:47:38.526" v="440" actId="22"/>
      <pc:docMkLst>
        <pc:docMk/>
      </pc:docMkLst>
      <pc:sldChg chg="modSp mod">
        <pc:chgData name="Bex Turner" userId="fe7a893d-e131-4a89-b172-272cfc9b1c71" providerId="ADAL" clId="{CF5DE9A3-ED35-4595-9A6B-F4273064B679}" dt="2026-09-08T15:16:46.590" v="43" actId="255"/>
        <pc:sldMkLst>
          <pc:docMk/>
          <pc:sldMk cId="3318579635" sldId="2128"/>
        </pc:sldMkLst>
        <pc:spChg chg="mod">
          <ac:chgData name="Bex Turner" userId="fe7a893d-e131-4a89-b172-272cfc9b1c71" providerId="ADAL" clId="{CF5DE9A3-ED35-4595-9A6B-F4273064B679}" dt="2026-09-08T15:16:46.590" v="43" actId="255"/>
          <ac:spMkLst>
            <pc:docMk/>
            <pc:sldMk cId="3318579635" sldId="2128"/>
            <ac:spMk id="3" creationId="{E4C41FAC-ED25-27D6-9AFD-C8F6B5BD46C6}"/>
          </ac:spMkLst>
        </pc:spChg>
      </pc:sldChg>
      <pc:sldChg chg="modSp mod">
        <pc:chgData name="Bex Turner" userId="fe7a893d-e131-4a89-b172-272cfc9b1c71" providerId="ADAL" clId="{CF5DE9A3-ED35-4595-9A6B-F4273064B679}" dt="2026-09-08T15:19:27.376" v="172" actId="14100"/>
        <pc:sldMkLst>
          <pc:docMk/>
          <pc:sldMk cId="3777233658" sldId="2129"/>
        </pc:sldMkLst>
        <pc:spChg chg="mod">
          <ac:chgData name="Bex Turner" userId="fe7a893d-e131-4a89-b172-272cfc9b1c71" providerId="ADAL" clId="{CF5DE9A3-ED35-4595-9A6B-F4273064B679}" dt="2026-09-08T15:19:27.376" v="172" actId="14100"/>
          <ac:spMkLst>
            <pc:docMk/>
            <pc:sldMk cId="3777233658" sldId="2129"/>
            <ac:spMk id="3" creationId="{AE7D24A4-727C-72A9-79EF-06E3DC97CDD5}"/>
          </ac:spMkLst>
        </pc:spChg>
      </pc:sldChg>
      <pc:sldChg chg="modSp mod">
        <pc:chgData name="Bex Turner" userId="fe7a893d-e131-4a89-b172-272cfc9b1c71" providerId="ADAL" clId="{CF5DE9A3-ED35-4595-9A6B-F4273064B679}" dt="2026-09-08T15:26:57.420" v="319" actId="14100"/>
        <pc:sldMkLst>
          <pc:docMk/>
          <pc:sldMk cId="3216254899" sldId="2154"/>
        </pc:sldMkLst>
        <pc:spChg chg="mod">
          <ac:chgData name="Bex Turner" userId="fe7a893d-e131-4a89-b172-272cfc9b1c71" providerId="ADAL" clId="{CF5DE9A3-ED35-4595-9A6B-F4273064B679}" dt="2026-09-08T15:26:57.420" v="319" actId="14100"/>
          <ac:spMkLst>
            <pc:docMk/>
            <pc:sldMk cId="3216254899" sldId="2154"/>
            <ac:spMk id="2" creationId="{91D34750-38BC-FDB7-E50A-344C1D20E3F1}"/>
          </ac:spMkLst>
        </pc:spChg>
      </pc:sldChg>
      <pc:sldChg chg="modSp mod">
        <pc:chgData name="Bex Turner" userId="fe7a893d-e131-4a89-b172-272cfc9b1c71" providerId="ADAL" clId="{CF5DE9A3-ED35-4595-9A6B-F4273064B679}" dt="2026-09-08T15:19:36.328" v="175" actId="1036"/>
        <pc:sldMkLst>
          <pc:docMk/>
          <pc:sldMk cId="1732478302" sldId="2180"/>
        </pc:sldMkLst>
        <pc:spChg chg="mod">
          <ac:chgData name="Bex Turner" userId="fe7a893d-e131-4a89-b172-272cfc9b1c71" providerId="ADAL" clId="{CF5DE9A3-ED35-4595-9A6B-F4273064B679}" dt="2026-09-08T15:19:36.328" v="175" actId="1036"/>
          <ac:spMkLst>
            <pc:docMk/>
            <pc:sldMk cId="1732478302" sldId="2180"/>
            <ac:spMk id="3" creationId="{06381484-40F2-0B5C-463E-4FF7DE9064FD}"/>
          </ac:spMkLst>
        </pc:spChg>
      </pc:sldChg>
      <pc:sldChg chg="modSp modNotesTx">
        <pc:chgData name="Bex Turner" userId="fe7a893d-e131-4a89-b172-272cfc9b1c71" providerId="ADAL" clId="{CF5DE9A3-ED35-4595-9A6B-F4273064B679}" dt="2026-09-08T15:17:22.691" v="49" actId="572"/>
        <pc:sldMkLst>
          <pc:docMk/>
          <pc:sldMk cId="2032287337" sldId="2188"/>
        </pc:sldMkLst>
        <pc:graphicFrameChg chg="mod">
          <ac:chgData name="Bex Turner" userId="fe7a893d-e131-4a89-b172-272cfc9b1c71" providerId="ADAL" clId="{CF5DE9A3-ED35-4595-9A6B-F4273064B679}" dt="2026-09-08T15:17:22.691" v="49" actId="572"/>
          <ac:graphicFrameMkLst>
            <pc:docMk/>
            <pc:sldMk cId="2032287337" sldId="2188"/>
            <ac:graphicFrameMk id="4" creationId="{19C5CDB4-4616-533F-CEFC-DDAA37894E7E}"/>
          </ac:graphicFrameMkLst>
        </pc:graphicFrameChg>
      </pc:sldChg>
      <pc:sldChg chg="modSp mod">
        <pc:chgData name="Bex Turner" userId="fe7a893d-e131-4a89-b172-272cfc9b1c71" providerId="ADAL" clId="{CF5DE9A3-ED35-4595-9A6B-F4273064B679}" dt="2026-09-08T15:23:00.890" v="252" actId="1036"/>
        <pc:sldMkLst>
          <pc:docMk/>
          <pc:sldMk cId="1006753434" sldId="2189"/>
        </pc:sldMkLst>
        <pc:spChg chg="mod">
          <ac:chgData name="Bex Turner" userId="fe7a893d-e131-4a89-b172-272cfc9b1c71" providerId="ADAL" clId="{CF5DE9A3-ED35-4595-9A6B-F4273064B679}" dt="2026-09-08T15:23:00.890" v="252" actId="1036"/>
          <ac:spMkLst>
            <pc:docMk/>
            <pc:sldMk cId="1006753434" sldId="2189"/>
            <ac:spMk id="10" creationId="{D3EC0521-2E10-F094-3E08-07C6B00EF3F5}"/>
          </ac:spMkLst>
        </pc:spChg>
      </pc:sldChg>
      <pc:sldChg chg="modSp mod">
        <pc:chgData name="Bex Turner" userId="fe7a893d-e131-4a89-b172-272cfc9b1c71" providerId="ADAL" clId="{CF5DE9A3-ED35-4595-9A6B-F4273064B679}" dt="2026-09-08T15:20:07.980" v="186" actId="12"/>
        <pc:sldMkLst>
          <pc:docMk/>
          <pc:sldMk cId="1553134114" sldId="2193"/>
        </pc:sldMkLst>
        <pc:spChg chg="mod">
          <ac:chgData name="Bex Turner" userId="fe7a893d-e131-4a89-b172-272cfc9b1c71" providerId="ADAL" clId="{CF5DE9A3-ED35-4595-9A6B-F4273064B679}" dt="2026-09-08T15:20:07.980" v="186" actId="12"/>
          <ac:spMkLst>
            <pc:docMk/>
            <pc:sldMk cId="1553134114" sldId="2193"/>
            <ac:spMk id="3" creationId="{75C73DE3-84E9-6177-1F96-D689E87F96F7}"/>
          </ac:spMkLst>
        </pc:spChg>
        <pc:spChg chg="mod">
          <ac:chgData name="Bex Turner" userId="fe7a893d-e131-4a89-b172-272cfc9b1c71" providerId="ADAL" clId="{CF5DE9A3-ED35-4595-9A6B-F4273064B679}" dt="2026-09-08T15:19:49.381" v="184" actId="1035"/>
          <ac:spMkLst>
            <pc:docMk/>
            <pc:sldMk cId="1553134114" sldId="2193"/>
            <ac:spMk id="6" creationId="{DCB460B1-0470-CA90-5D3E-02B8F0644A3A}"/>
          </ac:spMkLst>
        </pc:spChg>
      </pc:sldChg>
      <pc:sldChg chg="modSp mod modNotesTx">
        <pc:chgData name="Bex Turner" userId="fe7a893d-e131-4a89-b172-272cfc9b1c71" providerId="ADAL" clId="{CF5DE9A3-ED35-4595-9A6B-F4273064B679}" dt="2026-09-08T15:20:46.820" v="196" actId="14100"/>
        <pc:sldMkLst>
          <pc:docMk/>
          <pc:sldMk cId="377008683" sldId="2194"/>
        </pc:sldMkLst>
        <pc:spChg chg="mod">
          <ac:chgData name="Bex Turner" userId="fe7a893d-e131-4a89-b172-272cfc9b1c71" providerId="ADAL" clId="{CF5DE9A3-ED35-4595-9A6B-F4273064B679}" dt="2026-09-08T15:20:46.820" v="196" actId="14100"/>
          <ac:spMkLst>
            <pc:docMk/>
            <pc:sldMk cId="377008683" sldId="2194"/>
            <ac:spMk id="3" creationId="{AE7D24A4-727C-72A9-79EF-06E3DC97CDD5}"/>
          </ac:spMkLst>
        </pc:spChg>
      </pc:sldChg>
      <pc:sldChg chg="modSp mod">
        <pc:chgData name="Bex Turner" userId="fe7a893d-e131-4a89-b172-272cfc9b1c71" providerId="ADAL" clId="{CF5DE9A3-ED35-4595-9A6B-F4273064B679}" dt="2026-09-08T15:20:49.943" v="197" actId="14100"/>
        <pc:sldMkLst>
          <pc:docMk/>
          <pc:sldMk cId="3947195949" sldId="2195"/>
        </pc:sldMkLst>
        <pc:spChg chg="mod">
          <ac:chgData name="Bex Turner" userId="fe7a893d-e131-4a89-b172-272cfc9b1c71" providerId="ADAL" clId="{CF5DE9A3-ED35-4595-9A6B-F4273064B679}" dt="2026-09-08T15:20:49.943" v="197" actId="14100"/>
          <ac:spMkLst>
            <pc:docMk/>
            <pc:sldMk cId="3947195949" sldId="2195"/>
            <ac:spMk id="3" creationId="{047FC88C-C0D8-2C19-7389-7B872AC146A4}"/>
          </ac:spMkLst>
        </pc:spChg>
      </pc:sldChg>
      <pc:sldChg chg="modSp mod">
        <pc:chgData name="Bex Turner" userId="fe7a893d-e131-4a89-b172-272cfc9b1c71" providerId="ADAL" clId="{CF5DE9A3-ED35-4595-9A6B-F4273064B679}" dt="2026-09-08T15:22:48.761" v="247" actId="20577"/>
        <pc:sldMkLst>
          <pc:docMk/>
          <pc:sldMk cId="1039127209" sldId="2197"/>
        </pc:sldMkLst>
        <pc:spChg chg="mod">
          <ac:chgData name="Bex Turner" userId="fe7a893d-e131-4a89-b172-272cfc9b1c71" providerId="ADAL" clId="{CF5DE9A3-ED35-4595-9A6B-F4273064B679}" dt="2026-09-08T15:22:48.761" v="247" actId="20577"/>
          <ac:spMkLst>
            <pc:docMk/>
            <pc:sldMk cId="1039127209" sldId="2197"/>
            <ac:spMk id="5" creationId="{56501120-CE64-6472-73EA-BC85577B6E8C}"/>
          </ac:spMkLst>
        </pc:spChg>
        <pc:picChg chg="mod">
          <ac:chgData name="Bex Turner" userId="fe7a893d-e131-4a89-b172-272cfc9b1c71" providerId="ADAL" clId="{CF5DE9A3-ED35-4595-9A6B-F4273064B679}" dt="2026-09-08T15:21:58.342" v="231" actId="1035"/>
          <ac:picMkLst>
            <pc:docMk/>
            <pc:sldMk cId="1039127209" sldId="2197"/>
            <ac:picMk id="4" creationId="{93D94521-B966-A2B6-35E3-54D5BA50E446}"/>
          </ac:picMkLst>
        </pc:picChg>
      </pc:sldChg>
      <pc:sldChg chg="addSp modSp mod">
        <pc:chgData name="Bex Turner" userId="fe7a893d-e131-4a89-b172-272cfc9b1c71" providerId="ADAL" clId="{CF5DE9A3-ED35-4595-9A6B-F4273064B679}" dt="2026-09-10T08:29:45.642" v="416" actId="13244"/>
        <pc:sldMkLst>
          <pc:docMk/>
          <pc:sldMk cId="1028863955" sldId="2199"/>
        </pc:sldMkLst>
        <pc:spChg chg="add mod">
          <ac:chgData name="Bex Turner" userId="fe7a893d-e131-4a89-b172-272cfc9b1c71" providerId="ADAL" clId="{CF5DE9A3-ED35-4595-9A6B-F4273064B679}" dt="2026-09-04T12:02:52.131" v="29" actId="1036"/>
          <ac:spMkLst>
            <pc:docMk/>
            <pc:sldMk cId="1028863955" sldId="2199"/>
            <ac:spMk id="2" creationId="{C558AB67-EC34-85CD-B747-46E63F6C4DA1}"/>
          </ac:spMkLst>
        </pc:spChg>
        <pc:spChg chg="mod">
          <ac:chgData name="Bex Turner" userId="fe7a893d-e131-4a89-b172-272cfc9b1c71" providerId="ADAL" clId="{CF5DE9A3-ED35-4595-9A6B-F4273064B679}" dt="2026-09-04T12:02:37.281" v="23" actId="14100"/>
          <ac:spMkLst>
            <pc:docMk/>
            <pc:sldMk cId="1028863955" sldId="2199"/>
            <ac:spMk id="5" creationId="{3BF0209D-5583-A72C-746C-A8463D7E0B27}"/>
          </ac:spMkLst>
        </pc:spChg>
        <pc:spChg chg="ord">
          <ac:chgData name="Bex Turner" userId="fe7a893d-e131-4a89-b172-272cfc9b1c71" providerId="ADAL" clId="{CF5DE9A3-ED35-4595-9A6B-F4273064B679}" dt="2026-09-10T08:29:44.404" v="415" actId="13244"/>
          <ac:spMkLst>
            <pc:docMk/>
            <pc:sldMk cId="1028863955" sldId="2199"/>
            <ac:spMk id="6" creationId="{62397925-4513-7764-6E61-ADF36EBEB302}"/>
          </ac:spMkLst>
        </pc:spChg>
        <pc:picChg chg="mod ord">
          <ac:chgData name="Bex Turner" userId="fe7a893d-e131-4a89-b172-272cfc9b1c71" providerId="ADAL" clId="{CF5DE9A3-ED35-4595-9A6B-F4273064B679}" dt="2026-09-10T08:29:45.642" v="416" actId="13244"/>
          <ac:picMkLst>
            <pc:docMk/>
            <pc:sldMk cId="1028863955" sldId="2199"/>
            <ac:picMk id="8" creationId="{F7987B85-8A07-CFFE-01AF-C680897D575C}"/>
          </ac:picMkLst>
        </pc:picChg>
      </pc:sldChg>
      <pc:sldChg chg="addSp delSp modSp mod">
        <pc:chgData name="Bex Turner" userId="fe7a893d-e131-4a89-b172-272cfc9b1c71" providerId="ADAL" clId="{CF5DE9A3-ED35-4595-9A6B-F4273064B679}" dt="2026-09-08T15:22:35.356" v="242" actId="948"/>
        <pc:sldMkLst>
          <pc:docMk/>
          <pc:sldMk cId="1029186909" sldId="2201"/>
        </pc:sldMkLst>
        <pc:spChg chg="add del mod">
          <ac:chgData name="Bex Turner" userId="fe7a893d-e131-4a89-b172-272cfc9b1c71" providerId="ADAL" clId="{CF5DE9A3-ED35-4595-9A6B-F4273064B679}" dt="2026-09-08T15:22:35.356" v="242" actId="948"/>
          <ac:spMkLst>
            <pc:docMk/>
            <pc:sldMk cId="1029186909" sldId="2201"/>
            <ac:spMk id="5" creationId="{DB8D28C1-51E6-800D-BE1A-20DF5ABD2831}"/>
          </ac:spMkLst>
        </pc:spChg>
        <pc:picChg chg="mod">
          <ac:chgData name="Bex Turner" userId="fe7a893d-e131-4a89-b172-272cfc9b1c71" providerId="ADAL" clId="{CF5DE9A3-ED35-4595-9A6B-F4273064B679}" dt="2026-09-08T15:21:27.493" v="216" actId="1037"/>
          <ac:picMkLst>
            <pc:docMk/>
            <pc:sldMk cId="1029186909" sldId="2201"/>
            <ac:picMk id="11" creationId="{74122FAA-E331-B262-96B9-AFD4232FC2D1}"/>
          </ac:picMkLst>
        </pc:picChg>
      </pc:sldChg>
      <pc:sldChg chg="addSp modSp mod">
        <pc:chgData name="Bex Turner" userId="fe7a893d-e131-4a89-b172-272cfc9b1c71" providerId="ADAL" clId="{CF5DE9A3-ED35-4595-9A6B-F4273064B679}" dt="2026-09-10T08:29:30.883" v="413" actId="13244"/>
        <pc:sldMkLst>
          <pc:docMk/>
          <pc:sldMk cId="3680782729" sldId="2202"/>
        </pc:sldMkLst>
        <pc:spChg chg="add mod">
          <ac:chgData name="Bex Turner" userId="fe7a893d-e131-4a89-b172-272cfc9b1c71" providerId="ADAL" clId="{CF5DE9A3-ED35-4595-9A6B-F4273064B679}" dt="2026-09-08T15:25:46.060" v="302" actId="1036"/>
          <ac:spMkLst>
            <pc:docMk/>
            <pc:sldMk cId="3680782729" sldId="2202"/>
            <ac:spMk id="4" creationId="{1C6D2AC0-93E5-8D78-895B-FC30ED125A52}"/>
          </ac:spMkLst>
        </pc:spChg>
        <pc:spChg chg="mod">
          <ac:chgData name="Bex Turner" userId="fe7a893d-e131-4a89-b172-272cfc9b1c71" providerId="ADAL" clId="{CF5DE9A3-ED35-4595-9A6B-F4273064B679}" dt="2026-09-08T15:24:58.024" v="288" actId="255"/>
          <ac:spMkLst>
            <pc:docMk/>
            <pc:sldMk cId="3680782729" sldId="2202"/>
            <ac:spMk id="5" creationId="{03DCEC4A-A0BB-BD22-493E-E84F8893F281}"/>
          </ac:spMkLst>
        </pc:spChg>
        <pc:spChg chg="ord">
          <ac:chgData name="Bex Turner" userId="fe7a893d-e131-4a89-b172-272cfc9b1c71" providerId="ADAL" clId="{CF5DE9A3-ED35-4595-9A6B-F4273064B679}" dt="2026-09-10T08:29:30.883" v="413" actId="13244"/>
          <ac:spMkLst>
            <pc:docMk/>
            <pc:sldMk cId="3680782729" sldId="2202"/>
            <ac:spMk id="6" creationId="{904C7787-E92B-1A75-221B-26B45041202F}"/>
          </ac:spMkLst>
        </pc:spChg>
        <pc:picChg chg="mod ord">
          <ac:chgData name="Bex Turner" userId="fe7a893d-e131-4a89-b172-272cfc9b1c71" providerId="ADAL" clId="{CF5DE9A3-ED35-4595-9A6B-F4273064B679}" dt="2026-09-10T08:29:26.256" v="412" actId="13244"/>
          <ac:picMkLst>
            <pc:docMk/>
            <pc:sldMk cId="3680782729" sldId="2202"/>
            <ac:picMk id="7" creationId="{E4B7D587-6CAF-ED78-6DC1-5C08DD27271E}"/>
          </ac:picMkLst>
        </pc:picChg>
      </pc:sldChg>
      <pc:sldChg chg="modSp mod">
        <pc:chgData name="Bex Turner" userId="fe7a893d-e131-4a89-b172-272cfc9b1c71" providerId="ADAL" clId="{CF5DE9A3-ED35-4595-9A6B-F4273064B679}" dt="2026-09-08T15:18:21.707" v="95" actId="14100"/>
        <pc:sldMkLst>
          <pc:docMk/>
          <pc:sldMk cId="1915772921" sldId="2203"/>
        </pc:sldMkLst>
        <pc:spChg chg="mod">
          <ac:chgData name="Bex Turner" userId="fe7a893d-e131-4a89-b172-272cfc9b1c71" providerId="ADAL" clId="{CF5DE9A3-ED35-4595-9A6B-F4273064B679}" dt="2026-09-08T15:18:21.707" v="95" actId="14100"/>
          <ac:spMkLst>
            <pc:docMk/>
            <pc:sldMk cId="1915772921" sldId="2203"/>
            <ac:spMk id="2" creationId="{59DE7DA1-E2AC-2575-70AB-8AF8DC3114F8}"/>
          </ac:spMkLst>
        </pc:spChg>
      </pc:sldChg>
      <pc:sldChg chg="modSp mod">
        <pc:chgData name="Bex Turner" userId="fe7a893d-e131-4a89-b172-272cfc9b1c71" providerId="ADAL" clId="{CF5DE9A3-ED35-4595-9A6B-F4273064B679}" dt="2026-09-08T15:26:27.147" v="315" actId="1038"/>
        <pc:sldMkLst>
          <pc:docMk/>
          <pc:sldMk cId="2039114540" sldId="2207"/>
        </pc:sldMkLst>
        <pc:spChg chg="mod">
          <ac:chgData name="Bex Turner" userId="fe7a893d-e131-4a89-b172-272cfc9b1c71" providerId="ADAL" clId="{CF5DE9A3-ED35-4595-9A6B-F4273064B679}" dt="2026-09-08T15:26:13.066" v="308" actId="1036"/>
          <ac:spMkLst>
            <pc:docMk/>
            <pc:sldMk cId="2039114540" sldId="2207"/>
            <ac:spMk id="11" creationId="{F5B0C0D1-0273-0598-25D0-CDCC89E7ECFF}"/>
          </ac:spMkLst>
        </pc:spChg>
        <pc:spChg chg="mod">
          <ac:chgData name="Bex Turner" userId="fe7a893d-e131-4a89-b172-272cfc9b1c71" providerId="ADAL" clId="{CF5DE9A3-ED35-4595-9A6B-F4273064B679}" dt="2026-09-08T15:26:24.895" v="309" actId="14100"/>
          <ac:spMkLst>
            <pc:docMk/>
            <pc:sldMk cId="2039114540" sldId="2207"/>
            <ac:spMk id="12" creationId="{EEAF7DC5-0C43-AAAC-FEDE-870B113E0DC9}"/>
          </ac:spMkLst>
        </pc:spChg>
        <pc:picChg chg="mod">
          <ac:chgData name="Bex Turner" userId="fe7a893d-e131-4a89-b172-272cfc9b1c71" providerId="ADAL" clId="{CF5DE9A3-ED35-4595-9A6B-F4273064B679}" dt="2026-09-08T15:26:27.147" v="315" actId="1038"/>
          <ac:picMkLst>
            <pc:docMk/>
            <pc:sldMk cId="2039114540" sldId="2207"/>
            <ac:picMk id="9" creationId="{3AC1A530-6417-39A6-33BA-4102B09F8F35}"/>
          </ac:picMkLst>
        </pc:picChg>
      </pc:sldChg>
      <pc:sldChg chg="modSp mod">
        <pc:chgData name="Bex Turner" userId="fe7a893d-e131-4a89-b172-272cfc9b1c71" providerId="ADAL" clId="{CF5DE9A3-ED35-4595-9A6B-F4273064B679}" dt="2026-09-08T15:26:00.011" v="303" actId="11"/>
        <pc:sldMkLst>
          <pc:docMk/>
          <pc:sldMk cId="3142101098" sldId="2211"/>
        </pc:sldMkLst>
        <pc:spChg chg="mod">
          <ac:chgData name="Bex Turner" userId="fe7a893d-e131-4a89-b172-272cfc9b1c71" providerId="ADAL" clId="{CF5DE9A3-ED35-4595-9A6B-F4273064B679}" dt="2026-09-08T15:26:00.011" v="303" actId="11"/>
          <ac:spMkLst>
            <pc:docMk/>
            <pc:sldMk cId="3142101098" sldId="2211"/>
            <ac:spMk id="2" creationId="{F0BA1060-F9AB-F5C0-2FE6-537709AABAF1}"/>
          </ac:spMkLst>
        </pc:spChg>
      </pc:sldChg>
      <pc:sldChg chg="modSp mod modNotesTx">
        <pc:chgData name="Bex Turner" userId="fe7a893d-e131-4a89-b172-272cfc9b1c71" providerId="ADAL" clId="{CF5DE9A3-ED35-4595-9A6B-F4273064B679}" dt="2026-09-10T08:24:52.592" v="330" actId="13244"/>
        <pc:sldMkLst>
          <pc:docMk/>
          <pc:sldMk cId="4209148480" sldId="2212"/>
        </pc:sldMkLst>
        <pc:spChg chg="ord">
          <ac:chgData name="Bex Turner" userId="fe7a893d-e131-4a89-b172-272cfc9b1c71" providerId="ADAL" clId="{CF5DE9A3-ED35-4595-9A6B-F4273064B679}" dt="2026-09-10T08:24:52.592" v="330" actId="13244"/>
          <ac:spMkLst>
            <pc:docMk/>
            <pc:sldMk cId="4209148480" sldId="2212"/>
            <ac:spMk id="5" creationId="{216B85F9-36BA-35C4-FCC5-B2E111D1F7B8}"/>
          </ac:spMkLst>
        </pc:spChg>
        <pc:spChg chg="mod">
          <ac:chgData name="Bex Turner" userId="fe7a893d-e131-4a89-b172-272cfc9b1c71" providerId="ADAL" clId="{CF5DE9A3-ED35-4595-9A6B-F4273064B679}" dt="2026-09-08T15:18:05.438" v="91" actId="14100"/>
          <ac:spMkLst>
            <pc:docMk/>
            <pc:sldMk cId="4209148480" sldId="2212"/>
            <ac:spMk id="7" creationId="{94F2B0C0-72C7-60A9-B516-F87F93E79065}"/>
          </ac:spMkLst>
        </pc:spChg>
      </pc:sldChg>
      <pc:sldChg chg="modNotesTx">
        <pc:chgData name="Bex Turner" userId="fe7a893d-e131-4a89-b172-272cfc9b1c71" providerId="ADAL" clId="{CF5DE9A3-ED35-4595-9A6B-F4273064B679}" dt="2026-09-08T10:28:00.972" v="32" actId="255"/>
        <pc:sldMkLst>
          <pc:docMk/>
          <pc:sldMk cId="1549966832" sldId="2214"/>
        </pc:sldMkLst>
      </pc:sldChg>
      <pc:sldChg chg="modSp mod">
        <pc:chgData name="Bex Turner" userId="fe7a893d-e131-4a89-b172-272cfc9b1c71" providerId="ADAL" clId="{CF5DE9A3-ED35-4595-9A6B-F4273064B679}" dt="2026-09-10T08:30:14.966" v="420" actId="13244"/>
        <pc:sldMkLst>
          <pc:docMk/>
          <pc:sldMk cId="881146104" sldId="2216"/>
        </pc:sldMkLst>
        <pc:spChg chg="mod">
          <ac:chgData name="Bex Turner" userId="fe7a893d-e131-4a89-b172-272cfc9b1c71" providerId="ADAL" clId="{CF5DE9A3-ED35-4595-9A6B-F4273064B679}" dt="2026-09-08T15:26:54.390" v="318" actId="14100"/>
          <ac:spMkLst>
            <pc:docMk/>
            <pc:sldMk cId="881146104" sldId="2216"/>
            <ac:spMk id="2" creationId="{24703D08-4AED-7378-E1F9-BD51B8B6D5E0}"/>
          </ac:spMkLst>
        </pc:spChg>
        <pc:spChg chg="ord">
          <ac:chgData name="Bex Turner" userId="fe7a893d-e131-4a89-b172-272cfc9b1c71" providerId="ADAL" clId="{CF5DE9A3-ED35-4595-9A6B-F4273064B679}" dt="2026-09-10T08:30:14.966" v="420" actId="13244"/>
          <ac:spMkLst>
            <pc:docMk/>
            <pc:sldMk cId="881146104" sldId="2216"/>
            <ac:spMk id="4" creationId="{9765B8C7-B04D-3C73-F9BF-AE70F66EC6E4}"/>
          </ac:spMkLst>
        </pc:spChg>
      </pc:sldChg>
      <pc:sldChg chg="modSp mod modNotesTx">
        <pc:chgData name="Bex Turner" userId="fe7a893d-e131-4a89-b172-272cfc9b1c71" providerId="ADAL" clId="{CF5DE9A3-ED35-4595-9A6B-F4273064B679}" dt="2026-09-08T15:20:25.082" v="192" actId="14100"/>
        <pc:sldMkLst>
          <pc:docMk/>
          <pc:sldMk cId="3029719212" sldId="2218"/>
        </pc:sldMkLst>
        <pc:spChg chg="mod">
          <ac:chgData name="Bex Turner" userId="fe7a893d-e131-4a89-b172-272cfc9b1c71" providerId="ADAL" clId="{CF5DE9A3-ED35-4595-9A6B-F4273064B679}" dt="2026-09-08T15:20:21.107" v="191" actId="1035"/>
          <ac:spMkLst>
            <pc:docMk/>
            <pc:sldMk cId="3029719212" sldId="2218"/>
            <ac:spMk id="9" creationId="{696F5891-3A9E-E6AF-AE0A-27395CDD75D3}"/>
          </ac:spMkLst>
        </pc:spChg>
        <pc:spChg chg="mod">
          <ac:chgData name="Bex Turner" userId="fe7a893d-e131-4a89-b172-272cfc9b1c71" providerId="ADAL" clId="{CF5DE9A3-ED35-4595-9A6B-F4273064B679}" dt="2026-09-08T15:20:25.082" v="192" actId="14100"/>
          <ac:spMkLst>
            <pc:docMk/>
            <pc:sldMk cId="3029719212" sldId="2218"/>
            <ac:spMk id="42" creationId="{904C68FF-B924-864D-A3AA-67F88D99215E}"/>
          </ac:spMkLst>
        </pc:spChg>
      </pc:sldChg>
      <pc:sldChg chg="modSp mod">
        <pc:chgData name="Bex Turner" userId="fe7a893d-e131-4a89-b172-272cfc9b1c71" providerId="ADAL" clId="{CF5DE9A3-ED35-4595-9A6B-F4273064B679}" dt="2026-09-08T15:20:35.760" v="195" actId="14100"/>
        <pc:sldMkLst>
          <pc:docMk/>
          <pc:sldMk cId="1490465909" sldId="2219"/>
        </pc:sldMkLst>
        <pc:spChg chg="mod">
          <ac:chgData name="Bex Turner" userId="fe7a893d-e131-4a89-b172-272cfc9b1c71" providerId="ADAL" clId="{CF5DE9A3-ED35-4595-9A6B-F4273064B679}" dt="2026-09-08T15:20:35.760" v="195" actId="14100"/>
          <ac:spMkLst>
            <pc:docMk/>
            <pc:sldMk cId="1490465909" sldId="2219"/>
            <ac:spMk id="9" creationId="{44F4F2B5-9116-97FE-5D90-8BDC3724CED3}"/>
          </ac:spMkLst>
        </pc:spChg>
        <pc:spChg chg="mod">
          <ac:chgData name="Bex Turner" userId="fe7a893d-e131-4a89-b172-272cfc9b1c71" providerId="ADAL" clId="{CF5DE9A3-ED35-4595-9A6B-F4273064B679}" dt="2026-09-08T15:20:29.864" v="193" actId="14100"/>
          <ac:spMkLst>
            <pc:docMk/>
            <pc:sldMk cId="1490465909" sldId="2219"/>
            <ac:spMk id="42" creationId="{B2F5A834-CBCA-AA7A-7B5D-5A85C8358A08}"/>
          </ac:spMkLst>
        </pc:spChg>
      </pc:sldChg>
      <pc:sldChg chg="modSp mod">
        <pc:chgData name="Bex Turner" userId="fe7a893d-e131-4a89-b172-272cfc9b1c71" providerId="ADAL" clId="{CF5DE9A3-ED35-4595-9A6B-F4273064B679}" dt="2026-09-08T15:21:10.396" v="208" actId="1036"/>
        <pc:sldMkLst>
          <pc:docMk/>
          <pc:sldMk cId="510011421" sldId="2221"/>
        </pc:sldMkLst>
        <pc:spChg chg="mod">
          <ac:chgData name="Bex Turner" userId="fe7a893d-e131-4a89-b172-272cfc9b1c71" providerId="ADAL" clId="{CF5DE9A3-ED35-4595-9A6B-F4273064B679}" dt="2026-09-08T15:21:01.716" v="202" actId="14100"/>
          <ac:spMkLst>
            <pc:docMk/>
            <pc:sldMk cId="510011421" sldId="2221"/>
            <ac:spMk id="9" creationId="{696F5891-3A9E-E6AF-AE0A-27395CDD75D3}"/>
          </ac:spMkLst>
        </pc:spChg>
        <pc:spChg chg="mod">
          <ac:chgData name="Bex Turner" userId="fe7a893d-e131-4a89-b172-272cfc9b1c71" providerId="ADAL" clId="{CF5DE9A3-ED35-4595-9A6B-F4273064B679}" dt="2026-09-08T15:21:04.423" v="203" actId="14100"/>
          <ac:spMkLst>
            <pc:docMk/>
            <pc:sldMk cId="510011421" sldId="2221"/>
            <ac:spMk id="42" creationId="{904C68FF-B924-864D-A3AA-67F88D99215E}"/>
          </ac:spMkLst>
        </pc:spChg>
        <pc:picChg chg="mod">
          <ac:chgData name="Bex Turner" userId="fe7a893d-e131-4a89-b172-272cfc9b1c71" providerId="ADAL" clId="{CF5DE9A3-ED35-4595-9A6B-F4273064B679}" dt="2026-09-08T15:21:10.396" v="208" actId="1036"/>
          <ac:picMkLst>
            <pc:docMk/>
            <pc:sldMk cId="510011421" sldId="2221"/>
            <ac:picMk id="3" creationId="{7C51420D-E2E8-F862-9C93-2D8379B90531}"/>
          </ac:picMkLst>
        </pc:picChg>
      </pc:sldChg>
      <pc:sldChg chg="modSp mod">
        <pc:chgData name="Bex Turner" userId="fe7a893d-e131-4a89-b172-272cfc9b1c71" providerId="ADAL" clId="{CF5DE9A3-ED35-4595-9A6B-F4273064B679}" dt="2026-09-08T15:23:09.007" v="254" actId="1076"/>
        <pc:sldMkLst>
          <pc:docMk/>
          <pc:sldMk cId="3475597330" sldId="2222"/>
        </pc:sldMkLst>
        <pc:spChg chg="mod">
          <ac:chgData name="Bex Turner" userId="fe7a893d-e131-4a89-b172-272cfc9b1c71" providerId="ADAL" clId="{CF5DE9A3-ED35-4595-9A6B-F4273064B679}" dt="2026-09-08T15:23:09.007" v="254" actId="1076"/>
          <ac:spMkLst>
            <pc:docMk/>
            <pc:sldMk cId="3475597330" sldId="2222"/>
            <ac:spMk id="9" creationId="{7FC32DD2-7277-BD61-CB05-F98945444C6F}"/>
          </ac:spMkLst>
        </pc:spChg>
        <pc:spChg chg="mod">
          <ac:chgData name="Bex Turner" userId="fe7a893d-e131-4a89-b172-272cfc9b1c71" providerId="ADAL" clId="{CF5DE9A3-ED35-4595-9A6B-F4273064B679}" dt="2026-09-08T15:23:07.208" v="253" actId="14100"/>
          <ac:spMkLst>
            <pc:docMk/>
            <pc:sldMk cId="3475597330" sldId="2222"/>
            <ac:spMk id="42" creationId="{4B475A43-B726-B417-7F06-4FCBC5F2C016}"/>
          </ac:spMkLst>
        </pc:spChg>
      </pc:sldChg>
      <pc:sldChg chg="modSp mod">
        <pc:chgData name="Bex Turner" userId="fe7a893d-e131-4a89-b172-272cfc9b1c71" providerId="ADAL" clId="{CF5DE9A3-ED35-4595-9A6B-F4273064B679}" dt="2026-09-10T08:30:04.994" v="419" actId="13244"/>
        <pc:sldMkLst>
          <pc:docMk/>
          <pc:sldMk cId="2186029658" sldId="2223"/>
        </pc:sldMkLst>
        <pc:spChg chg="ord">
          <ac:chgData name="Bex Turner" userId="fe7a893d-e131-4a89-b172-272cfc9b1c71" providerId="ADAL" clId="{CF5DE9A3-ED35-4595-9A6B-F4273064B679}" dt="2026-09-10T08:30:01.732" v="418" actId="13244"/>
          <ac:spMkLst>
            <pc:docMk/>
            <pc:sldMk cId="2186029658" sldId="2223"/>
            <ac:spMk id="5" creationId="{6EFBA596-B25F-D8A4-3DCA-4B3CDD5B604F}"/>
          </ac:spMkLst>
        </pc:spChg>
        <pc:spChg chg="mod">
          <ac:chgData name="Bex Turner" userId="fe7a893d-e131-4a89-b172-272cfc9b1c71" providerId="ADAL" clId="{CF5DE9A3-ED35-4595-9A6B-F4273064B679}" dt="2026-09-08T15:26:42.726" v="317" actId="113"/>
          <ac:spMkLst>
            <pc:docMk/>
            <pc:sldMk cId="2186029658" sldId="2223"/>
            <ac:spMk id="8" creationId="{1101F20D-7DB6-6072-3EEF-FB4460CCAA1C}"/>
          </ac:spMkLst>
        </pc:spChg>
        <pc:spChg chg="ord">
          <ac:chgData name="Bex Turner" userId="fe7a893d-e131-4a89-b172-272cfc9b1c71" providerId="ADAL" clId="{CF5DE9A3-ED35-4595-9A6B-F4273064B679}" dt="2026-09-10T08:29:58.725" v="417" actId="13244"/>
          <ac:spMkLst>
            <pc:docMk/>
            <pc:sldMk cId="2186029658" sldId="2223"/>
            <ac:spMk id="9" creationId="{A3301E57-F092-5EF2-B96A-78C6E079B6A4}"/>
          </ac:spMkLst>
        </pc:spChg>
        <pc:picChg chg="ord">
          <ac:chgData name="Bex Turner" userId="fe7a893d-e131-4a89-b172-272cfc9b1c71" providerId="ADAL" clId="{CF5DE9A3-ED35-4595-9A6B-F4273064B679}" dt="2026-09-10T08:30:04.994" v="419" actId="13244"/>
          <ac:picMkLst>
            <pc:docMk/>
            <pc:sldMk cId="2186029658" sldId="2223"/>
            <ac:picMk id="10" creationId="{415E6BAF-AD5A-F734-A95F-FACA47F0B76A}"/>
          </ac:picMkLst>
        </pc:picChg>
      </pc:sldChg>
      <pc:sldChg chg="addSp delSp modSp mod">
        <pc:chgData name="Bex Turner" userId="fe7a893d-e131-4a89-b172-272cfc9b1c71" providerId="ADAL" clId="{CF5DE9A3-ED35-4595-9A6B-F4273064B679}" dt="2026-09-10T08:25:58.274" v="348" actId="13244"/>
        <pc:sldMkLst>
          <pc:docMk/>
          <pc:sldMk cId="146332346" sldId="2224"/>
        </pc:sldMkLst>
        <pc:spChg chg="mod">
          <ac:chgData name="Bex Turner" userId="fe7a893d-e131-4a89-b172-272cfc9b1c71" providerId="ADAL" clId="{CF5DE9A3-ED35-4595-9A6B-F4273064B679}" dt="2026-09-08T15:18:38.565" v="109" actId="1037"/>
          <ac:spMkLst>
            <pc:docMk/>
            <pc:sldMk cId="146332346" sldId="2224"/>
            <ac:spMk id="3" creationId="{79AD49B3-4212-C87B-A676-F1C5AA3E2CC9}"/>
          </ac:spMkLst>
        </pc:spChg>
        <pc:spChg chg="ord">
          <ac:chgData name="Bex Turner" userId="fe7a893d-e131-4a89-b172-272cfc9b1c71" providerId="ADAL" clId="{CF5DE9A3-ED35-4595-9A6B-F4273064B679}" dt="2026-09-10T08:25:58.274" v="348" actId="13244"/>
          <ac:spMkLst>
            <pc:docMk/>
            <pc:sldMk cId="146332346" sldId="2224"/>
            <ac:spMk id="5" creationId="{20D2A98D-9318-78E7-EA0E-98EE3C94F799}"/>
          </ac:spMkLst>
        </pc:spChg>
        <pc:spChg chg="mod topLvl">
          <ac:chgData name="Bex Turner" userId="fe7a893d-e131-4a89-b172-272cfc9b1c71" providerId="ADAL" clId="{CF5DE9A3-ED35-4595-9A6B-F4273064B679}" dt="2026-09-10T08:25:19.927" v="332" actId="165"/>
          <ac:spMkLst>
            <pc:docMk/>
            <pc:sldMk cId="146332346" sldId="2224"/>
            <ac:spMk id="6" creationId="{8A026AD2-5A90-6F68-54EC-199891E8FD1A}"/>
          </ac:spMkLst>
        </pc:spChg>
        <pc:spChg chg="mod">
          <ac:chgData name="Bex Turner" userId="fe7a893d-e131-4a89-b172-272cfc9b1c71" providerId="ADAL" clId="{CF5DE9A3-ED35-4595-9A6B-F4273064B679}" dt="2026-09-10T08:25:19.927" v="332" actId="165"/>
          <ac:spMkLst>
            <pc:docMk/>
            <pc:sldMk cId="146332346" sldId="2224"/>
            <ac:spMk id="15" creationId="{9E498B4C-3B58-69AE-3E34-ADD3BA535A77}"/>
          </ac:spMkLst>
        </pc:spChg>
        <pc:spChg chg="mod">
          <ac:chgData name="Bex Turner" userId="fe7a893d-e131-4a89-b172-272cfc9b1c71" providerId="ADAL" clId="{CF5DE9A3-ED35-4595-9A6B-F4273064B679}" dt="2026-09-10T08:25:19.927" v="332" actId="165"/>
          <ac:spMkLst>
            <pc:docMk/>
            <pc:sldMk cId="146332346" sldId="2224"/>
            <ac:spMk id="28" creationId="{C255D78C-5ACC-9FB5-C05E-D156AFBA5C09}"/>
          </ac:spMkLst>
        </pc:spChg>
        <pc:spChg chg="mod">
          <ac:chgData name="Bex Turner" userId="fe7a893d-e131-4a89-b172-272cfc9b1c71" providerId="ADAL" clId="{CF5DE9A3-ED35-4595-9A6B-F4273064B679}" dt="2026-09-10T08:25:19.927" v="332" actId="165"/>
          <ac:spMkLst>
            <pc:docMk/>
            <pc:sldMk cId="146332346" sldId="2224"/>
            <ac:spMk id="42" creationId="{39578992-76C2-1DE6-E183-600AC91327CB}"/>
          </ac:spMkLst>
        </pc:spChg>
        <pc:spChg chg="mod">
          <ac:chgData name="Bex Turner" userId="fe7a893d-e131-4a89-b172-272cfc9b1c71" providerId="ADAL" clId="{CF5DE9A3-ED35-4595-9A6B-F4273064B679}" dt="2026-09-10T08:25:19.927" v="332" actId="165"/>
          <ac:spMkLst>
            <pc:docMk/>
            <pc:sldMk cId="146332346" sldId="2224"/>
            <ac:spMk id="44" creationId="{7EDC09D0-FEC7-CA5A-38F7-557C593E30AC}"/>
          </ac:spMkLst>
        </pc:spChg>
        <pc:spChg chg="mod">
          <ac:chgData name="Bex Turner" userId="fe7a893d-e131-4a89-b172-272cfc9b1c71" providerId="ADAL" clId="{CF5DE9A3-ED35-4595-9A6B-F4273064B679}" dt="2026-09-10T08:25:19.927" v="332" actId="165"/>
          <ac:spMkLst>
            <pc:docMk/>
            <pc:sldMk cId="146332346" sldId="2224"/>
            <ac:spMk id="47" creationId="{FAEAA01F-2957-98D7-1877-F78277B6228A}"/>
          </ac:spMkLst>
        </pc:spChg>
        <pc:spChg chg="mod">
          <ac:chgData name="Bex Turner" userId="fe7a893d-e131-4a89-b172-272cfc9b1c71" providerId="ADAL" clId="{CF5DE9A3-ED35-4595-9A6B-F4273064B679}" dt="2026-09-10T08:25:19.927" v="332" actId="165"/>
          <ac:spMkLst>
            <pc:docMk/>
            <pc:sldMk cId="146332346" sldId="2224"/>
            <ac:spMk id="50" creationId="{6E9D3357-1114-E208-8257-873DC5285267}"/>
          </ac:spMkLst>
        </pc:spChg>
        <pc:spChg chg="mod">
          <ac:chgData name="Bex Turner" userId="fe7a893d-e131-4a89-b172-272cfc9b1c71" providerId="ADAL" clId="{CF5DE9A3-ED35-4595-9A6B-F4273064B679}" dt="2026-09-10T08:25:19.927" v="332" actId="165"/>
          <ac:spMkLst>
            <pc:docMk/>
            <pc:sldMk cId="146332346" sldId="2224"/>
            <ac:spMk id="54" creationId="{43ACD793-DB51-EC97-E932-BE57FBBBDC20}"/>
          </ac:spMkLst>
        </pc:spChg>
        <pc:spChg chg="mod">
          <ac:chgData name="Bex Turner" userId="fe7a893d-e131-4a89-b172-272cfc9b1c71" providerId="ADAL" clId="{CF5DE9A3-ED35-4595-9A6B-F4273064B679}" dt="2026-09-10T08:25:19.927" v="332" actId="165"/>
          <ac:spMkLst>
            <pc:docMk/>
            <pc:sldMk cId="146332346" sldId="2224"/>
            <ac:spMk id="61" creationId="{32D29FFD-9072-DEDA-84AE-C4A174BA67C3}"/>
          </ac:spMkLst>
        </pc:spChg>
        <pc:spChg chg="mod">
          <ac:chgData name="Bex Turner" userId="fe7a893d-e131-4a89-b172-272cfc9b1c71" providerId="ADAL" clId="{CF5DE9A3-ED35-4595-9A6B-F4273064B679}" dt="2026-09-10T08:25:19.927" v="332" actId="165"/>
          <ac:spMkLst>
            <pc:docMk/>
            <pc:sldMk cId="146332346" sldId="2224"/>
            <ac:spMk id="62" creationId="{4C4BE83B-72B4-C787-9928-2CE48F01FCE8}"/>
          </ac:spMkLst>
        </pc:spChg>
        <pc:grpChg chg="mod">
          <ac:chgData name="Bex Turner" userId="fe7a893d-e131-4a89-b172-272cfc9b1c71" providerId="ADAL" clId="{CF5DE9A3-ED35-4595-9A6B-F4273064B679}" dt="2026-09-10T08:25:32.172" v="343" actId="962"/>
          <ac:grpSpMkLst>
            <pc:docMk/>
            <pc:sldMk cId="146332346" sldId="2224"/>
            <ac:grpSpMk id="45" creationId="{DC67EEA6-5537-4BD3-6333-AA4BBD16BFDA}"/>
          </ac:grpSpMkLst>
        </pc:grpChg>
        <pc:grpChg chg="mod">
          <ac:chgData name="Bex Turner" userId="fe7a893d-e131-4a89-b172-272cfc9b1c71" providerId="ADAL" clId="{CF5DE9A3-ED35-4595-9A6B-F4273064B679}" dt="2026-09-10T08:25:38.775" v="344" actId="962"/>
          <ac:grpSpMkLst>
            <pc:docMk/>
            <pc:sldMk cId="146332346" sldId="2224"/>
            <ac:grpSpMk id="48" creationId="{4D390160-EA16-8ED5-CB81-1285D5F9811A}"/>
          </ac:grpSpMkLst>
        </pc:grpChg>
        <pc:grpChg chg="mod">
          <ac:chgData name="Bex Turner" userId="fe7a893d-e131-4a89-b172-272cfc9b1c71" providerId="ADAL" clId="{CF5DE9A3-ED35-4595-9A6B-F4273064B679}" dt="2026-09-10T08:25:43.430" v="345" actId="962"/>
          <ac:grpSpMkLst>
            <pc:docMk/>
            <pc:sldMk cId="146332346" sldId="2224"/>
            <ac:grpSpMk id="51" creationId="{B8F706CC-17EC-1BB0-1D02-D50AC2CB8438}"/>
          </ac:grpSpMkLst>
        </pc:grpChg>
        <pc:grpChg chg="mod">
          <ac:chgData name="Bex Turner" userId="fe7a893d-e131-4a89-b172-272cfc9b1c71" providerId="ADAL" clId="{CF5DE9A3-ED35-4595-9A6B-F4273064B679}" dt="2026-09-10T08:25:47.808" v="346" actId="962"/>
          <ac:grpSpMkLst>
            <pc:docMk/>
            <pc:sldMk cId="146332346" sldId="2224"/>
            <ac:grpSpMk id="52" creationId="{82E6B29F-AB8B-B165-1766-0C41F15B9D9B}"/>
          </ac:grpSpMkLst>
        </pc:grpChg>
        <pc:grpChg chg="mod">
          <ac:chgData name="Bex Turner" userId="fe7a893d-e131-4a89-b172-272cfc9b1c71" providerId="ADAL" clId="{CF5DE9A3-ED35-4595-9A6B-F4273064B679}" dt="2026-09-10T08:25:53.223" v="347" actId="962"/>
          <ac:grpSpMkLst>
            <pc:docMk/>
            <pc:sldMk cId="146332346" sldId="2224"/>
            <ac:grpSpMk id="59" creationId="{97CFB9A0-6D0A-9DBB-B6E5-B5C73F0559CD}"/>
          </ac:grpSpMkLst>
        </pc:grpChg>
        <pc:cxnChg chg="mod">
          <ac:chgData name="Bex Turner" userId="fe7a893d-e131-4a89-b172-272cfc9b1c71" providerId="ADAL" clId="{CF5DE9A3-ED35-4595-9A6B-F4273064B679}" dt="2026-09-09T08:32:37.195" v="320" actId="164"/>
          <ac:cxnSpMkLst>
            <pc:docMk/>
            <pc:sldMk cId="146332346" sldId="2224"/>
            <ac:cxnSpMk id="7" creationId="{81A4B50F-94A4-B009-80EB-C6CF6BC231FD}"/>
          </ac:cxnSpMkLst>
        </pc:cxnChg>
      </pc:sldChg>
      <pc:sldChg chg="addSp delSp modSp mod">
        <pc:chgData name="Bex Turner" userId="fe7a893d-e131-4a89-b172-272cfc9b1c71" providerId="ADAL" clId="{CF5DE9A3-ED35-4595-9A6B-F4273064B679}" dt="2026-09-10T08:26:42.409" v="363" actId="13244"/>
        <pc:sldMkLst>
          <pc:docMk/>
          <pc:sldMk cId="1999301900" sldId="2225"/>
        </pc:sldMkLst>
        <pc:spChg chg="mod topLvl">
          <ac:chgData name="Bex Turner" userId="fe7a893d-e131-4a89-b172-272cfc9b1c71" providerId="ADAL" clId="{CF5DE9A3-ED35-4595-9A6B-F4273064B679}" dt="2026-09-10T08:26:10.412" v="349" actId="165"/>
          <ac:spMkLst>
            <pc:docMk/>
            <pc:sldMk cId="1999301900" sldId="2225"/>
            <ac:spMk id="2" creationId="{9E965C05-55BA-FB00-E6D4-561BC75F38C9}"/>
          </ac:spMkLst>
        </pc:spChg>
        <pc:spChg chg="ord">
          <ac:chgData name="Bex Turner" userId="fe7a893d-e131-4a89-b172-272cfc9b1c71" providerId="ADAL" clId="{CF5DE9A3-ED35-4595-9A6B-F4273064B679}" dt="2026-09-10T08:26:42.409" v="363" actId="13244"/>
          <ac:spMkLst>
            <pc:docMk/>
            <pc:sldMk cId="1999301900" sldId="2225"/>
            <ac:spMk id="5" creationId="{96A84D51-C6BF-2F83-108E-1059430B00F7}"/>
          </ac:spMkLst>
        </pc:spChg>
        <pc:spChg chg="mod">
          <ac:chgData name="Bex Turner" userId="fe7a893d-e131-4a89-b172-272cfc9b1c71" providerId="ADAL" clId="{CF5DE9A3-ED35-4595-9A6B-F4273064B679}" dt="2026-09-10T08:26:10.412" v="349" actId="165"/>
          <ac:spMkLst>
            <pc:docMk/>
            <pc:sldMk cId="1999301900" sldId="2225"/>
            <ac:spMk id="15" creationId="{8963816C-8DAB-1065-CEF2-A639BD776E0C}"/>
          </ac:spMkLst>
        </pc:spChg>
        <pc:spChg chg="mod">
          <ac:chgData name="Bex Turner" userId="fe7a893d-e131-4a89-b172-272cfc9b1c71" providerId="ADAL" clId="{CF5DE9A3-ED35-4595-9A6B-F4273064B679}" dt="2026-09-10T08:26:10.412" v="349" actId="165"/>
          <ac:spMkLst>
            <pc:docMk/>
            <pc:sldMk cId="1999301900" sldId="2225"/>
            <ac:spMk id="16" creationId="{087BF103-764D-1F6B-E004-DAD9FFD37CF8}"/>
          </ac:spMkLst>
        </pc:spChg>
        <pc:spChg chg="mod">
          <ac:chgData name="Bex Turner" userId="fe7a893d-e131-4a89-b172-272cfc9b1c71" providerId="ADAL" clId="{CF5DE9A3-ED35-4595-9A6B-F4273064B679}" dt="2026-09-10T08:26:10.412" v="349" actId="165"/>
          <ac:spMkLst>
            <pc:docMk/>
            <pc:sldMk cId="1999301900" sldId="2225"/>
            <ac:spMk id="25" creationId="{C993E309-73FF-0EA4-97C5-710B57914402}"/>
          </ac:spMkLst>
        </pc:spChg>
        <pc:spChg chg="mod">
          <ac:chgData name="Bex Turner" userId="fe7a893d-e131-4a89-b172-272cfc9b1c71" providerId="ADAL" clId="{CF5DE9A3-ED35-4595-9A6B-F4273064B679}" dt="2026-09-10T08:26:10.412" v="349" actId="165"/>
          <ac:spMkLst>
            <pc:docMk/>
            <pc:sldMk cId="1999301900" sldId="2225"/>
            <ac:spMk id="26" creationId="{EB5FB4A0-2342-9A50-F150-C2C958DB59A9}"/>
          </ac:spMkLst>
        </pc:spChg>
        <pc:spChg chg="mod">
          <ac:chgData name="Bex Turner" userId="fe7a893d-e131-4a89-b172-272cfc9b1c71" providerId="ADAL" clId="{CF5DE9A3-ED35-4595-9A6B-F4273064B679}" dt="2026-09-10T08:26:10.412" v="349" actId="165"/>
          <ac:spMkLst>
            <pc:docMk/>
            <pc:sldMk cId="1999301900" sldId="2225"/>
            <ac:spMk id="35" creationId="{C868F512-44A1-E230-C476-819AB84334E3}"/>
          </ac:spMkLst>
        </pc:spChg>
        <pc:spChg chg="mod">
          <ac:chgData name="Bex Turner" userId="fe7a893d-e131-4a89-b172-272cfc9b1c71" providerId="ADAL" clId="{CF5DE9A3-ED35-4595-9A6B-F4273064B679}" dt="2026-09-10T08:26:10.412" v="349" actId="165"/>
          <ac:spMkLst>
            <pc:docMk/>
            <pc:sldMk cId="1999301900" sldId="2225"/>
            <ac:spMk id="36" creationId="{4C104ED1-DE65-8623-8C1A-FAE05A584B98}"/>
          </ac:spMkLst>
        </pc:spChg>
        <pc:spChg chg="mod">
          <ac:chgData name="Bex Turner" userId="fe7a893d-e131-4a89-b172-272cfc9b1c71" providerId="ADAL" clId="{CF5DE9A3-ED35-4595-9A6B-F4273064B679}" dt="2026-09-10T08:26:10.412" v="349" actId="165"/>
          <ac:spMkLst>
            <pc:docMk/>
            <pc:sldMk cId="1999301900" sldId="2225"/>
            <ac:spMk id="40" creationId="{006EE4B9-0951-999E-6E4B-9CC480BF91D4}"/>
          </ac:spMkLst>
        </pc:spChg>
        <pc:spChg chg="mod">
          <ac:chgData name="Bex Turner" userId="fe7a893d-e131-4a89-b172-272cfc9b1c71" providerId="ADAL" clId="{CF5DE9A3-ED35-4595-9A6B-F4273064B679}" dt="2026-09-10T08:26:10.412" v="349" actId="165"/>
          <ac:spMkLst>
            <pc:docMk/>
            <pc:sldMk cId="1999301900" sldId="2225"/>
            <ac:spMk id="41" creationId="{32D9AFF6-5131-0B35-3E8B-F06FCF1C45DB}"/>
          </ac:spMkLst>
        </pc:spChg>
        <pc:spChg chg="mod">
          <ac:chgData name="Bex Turner" userId="fe7a893d-e131-4a89-b172-272cfc9b1c71" providerId="ADAL" clId="{CF5DE9A3-ED35-4595-9A6B-F4273064B679}" dt="2026-09-08T15:18:47.645" v="115" actId="1035"/>
          <ac:spMkLst>
            <pc:docMk/>
            <pc:sldMk cId="1999301900" sldId="2225"/>
            <ac:spMk id="46" creationId="{9A2294CF-FD65-6075-5D2D-57CE2DCF3EBD}"/>
          </ac:spMkLst>
        </pc:spChg>
        <pc:grpChg chg="mod">
          <ac:chgData name="Bex Turner" userId="fe7a893d-e131-4a89-b172-272cfc9b1c71" providerId="ADAL" clId="{CF5DE9A3-ED35-4595-9A6B-F4273064B679}" dt="2026-09-10T08:26:20.138" v="358" actId="962"/>
          <ac:grpSpMkLst>
            <pc:docMk/>
            <pc:sldMk cId="1999301900" sldId="2225"/>
            <ac:grpSpMk id="13" creationId="{AAB133C7-1D7A-A13F-939F-12AED482F858}"/>
          </ac:grpSpMkLst>
        </pc:grpChg>
        <pc:grpChg chg="mod">
          <ac:chgData name="Bex Turner" userId="fe7a893d-e131-4a89-b172-272cfc9b1c71" providerId="ADAL" clId="{CF5DE9A3-ED35-4595-9A6B-F4273064B679}" dt="2026-09-10T08:26:25.031" v="359" actId="962"/>
          <ac:grpSpMkLst>
            <pc:docMk/>
            <pc:sldMk cId="1999301900" sldId="2225"/>
            <ac:grpSpMk id="23" creationId="{93A7067D-3C4B-C73A-00A6-38369463DF21}"/>
          </ac:grpSpMkLst>
        </pc:grpChg>
        <pc:grpChg chg="mod">
          <ac:chgData name="Bex Turner" userId="fe7a893d-e131-4a89-b172-272cfc9b1c71" providerId="ADAL" clId="{CF5DE9A3-ED35-4595-9A6B-F4273064B679}" dt="2026-09-10T08:26:39.823" v="362" actId="962"/>
          <ac:grpSpMkLst>
            <pc:docMk/>
            <pc:sldMk cId="1999301900" sldId="2225"/>
            <ac:grpSpMk id="33" creationId="{A49CB3E9-C1B2-EF4F-6DDC-64E080DAB0F9}"/>
          </ac:grpSpMkLst>
        </pc:grpChg>
        <pc:grpChg chg="mod ord">
          <ac:chgData name="Bex Turner" userId="fe7a893d-e131-4a89-b172-272cfc9b1c71" providerId="ADAL" clId="{CF5DE9A3-ED35-4595-9A6B-F4273064B679}" dt="2026-09-10T08:26:32.847" v="361" actId="962"/>
          <ac:grpSpMkLst>
            <pc:docMk/>
            <pc:sldMk cId="1999301900" sldId="2225"/>
            <ac:grpSpMk id="38" creationId="{2F52F00D-2732-2A0B-B7C5-95B495411DB8}"/>
          </ac:grpSpMkLst>
        </pc:grpChg>
        <pc:grpChg chg="mod">
          <ac:chgData name="Bex Turner" userId="fe7a893d-e131-4a89-b172-272cfc9b1c71" providerId="ADAL" clId="{CF5DE9A3-ED35-4595-9A6B-F4273064B679}" dt="2026-09-10T08:26:10.412" v="349" actId="165"/>
          <ac:grpSpMkLst>
            <pc:docMk/>
            <pc:sldMk cId="1999301900" sldId="2225"/>
            <ac:grpSpMk id="39" creationId="{2F11D0ED-7955-CAA8-37D4-2DBB912B787A}"/>
          </ac:grpSpMkLst>
        </pc:grpChg>
        <pc:cxnChg chg="mod">
          <ac:chgData name="Bex Turner" userId="fe7a893d-e131-4a89-b172-272cfc9b1c71" providerId="ADAL" clId="{CF5DE9A3-ED35-4595-9A6B-F4273064B679}" dt="2026-09-09T08:41:14.567" v="321" actId="164"/>
          <ac:cxnSpMkLst>
            <pc:docMk/>
            <pc:sldMk cId="1999301900" sldId="2225"/>
            <ac:cxnSpMk id="6" creationId="{E613A031-53C1-885E-0F1B-D354451D8A5F}"/>
          </ac:cxnSpMkLst>
        </pc:cxnChg>
      </pc:sldChg>
      <pc:sldChg chg="addSp delSp modSp mod">
        <pc:chgData name="Bex Turner" userId="fe7a893d-e131-4a89-b172-272cfc9b1c71" providerId="ADAL" clId="{CF5DE9A3-ED35-4595-9A6B-F4273064B679}" dt="2026-09-10T08:27:30.020" v="380" actId="13244"/>
        <pc:sldMkLst>
          <pc:docMk/>
          <pc:sldMk cId="1993584696" sldId="2226"/>
        </pc:sldMkLst>
        <pc:spChg chg="ord">
          <ac:chgData name="Bex Turner" userId="fe7a893d-e131-4a89-b172-272cfc9b1c71" providerId="ADAL" clId="{CF5DE9A3-ED35-4595-9A6B-F4273064B679}" dt="2026-09-10T08:27:30.020" v="380" actId="13244"/>
          <ac:spMkLst>
            <pc:docMk/>
            <pc:sldMk cId="1993584696" sldId="2226"/>
            <ac:spMk id="5" creationId="{551756BD-65C1-58FC-0CF4-358A8763AB07}"/>
          </ac:spMkLst>
        </pc:spChg>
        <pc:spChg chg="mod topLvl">
          <ac:chgData name="Bex Turner" userId="fe7a893d-e131-4a89-b172-272cfc9b1c71" providerId="ADAL" clId="{CF5DE9A3-ED35-4595-9A6B-F4273064B679}" dt="2026-09-10T08:26:58.104" v="364" actId="165"/>
          <ac:spMkLst>
            <pc:docMk/>
            <pc:sldMk cId="1993584696" sldId="2226"/>
            <ac:spMk id="7" creationId="{829005B3-CADC-BDEE-1B1D-BB77435FD49E}"/>
          </ac:spMkLst>
        </pc:spChg>
        <pc:spChg chg="mod">
          <ac:chgData name="Bex Turner" userId="fe7a893d-e131-4a89-b172-272cfc9b1c71" providerId="ADAL" clId="{CF5DE9A3-ED35-4595-9A6B-F4273064B679}" dt="2026-09-10T08:26:58.104" v="364" actId="165"/>
          <ac:spMkLst>
            <pc:docMk/>
            <pc:sldMk cId="1993584696" sldId="2226"/>
            <ac:spMk id="11" creationId="{92D0828E-A4C7-1C0E-F192-7BFA2AFCA09D}"/>
          </ac:spMkLst>
        </pc:spChg>
        <pc:spChg chg="mod">
          <ac:chgData name="Bex Turner" userId="fe7a893d-e131-4a89-b172-272cfc9b1c71" providerId="ADAL" clId="{CF5DE9A3-ED35-4595-9A6B-F4273064B679}" dt="2026-09-10T08:26:58.104" v="364" actId="165"/>
          <ac:spMkLst>
            <pc:docMk/>
            <pc:sldMk cId="1993584696" sldId="2226"/>
            <ac:spMk id="12" creationId="{D5E831F3-5FC6-CF89-F57E-A9E37EB6D86A}"/>
          </ac:spMkLst>
        </pc:spChg>
        <pc:spChg chg="mod">
          <ac:chgData name="Bex Turner" userId="fe7a893d-e131-4a89-b172-272cfc9b1c71" providerId="ADAL" clId="{CF5DE9A3-ED35-4595-9A6B-F4273064B679}" dt="2026-09-10T08:26:58.104" v="364" actId="165"/>
          <ac:spMkLst>
            <pc:docMk/>
            <pc:sldMk cId="1993584696" sldId="2226"/>
            <ac:spMk id="16" creationId="{DC7EF2B9-D8C6-9CD4-867F-1907BF586F49}"/>
          </ac:spMkLst>
        </pc:spChg>
        <pc:spChg chg="mod">
          <ac:chgData name="Bex Turner" userId="fe7a893d-e131-4a89-b172-272cfc9b1c71" providerId="ADAL" clId="{CF5DE9A3-ED35-4595-9A6B-F4273064B679}" dt="2026-09-10T08:26:58.104" v="364" actId="165"/>
          <ac:spMkLst>
            <pc:docMk/>
            <pc:sldMk cId="1993584696" sldId="2226"/>
            <ac:spMk id="17" creationId="{55632C76-779B-38E8-C7F7-2695FA94E871}"/>
          </ac:spMkLst>
        </pc:spChg>
        <pc:spChg chg="mod">
          <ac:chgData name="Bex Turner" userId="fe7a893d-e131-4a89-b172-272cfc9b1c71" providerId="ADAL" clId="{CF5DE9A3-ED35-4595-9A6B-F4273064B679}" dt="2026-09-10T08:26:58.104" v="364" actId="165"/>
          <ac:spMkLst>
            <pc:docMk/>
            <pc:sldMk cId="1993584696" sldId="2226"/>
            <ac:spMk id="21" creationId="{33B132F0-6C6A-52F9-4E05-944B00282C75}"/>
          </ac:spMkLst>
        </pc:spChg>
        <pc:spChg chg="mod">
          <ac:chgData name="Bex Turner" userId="fe7a893d-e131-4a89-b172-272cfc9b1c71" providerId="ADAL" clId="{CF5DE9A3-ED35-4595-9A6B-F4273064B679}" dt="2026-09-10T08:26:58.104" v="364" actId="165"/>
          <ac:spMkLst>
            <pc:docMk/>
            <pc:sldMk cId="1993584696" sldId="2226"/>
            <ac:spMk id="22" creationId="{142E836B-7988-F729-45A2-13BA88879653}"/>
          </ac:spMkLst>
        </pc:spChg>
        <pc:spChg chg="mod">
          <ac:chgData name="Bex Turner" userId="fe7a893d-e131-4a89-b172-272cfc9b1c71" providerId="ADAL" clId="{CF5DE9A3-ED35-4595-9A6B-F4273064B679}" dt="2026-09-10T08:26:58.104" v="364" actId="165"/>
          <ac:spMkLst>
            <pc:docMk/>
            <pc:sldMk cId="1993584696" sldId="2226"/>
            <ac:spMk id="26" creationId="{83CAD5EB-9853-4FDE-5FF4-71F4FFBFB7B9}"/>
          </ac:spMkLst>
        </pc:spChg>
        <pc:spChg chg="mod">
          <ac:chgData name="Bex Turner" userId="fe7a893d-e131-4a89-b172-272cfc9b1c71" providerId="ADAL" clId="{CF5DE9A3-ED35-4595-9A6B-F4273064B679}" dt="2026-09-10T08:26:58.104" v="364" actId="165"/>
          <ac:spMkLst>
            <pc:docMk/>
            <pc:sldMk cId="1993584696" sldId="2226"/>
            <ac:spMk id="31" creationId="{13C2483F-7A11-91AB-AD17-F41097A9383C}"/>
          </ac:spMkLst>
        </pc:spChg>
        <pc:spChg chg="mod">
          <ac:chgData name="Bex Turner" userId="fe7a893d-e131-4a89-b172-272cfc9b1c71" providerId="ADAL" clId="{CF5DE9A3-ED35-4595-9A6B-F4273064B679}" dt="2026-09-10T08:26:58.104" v="364" actId="165"/>
          <ac:spMkLst>
            <pc:docMk/>
            <pc:sldMk cId="1993584696" sldId="2226"/>
            <ac:spMk id="32" creationId="{5EBC20EA-652E-104E-20A4-51083B62A7B4}"/>
          </ac:spMkLst>
        </pc:spChg>
        <pc:grpChg chg="mod">
          <ac:chgData name="Bex Turner" userId="fe7a893d-e131-4a89-b172-272cfc9b1c71" providerId="ADAL" clId="{CF5DE9A3-ED35-4595-9A6B-F4273064B679}" dt="2026-09-10T08:27:07.148" v="375" actId="962"/>
          <ac:grpSpMkLst>
            <pc:docMk/>
            <pc:sldMk cId="1993584696" sldId="2226"/>
            <ac:grpSpMk id="9" creationId="{D48A8CF4-D7FC-7204-378E-8F3230DC295E}"/>
          </ac:grpSpMkLst>
        </pc:grpChg>
        <pc:grpChg chg="mod">
          <ac:chgData name="Bex Turner" userId="fe7a893d-e131-4a89-b172-272cfc9b1c71" providerId="ADAL" clId="{CF5DE9A3-ED35-4595-9A6B-F4273064B679}" dt="2026-09-10T08:27:13.362" v="376" actId="962"/>
          <ac:grpSpMkLst>
            <pc:docMk/>
            <pc:sldMk cId="1993584696" sldId="2226"/>
            <ac:grpSpMk id="14" creationId="{0B675715-74F7-11B1-BDA2-7CDC0EB87AE2}"/>
          </ac:grpSpMkLst>
        </pc:grpChg>
        <pc:grpChg chg="mod">
          <ac:chgData name="Bex Turner" userId="fe7a893d-e131-4a89-b172-272cfc9b1c71" providerId="ADAL" clId="{CF5DE9A3-ED35-4595-9A6B-F4273064B679}" dt="2026-09-10T08:27:17.380" v="377" actId="962"/>
          <ac:grpSpMkLst>
            <pc:docMk/>
            <pc:sldMk cId="1993584696" sldId="2226"/>
            <ac:grpSpMk id="19" creationId="{8C376116-0EBE-2A35-5598-CFA68DE3324D}"/>
          </ac:grpSpMkLst>
        </pc:grpChg>
        <pc:grpChg chg="mod">
          <ac:chgData name="Bex Turner" userId="fe7a893d-e131-4a89-b172-272cfc9b1c71" providerId="ADAL" clId="{CF5DE9A3-ED35-4595-9A6B-F4273064B679}" dt="2026-09-10T08:27:21.026" v="378" actId="962"/>
          <ac:grpSpMkLst>
            <pc:docMk/>
            <pc:sldMk cId="1993584696" sldId="2226"/>
            <ac:grpSpMk id="24" creationId="{B33F1EC6-F756-A3AE-E2C2-554CDD9A4686}"/>
          </ac:grpSpMkLst>
        </pc:grpChg>
        <pc:grpChg chg="mod">
          <ac:chgData name="Bex Turner" userId="fe7a893d-e131-4a89-b172-272cfc9b1c71" providerId="ADAL" clId="{CF5DE9A3-ED35-4595-9A6B-F4273064B679}" dt="2026-09-10T08:27:26.885" v="379" actId="962"/>
          <ac:grpSpMkLst>
            <pc:docMk/>
            <pc:sldMk cId="1993584696" sldId="2226"/>
            <ac:grpSpMk id="29" creationId="{6905B3F0-A6AA-7411-11EE-675769D0BAB2}"/>
          </ac:grpSpMkLst>
        </pc:grpChg>
        <pc:cxnChg chg="mod">
          <ac:chgData name="Bex Turner" userId="fe7a893d-e131-4a89-b172-272cfc9b1c71" providerId="ADAL" clId="{CF5DE9A3-ED35-4595-9A6B-F4273064B679}" dt="2026-09-09T08:44:11.411" v="322" actId="164"/>
          <ac:cxnSpMkLst>
            <pc:docMk/>
            <pc:sldMk cId="1993584696" sldId="2226"/>
            <ac:cxnSpMk id="8" creationId="{2B7CC5BD-5DF4-8243-B4F6-B848472F10D5}"/>
          </ac:cxnSpMkLst>
        </pc:cxnChg>
      </pc:sldChg>
      <pc:sldChg chg="addSp delSp modSp mod">
        <pc:chgData name="Bex Turner" userId="fe7a893d-e131-4a89-b172-272cfc9b1c71" providerId="ADAL" clId="{CF5DE9A3-ED35-4595-9A6B-F4273064B679}" dt="2026-09-10T08:28:13.376" v="397" actId="13244"/>
        <pc:sldMkLst>
          <pc:docMk/>
          <pc:sldMk cId="4187704123" sldId="2227"/>
        </pc:sldMkLst>
        <pc:spChg chg="ord">
          <ac:chgData name="Bex Turner" userId="fe7a893d-e131-4a89-b172-272cfc9b1c71" providerId="ADAL" clId="{CF5DE9A3-ED35-4595-9A6B-F4273064B679}" dt="2026-09-10T08:28:13.376" v="397" actId="13244"/>
          <ac:spMkLst>
            <pc:docMk/>
            <pc:sldMk cId="4187704123" sldId="2227"/>
            <ac:spMk id="5" creationId="{80576F69-3E5D-E30C-4E1C-A551692B2A2D}"/>
          </ac:spMkLst>
        </pc:spChg>
        <pc:spChg chg="mod">
          <ac:chgData name="Bex Turner" userId="fe7a893d-e131-4a89-b172-272cfc9b1c71" providerId="ADAL" clId="{CF5DE9A3-ED35-4595-9A6B-F4273064B679}" dt="2026-09-08T15:18:57.870" v="116" actId="1076"/>
          <ac:spMkLst>
            <pc:docMk/>
            <pc:sldMk cId="4187704123" sldId="2227"/>
            <ac:spMk id="7" creationId="{2BFBC4A6-4FD1-4EBB-A545-A721B2498502}"/>
          </ac:spMkLst>
        </pc:spChg>
        <pc:spChg chg="mod topLvl">
          <ac:chgData name="Bex Turner" userId="fe7a893d-e131-4a89-b172-272cfc9b1c71" providerId="ADAL" clId="{CF5DE9A3-ED35-4595-9A6B-F4273064B679}" dt="2026-09-10T08:27:41.108" v="381" actId="165"/>
          <ac:spMkLst>
            <pc:docMk/>
            <pc:sldMk cId="4187704123" sldId="2227"/>
            <ac:spMk id="9" creationId="{681E4C37-7B59-0742-CD0A-7AE7762FC3D8}"/>
          </ac:spMkLst>
        </pc:spChg>
        <pc:spChg chg="mod">
          <ac:chgData name="Bex Turner" userId="fe7a893d-e131-4a89-b172-272cfc9b1c71" providerId="ADAL" clId="{CF5DE9A3-ED35-4595-9A6B-F4273064B679}" dt="2026-09-10T08:27:41.108" v="381" actId="165"/>
          <ac:spMkLst>
            <pc:docMk/>
            <pc:sldMk cId="4187704123" sldId="2227"/>
            <ac:spMk id="13" creationId="{D40D9B9D-DE0E-9D0B-304D-EA1CDE680058}"/>
          </ac:spMkLst>
        </pc:spChg>
        <pc:spChg chg="mod">
          <ac:chgData name="Bex Turner" userId="fe7a893d-e131-4a89-b172-272cfc9b1c71" providerId="ADAL" clId="{CF5DE9A3-ED35-4595-9A6B-F4273064B679}" dt="2026-09-10T08:27:41.108" v="381" actId="165"/>
          <ac:spMkLst>
            <pc:docMk/>
            <pc:sldMk cId="4187704123" sldId="2227"/>
            <ac:spMk id="14" creationId="{6E117E31-19ED-920C-DE68-55FCD08BCFFA}"/>
          </ac:spMkLst>
        </pc:spChg>
        <pc:spChg chg="mod">
          <ac:chgData name="Bex Turner" userId="fe7a893d-e131-4a89-b172-272cfc9b1c71" providerId="ADAL" clId="{CF5DE9A3-ED35-4595-9A6B-F4273064B679}" dt="2026-09-10T08:27:41.108" v="381" actId="165"/>
          <ac:spMkLst>
            <pc:docMk/>
            <pc:sldMk cId="4187704123" sldId="2227"/>
            <ac:spMk id="18" creationId="{472E2301-06BA-9FA6-CDBB-B2960671722C}"/>
          </ac:spMkLst>
        </pc:spChg>
        <pc:spChg chg="mod">
          <ac:chgData name="Bex Turner" userId="fe7a893d-e131-4a89-b172-272cfc9b1c71" providerId="ADAL" clId="{CF5DE9A3-ED35-4595-9A6B-F4273064B679}" dt="2026-09-10T08:27:41.108" v="381" actId="165"/>
          <ac:spMkLst>
            <pc:docMk/>
            <pc:sldMk cId="4187704123" sldId="2227"/>
            <ac:spMk id="19" creationId="{A095691D-287F-3B12-28F9-F2AC92398B0F}"/>
          </ac:spMkLst>
        </pc:spChg>
        <pc:spChg chg="mod">
          <ac:chgData name="Bex Turner" userId="fe7a893d-e131-4a89-b172-272cfc9b1c71" providerId="ADAL" clId="{CF5DE9A3-ED35-4595-9A6B-F4273064B679}" dt="2026-09-10T08:27:41.108" v="381" actId="165"/>
          <ac:spMkLst>
            <pc:docMk/>
            <pc:sldMk cId="4187704123" sldId="2227"/>
            <ac:spMk id="24" creationId="{2B62B630-8B3F-CD59-2E82-B97EB38D902F}"/>
          </ac:spMkLst>
        </pc:spChg>
        <pc:spChg chg="mod">
          <ac:chgData name="Bex Turner" userId="fe7a893d-e131-4a89-b172-272cfc9b1c71" providerId="ADAL" clId="{CF5DE9A3-ED35-4595-9A6B-F4273064B679}" dt="2026-09-10T08:27:41.108" v="381" actId="165"/>
          <ac:spMkLst>
            <pc:docMk/>
            <pc:sldMk cId="4187704123" sldId="2227"/>
            <ac:spMk id="28" creationId="{55AA7D33-7D5E-A07D-222F-D4FFA26C1FCE}"/>
          </ac:spMkLst>
        </pc:spChg>
        <pc:spChg chg="mod">
          <ac:chgData name="Bex Turner" userId="fe7a893d-e131-4a89-b172-272cfc9b1c71" providerId="ADAL" clId="{CF5DE9A3-ED35-4595-9A6B-F4273064B679}" dt="2026-09-10T08:27:41.108" v="381" actId="165"/>
          <ac:spMkLst>
            <pc:docMk/>
            <pc:sldMk cId="4187704123" sldId="2227"/>
            <ac:spMk id="29" creationId="{B477B932-FF76-9CB9-2F8E-5C9F29D9B848}"/>
          </ac:spMkLst>
        </pc:spChg>
        <pc:spChg chg="mod">
          <ac:chgData name="Bex Turner" userId="fe7a893d-e131-4a89-b172-272cfc9b1c71" providerId="ADAL" clId="{CF5DE9A3-ED35-4595-9A6B-F4273064B679}" dt="2026-09-10T08:27:41.108" v="381" actId="165"/>
          <ac:spMkLst>
            <pc:docMk/>
            <pc:sldMk cId="4187704123" sldId="2227"/>
            <ac:spMk id="33" creationId="{0C99AB8D-66CE-BC42-9D8A-4D94C936F2E3}"/>
          </ac:spMkLst>
        </pc:spChg>
        <pc:spChg chg="mod">
          <ac:chgData name="Bex Turner" userId="fe7a893d-e131-4a89-b172-272cfc9b1c71" providerId="ADAL" clId="{CF5DE9A3-ED35-4595-9A6B-F4273064B679}" dt="2026-09-10T08:27:41.108" v="381" actId="165"/>
          <ac:spMkLst>
            <pc:docMk/>
            <pc:sldMk cId="4187704123" sldId="2227"/>
            <ac:spMk id="34" creationId="{6D9014DD-6FEA-29BE-DE6E-CC2BA3FC5DC6}"/>
          </ac:spMkLst>
        </pc:spChg>
        <pc:grpChg chg="mod">
          <ac:chgData name="Bex Turner" userId="fe7a893d-e131-4a89-b172-272cfc9b1c71" providerId="ADAL" clId="{CF5DE9A3-ED35-4595-9A6B-F4273064B679}" dt="2026-09-10T08:27:49.770" v="392" actId="962"/>
          <ac:grpSpMkLst>
            <pc:docMk/>
            <pc:sldMk cId="4187704123" sldId="2227"/>
            <ac:grpSpMk id="11" creationId="{076E8E9F-B6DA-9A49-DF4D-72F2451C121B}"/>
          </ac:grpSpMkLst>
        </pc:grpChg>
        <pc:grpChg chg="mod">
          <ac:chgData name="Bex Turner" userId="fe7a893d-e131-4a89-b172-272cfc9b1c71" providerId="ADAL" clId="{CF5DE9A3-ED35-4595-9A6B-F4273064B679}" dt="2026-09-10T08:27:54.205" v="393" actId="962"/>
          <ac:grpSpMkLst>
            <pc:docMk/>
            <pc:sldMk cId="4187704123" sldId="2227"/>
            <ac:grpSpMk id="16" creationId="{9AAC1266-11C8-95D7-EAA3-325225B2B0B2}"/>
          </ac:grpSpMkLst>
        </pc:grpChg>
        <pc:grpChg chg="mod">
          <ac:chgData name="Bex Turner" userId="fe7a893d-e131-4a89-b172-272cfc9b1c71" providerId="ADAL" clId="{CF5DE9A3-ED35-4595-9A6B-F4273064B679}" dt="2026-09-10T08:27:58.351" v="394" actId="962"/>
          <ac:grpSpMkLst>
            <pc:docMk/>
            <pc:sldMk cId="4187704123" sldId="2227"/>
            <ac:grpSpMk id="21" creationId="{F3182CE9-4DE2-3ABC-78F0-D13E36FA49D4}"/>
          </ac:grpSpMkLst>
        </pc:grpChg>
        <pc:grpChg chg="mod">
          <ac:chgData name="Bex Turner" userId="fe7a893d-e131-4a89-b172-272cfc9b1c71" providerId="ADAL" clId="{CF5DE9A3-ED35-4595-9A6B-F4273064B679}" dt="2026-09-10T08:28:03.195" v="395" actId="962"/>
          <ac:grpSpMkLst>
            <pc:docMk/>
            <pc:sldMk cId="4187704123" sldId="2227"/>
            <ac:grpSpMk id="26" creationId="{6801C7FA-4CBC-61AC-8AA6-60603619FE01}"/>
          </ac:grpSpMkLst>
        </pc:grpChg>
        <pc:grpChg chg="mod">
          <ac:chgData name="Bex Turner" userId="fe7a893d-e131-4a89-b172-272cfc9b1c71" providerId="ADAL" clId="{CF5DE9A3-ED35-4595-9A6B-F4273064B679}" dt="2026-09-10T08:28:07.588" v="396" actId="962"/>
          <ac:grpSpMkLst>
            <pc:docMk/>
            <pc:sldMk cId="4187704123" sldId="2227"/>
            <ac:grpSpMk id="31" creationId="{FD9C6F94-F958-23E6-F62A-F44DA7FCCA11}"/>
          </ac:grpSpMkLst>
        </pc:grpChg>
        <pc:cxnChg chg="mod">
          <ac:chgData name="Bex Turner" userId="fe7a893d-e131-4a89-b172-272cfc9b1c71" providerId="ADAL" clId="{CF5DE9A3-ED35-4595-9A6B-F4273064B679}" dt="2026-09-09T08:56:40.280" v="323" actId="164"/>
          <ac:cxnSpMkLst>
            <pc:docMk/>
            <pc:sldMk cId="4187704123" sldId="2227"/>
            <ac:cxnSpMk id="10" creationId="{82A9320A-E09E-1344-F0FC-0D08BFCAB863}"/>
          </ac:cxnSpMkLst>
        </pc:cxnChg>
      </pc:sldChg>
      <pc:sldChg chg="addSp delSp modSp mod">
        <pc:chgData name="Bex Turner" userId="fe7a893d-e131-4a89-b172-272cfc9b1c71" providerId="ADAL" clId="{CF5DE9A3-ED35-4595-9A6B-F4273064B679}" dt="2026-09-10T08:28:43.249" v="408" actId="13244"/>
        <pc:sldMkLst>
          <pc:docMk/>
          <pc:sldMk cId="2975200398" sldId="2228"/>
        </pc:sldMkLst>
        <pc:spChg chg="mod topLvl">
          <ac:chgData name="Bex Turner" userId="fe7a893d-e131-4a89-b172-272cfc9b1c71" providerId="ADAL" clId="{CF5DE9A3-ED35-4595-9A6B-F4273064B679}" dt="2026-09-10T08:28:21.306" v="398" actId="165"/>
          <ac:spMkLst>
            <pc:docMk/>
            <pc:sldMk cId="2975200398" sldId="2228"/>
            <ac:spMk id="2" creationId="{E88667F5-CC7D-72C0-F33B-DCB1E19893AF}"/>
          </ac:spMkLst>
        </pc:spChg>
        <pc:spChg chg="ord">
          <ac:chgData name="Bex Turner" userId="fe7a893d-e131-4a89-b172-272cfc9b1c71" providerId="ADAL" clId="{CF5DE9A3-ED35-4595-9A6B-F4273064B679}" dt="2026-09-10T08:28:43.249" v="408" actId="13244"/>
          <ac:spMkLst>
            <pc:docMk/>
            <pc:sldMk cId="2975200398" sldId="2228"/>
            <ac:spMk id="5" creationId="{B9C5642A-CD91-5A78-1A8F-2F028DA3A2A8}"/>
          </ac:spMkLst>
        </pc:spChg>
        <pc:spChg chg="mod">
          <ac:chgData name="Bex Turner" userId="fe7a893d-e131-4a89-b172-272cfc9b1c71" providerId="ADAL" clId="{CF5DE9A3-ED35-4595-9A6B-F4273064B679}" dt="2026-09-10T08:28:21.306" v="398" actId="165"/>
          <ac:spMkLst>
            <pc:docMk/>
            <pc:sldMk cId="2975200398" sldId="2228"/>
            <ac:spMk id="9" creationId="{FF7DAC49-8AB4-4C02-F6E1-022B7D390A58}"/>
          </ac:spMkLst>
        </pc:spChg>
        <pc:spChg chg="mod">
          <ac:chgData name="Bex Turner" userId="fe7a893d-e131-4a89-b172-272cfc9b1c71" providerId="ADAL" clId="{CF5DE9A3-ED35-4595-9A6B-F4273064B679}" dt="2026-09-10T08:28:21.306" v="398" actId="165"/>
          <ac:spMkLst>
            <pc:docMk/>
            <pc:sldMk cId="2975200398" sldId="2228"/>
            <ac:spMk id="10" creationId="{51C58186-2A15-B4A7-7FCC-8292C69933D0}"/>
          </ac:spMkLst>
        </pc:spChg>
        <pc:spChg chg="mod">
          <ac:chgData name="Bex Turner" userId="fe7a893d-e131-4a89-b172-272cfc9b1c71" providerId="ADAL" clId="{CF5DE9A3-ED35-4595-9A6B-F4273064B679}" dt="2026-09-10T08:28:21.306" v="398" actId="165"/>
          <ac:spMkLst>
            <pc:docMk/>
            <pc:sldMk cId="2975200398" sldId="2228"/>
            <ac:spMk id="14" creationId="{9B1E686D-090D-2643-98A8-CEC7A5B95718}"/>
          </ac:spMkLst>
        </pc:spChg>
        <pc:spChg chg="mod">
          <ac:chgData name="Bex Turner" userId="fe7a893d-e131-4a89-b172-272cfc9b1c71" providerId="ADAL" clId="{CF5DE9A3-ED35-4595-9A6B-F4273064B679}" dt="2026-09-10T08:28:21.306" v="398" actId="165"/>
          <ac:spMkLst>
            <pc:docMk/>
            <pc:sldMk cId="2975200398" sldId="2228"/>
            <ac:spMk id="15" creationId="{B02D2C78-E7F7-CB61-633A-4BC593227809}"/>
          </ac:spMkLst>
        </pc:spChg>
        <pc:spChg chg="mod">
          <ac:chgData name="Bex Turner" userId="fe7a893d-e131-4a89-b172-272cfc9b1c71" providerId="ADAL" clId="{CF5DE9A3-ED35-4595-9A6B-F4273064B679}" dt="2026-09-10T08:28:21.306" v="398" actId="165"/>
          <ac:spMkLst>
            <pc:docMk/>
            <pc:sldMk cId="2975200398" sldId="2228"/>
            <ac:spMk id="19" creationId="{2D24193C-5331-DCBB-100B-E416C0C688A1}"/>
          </ac:spMkLst>
        </pc:spChg>
        <pc:spChg chg="mod">
          <ac:chgData name="Bex Turner" userId="fe7a893d-e131-4a89-b172-272cfc9b1c71" providerId="ADAL" clId="{CF5DE9A3-ED35-4595-9A6B-F4273064B679}" dt="2026-09-10T08:28:21.306" v="398" actId="165"/>
          <ac:spMkLst>
            <pc:docMk/>
            <pc:sldMk cId="2975200398" sldId="2228"/>
            <ac:spMk id="20" creationId="{3B029374-1974-396D-1F6D-712EE471A75E}"/>
          </ac:spMkLst>
        </pc:spChg>
        <pc:spChg chg="mod">
          <ac:chgData name="Bex Turner" userId="fe7a893d-e131-4a89-b172-272cfc9b1c71" providerId="ADAL" clId="{CF5DE9A3-ED35-4595-9A6B-F4273064B679}" dt="2026-09-08T15:19:20.596" v="170" actId="1035"/>
          <ac:spMkLst>
            <pc:docMk/>
            <pc:sldMk cId="2975200398" sldId="2228"/>
            <ac:spMk id="24" creationId="{B2CE4EBB-6ECB-3320-1A2B-D39D8ACBB6FC}"/>
          </ac:spMkLst>
        </pc:spChg>
        <pc:grpChg chg="mod">
          <ac:chgData name="Bex Turner" userId="fe7a893d-e131-4a89-b172-272cfc9b1c71" providerId="ADAL" clId="{CF5DE9A3-ED35-4595-9A6B-F4273064B679}" dt="2026-09-10T08:28:31.993" v="405" actId="962"/>
          <ac:grpSpMkLst>
            <pc:docMk/>
            <pc:sldMk cId="2975200398" sldId="2228"/>
            <ac:grpSpMk id="7" creationId="{8099E25F-0DB3-C99E-A6CF-AC13C9C77388}"/>
          </ac:grpSpMkLst>
        </pc:grpChg>
        <pc:grpChg chg="mod">
          <ac:chgData name="Bex Turner" userId="fe7a893d-e131-4a89-b172-272cfc9b1c71" providerId="ADAL" clId="{CF5DE9A3-ED35-4595-9A6B-F4273064B679}" dt="2026-09-10T08:28:21.306" v="398" actId="165"/>
          <ac:grpSpMkLst>
            <pc:docMk/>
            <pc:sldMk cId="2975200398" sldId="2228"/>
            <ac:grpSpMk id="8" creationId="{F0431A6B-EEC3-3B02-8B49-D5D91505DCC9}"/>
          </ac:grpSpMkLst>
        </pc:grpChg>
        <pc:grpChg chg="mod topLvl">
          <ac:chgData name="Bex Turner" userId="fe7a893d-e131-4a89-b172-272cfc9b1c71" providerId="ADAL" clId="{CF5DE9A3-ED35-4595-9A6B-F4273064B679}" dt="2026-09-10T08:28:36.272" v="406" actId="962"/>
          <ac:grpSpMkLst>
            <pc:docMk/>
            <pc:sldMk cId="2975200398" sldId="2228"/>
            <ac:grpSpMk id="12" creationId="{D21E0346-E0DE-0E0E-4BEC-7DE1B92A0D59}"/>
          </ac:grpSpMkLst>
        </pc:grpChg>
        <pc:grpChg chg="mod">
          <ac:chgData name="Bex Turner" userId="fe7a893d-e131-4a89-b172-272cfc9b1c71" providerId="ADAL" clId="{CF5DE9A3-ED35-4595-9A6B-F4273064B679}" dt="2026-09-10T08:28:41.321" v="407" actId="962"/>
          <ac:grpSpMkLst>
            <pc:docMk/>
            <pc:sldMk cId="2975200398" sldId="2228"/>
            <ac:grpSpMk id="17" creationId="{00175BA5-750F-E564-AEC9-9F9034C248D0}"/>
          </ac:grpSpMkLst>
        </pc:grpChg>
        <pc:grpChg chg="mod">
          <ac:chgData name="Bex Turner" userId="fe7a893d-e131-4a89-b172-272cfc9b1c71" providerId="ADAL" clId="{CF5DE9A3-ED35-4595-9A6B-F4273064B679}" dt="2026-09-10T08:28:21.306" v="398" actId="165"/>
          <ac:grpSpMkLst>
            <pc:docMk/>
            <pc:sldMk cId="2975200398" sldId="2228"/>
            <ac:grpSpMk id="18" creationId="{C81768CC-7591-9075-B781-16417A03E275}"/>
          </ac:grpSpMkLst>
        </pc:grpChg>
        <pc:cxnChg chg="mod">
          <ac:chgData name="Bex Turner" userId="fe7a893d-e131-4a89-b172-272cfc9b1c71" providerId="ADAL" clId="{CF5DE9A3-ED35-4595-9A6B-F4273064B679}" dt="2026-09-09T09:02:26.262" v="324" actId="164"/>
          <ac:cxnSpMkLst>
            <pc:docMk/>
            <pc:sldMk cId="2975200398" sldId="2228"/>
            <ac:cxnSpMk id="3" creationId="{8AAE02C3-A50D-2C98-0405-573BDB40609E}"/>
          </ac:cxnSpMkLst>
        </pc:cxnChg>
      </pc:sldChg>
      <pc:sldChg chg="modSp mod">
        <pc:chgData name="Bex Turner" userId="fe7a893d-e131-4a89-b172-272cfc9b1c71" providerId="ADAL" clId="{CF5DE9A3-ED35-4595-9A6B-F4273064B679}" dt="2026-09-10T08:29:10.731" v="409" actId="13244"/>
        <pc:sldMkLst>
          <pc:docMk/>
          <pc:sldMk cId="487340012" sldId="2234"/>
        </pc:sldMkLst>
        <pc:spChg chg="mod">
          <ac:chgData name="Bex Turner" userId="fe7a893d-e131-4a89-b172-272cfc9b1c71" providerId="ADAL" clId="{CF5DE9A3-ED35-4595-9A6B-F4273064B679}" dt="2026-09-08T15:20:12.576" v="187" actId="14100"/>
          <ac:spMkLst>
            <pc:docMk/>
            <pc:sldMk cId="487340012" sldId="2234"/>
            <ac:spMk id="3" creationId="{BA0ECDF5-CCD5-4B50-B6D3-05E495A45873}"/>
          </ac:spMkLst>
        </pc:spChg>
        <pc:spChg chg="ord">
          <ac:chgData name="Bex Turner" userId="fe7a893d-e131-4a89-b172-272cfc9b1c71" providerId="ADAL" clId="{CF5DE9A3-ED35-4595-9A6B-F4273064B679}" dt="2026-09-10T08:29:10.731" v="409" actId="13244"/>
          <ac:spMkLst>
            <pc:docMk/>
            <pc:sldMk cId="487340012" sldId="2234"/>
            <ac:spMk id="4" creationId="{19672E94-67CE-015F-5342-AEDDA3BB0B5D}"/>
          </ac:spMkLst>
        </pc:spChg>
      </pc:sldChg>
      <pc:sldChg chg="modSp mod">
        <pc:chgData name="Bex Turner" userId="fe7a893d-e131-4a89-b172-272cfc9b1c71" providerId="ADAL" clId="{CF5DE9A3-ED35-4595-9A6B-F4273064B679}" dt="2026-09-10T08:24:23.782" v="327" actId="13244"/>
        <pc:sldMkLst>
          <pc:docMk/>
          <pc:sldMk cId="3464379696" sldId="2235"/>
        </pc:sldMkLst>
        <pc:spChg chg="mod">
          <ac:chgData name="Bex Turner" userId="fe7a893d-e131-4a89-b172-272cfc9b1c71" providerId="ADAL" clId="{CF5DE9A3-ED35-4595-9A6B-F4273064B679}" dt="2026-09-08T15:17:04.991" v="46" actId="14100"/>
          <ac:spMkLst>
            <pc:docMk/>
            <pc:sldMk cId="3464379696" sldId="2235"/>
            <ac:spMk id="3" creationId="{C7025C55-C8E8-749A-561E-2244AF1DCF4B}"/>
          </ac:spMkLst>
        </pc:spChg>
        <pc:spChg chg="ord">
          <ac:chgData name="Bex Turner" userId="fe7a893d-e131-4a89-b172-272cfc9b1c71" providerId="ADAL" clId="{CF5DE9A3-ED35-4595-9A6B-F4273064B679}" dt="2026-09-10T08:24:23.782" v="327" actId="13244"/>
          <ac:spMkLst>
            <pc:docMk/>
            <pc:sldMk cId="3464379696" sldId="2235"/>
            <ac:spMk id="4" creationId="{65725C14-A1F5-EF88-66D6-F1556FD38D5C}"/>
          </ac:spMkLst>
        </pc:spChg>
        <pc:spChg chg="ord">
          <ac:chgData name="Bex Turner" userId="fe7a893d-e131-4a89-b172-272cfc9b1c71" providerId="ADAL" clId="{CF5DE9A3-ED35-4595-9A6B-F4273064B679}" dt="2026-09-10T08:24:22.350" v="326" actId="13244"/>
          <ac:spMkLst>
            <pc:docMk/>
            <pc:sldMk cId="3464379696" sldId="2235"/>
            <ac:spMk id="5" creationId="{61C08B9F-79CF-4A63-64BC-E2B6AC0D205D}"/>
          </ac:spMkLst>
        </pc:spChg>
      </pc:sldChg>
      <pc:sldChg chg="modSp mod">
        <pc:chgData name="Bex Turner" userId="fe7a893d-e131-4a89-b172-272cfc9b1c71" providerId="ADAL" clId="{CF5DE9A3-ED35-4595-9A6B-F4273064B679}" dt="2026-09-08T15:16:29.974" v="37" actId="14100"/>
        <pc:sldMkLst>
          <pc:docMk/>
          <pc:sldMk cId="3560508643" sldId="2243"/>
        </pc:sldMkLst>
        <pc:spChg chg="mod">
          <ac:chgData name="Bex Turner" userId="fe7a893d-e131-4a89-b172-272cfc9b1c71" providerId="ADAL" clId="{CF5DE9A3-ED35-4595-9A6B-F4273064B679}" dt="2026-09-08T15:16:29.974" v="37" actId="14100"/>
          <ac:spMkLst>
            <pc:docMk/>
            <pc:sldMk cId="3560508643" sldId="2243"/>
            <ac:spMk id="11" creationId="{CFAFD003-A021-CA2E-8436-A9779724E079}"/>
          </ac:spMkLst>
        </pc:spChg>
      </pc:sldChg>
      <pc:sldChg chg="modSp mod">
        <pc:chgData name="Bex Turner" userId="fe7a893d-e131-4a89-b172-272cfc9b1c71" providerId="ADAL" clId="{CF5DE9A3-ED35-4595-9A6B-F4273064B679}" dt="2026-09-08T15:16:39.025" v="41" actId="1036"/>
        <pc:sldMkLst>
          <pc:docMk/>
          <pc:sldMk cId="1326729035" sldId="2244"/>
        </pc:sldMkLst>
        <pc:spChg chg="mod">
          <ac:chgData name="Bex Turner" userId="fe7a893d-e131-4a89-b172-272cfc9b1c71" providerId="ADAL" clId="{CF5DE9A3-ED35-4595-9A6B-F4273064B679}" dt="2026-09-08T15:16:39.025" v="41" actId="1036"/>
          <ac:spMkLst>
            <pc:docMk/>
            <pc:sldMk cId="1326729035" sldId="2244"/>
            <ac:spMk id="4" creationId="{1CA6C98A-7C86-BA09-1BA7-1C2605BB0677}"/>
          </ac:spMkLst>
        </pc:spChg>
      </pc:sldChg>
      <pc:sldChg chg="modSp mod">
        <pc:chgData name="Bex Turner" userId="fe7a893d-e131-4a89-b172-272cfc9b1c71" providerId="ADAL" clId="{CF5DE9A3-ED35-4595-9A6B-F4273064B679}" dt="2026-09-10T08:24:40.111" v="329" actId="13244"/>
        <pc:sldMkLst>
          <pc:docMk/>
          <pc:sldMk cId="1394529948" sldId="2245"/>
        </pc:sldMkLst>
        <pc:spChg chg="ord">
          <ac:chgData name="Bex Turner" userId="fe7a893d-e131-4a89-b172-272cfc9b1c71" providerId="ADAL" clId="{CF5DE9A3-ED35-4595-9A6B-F4273064B679}" dt="2026-09-10T08:24:40.111" v="329" actId="13244"/>
          <ac:spMkLst>
            <pc:docMk/>
            <pc:sldMk cId="1394529948" sldId="2245"/>
            <ac:spMk id="4" creationId="{590E32AB-B785-32B6-9076-93F82A9CCFEF}"/>
          </ac:spMkLst>
        </pc:spChg>
        <pc:picChg chg="mod">
          <ac:chgData name="Bex Turner" userId="fe7a893d-e131-4a89-b172-272cfc9b1c71" providerId="ADAL" clId="{CF5DE9A3-ED35-4595-9A6B-F4273064B679}" dt="2026-09-08T15:17:40.420" v="82" actId="14100"/>
          <ac:picMkLst>
            <pc:docMk/>
            <pc:sldMk cId="1394529948" sldId="2245"/>
            <ac:picMk id="6" creationId="{E37F9361-6393-68D0-5963-877576E3751E}"/>
          </ac:picMkLst>
        </pc:picChg>
      </pc:sldChg>
      <pc:sldChg chg="modSp mod">
        <pc:chgData name="Bex Turner" userId="fe7a893d-e131-4a89-b172-272cfc9b1c71" providerId="ADAL" clId="{CF5DE9A3-ED35-4595-9A6B-F4273064B679}" dt="2026-09-10T08:25:00.615" v="331" actId="13244"/>
        <pc:sldMkLst>
          <pc:docMk/>
          <pc:sldMk cId="1021185304" sldId="2246"/>
        </pc:sldMkLst>
        <pc:spChg chg="mod">
          <ac:chgData name="Bex Turner" userId="fe7a893d-e131-4a89-b172-272cfc9b1c71" providerId="ADAL" clId="{CF5DE9A3-ED35-4595-9A6B-F4273064B679}" dt="2026-09-08T15:18:18.969" v="94" actId="14100"/>
          <ac:spMkLst>
            <pc:docMk/>
            <pc:sldMk cId="1021185304" sldId="2246"/>
            <ac:spMk id="2" creationId="{CB4E93EF-10F5-A511-88BF-5D7603BD5DDA}"/>
          </ac:spMkLst>
        </pc:spChg>
        <pc:spChg chg="ord">
          <ac:chgData name="Bex Turner" userId="fe7a893d-e131-4a89-b172-272cfc9b1c71" providerId="ADAL" clId="{CF5DE9A3-ED35-4595-9A6B-F4273064B679}" dt="2026-09-10T08:25:00.615" v="331" actId="13244"/>
          <ac:spMkLst>
            <pc:docMk/>
            <pc:sldMk cId="1021185304" sldId="2246"/>
            <ac:spMk id="8" creationId="{F669D2EA-CCBC-9658-AC6F-E9F75299DAD0}"/>
          </ac:spMkLst>
        </pc:spChg>
      </pc:sldChg>
      <pc:sldChg chg="modSp mod">
        <pc:chgData name="Bex Turner" userId="fe7a893d-e131-4a89-b172-272cfc9b1c71" providerId="ADAL" clId="{CF5DE9A3-ED35-4595-9A6B-F4273064B679}" dt="2026-09-10T08:24:33.347" v="328" actId="13244"/>
        <pc:sldMkLst>
          <pc:docMk/>
          <pc:sldMk cId="2584067851" sldId="2247"/>
        </pc:sldMkLst>
        <pc:spChg chg="ord">
          <ac:chgData name="Bex Turner" userId="fe7a893d-e131-4a89-b172-272cfc9b1c71" providerId="ADAL" clId="{CF5DE9A3-ED35-4595-9A6B-F4273064B679}" dt="2026-09-10T08:24:33.347" v="328" actId="13244"/>
          <ac:spMkLst>
            <pc:docMk/>
            <pc:sldMk cId="2584067851" sldId="2247"/>
            <ac:spMk id="5" creationId="{A19BA407-CF8E-DD36-EB61-B927616CFB47}"/>
          </ac:spMkLst>
        </pc:spChg>
      </pc:sldChg>
      <pc:sldChg chg="modSp mod">
        <pc:chgData name="Bex Turner" userId="fe7a893d-e131-4a89-b172-272cfc9b1c71" providerId="ADAL" clId="{CF5DE9A3-ED35-4595-9A6B-F4273064B679}" dt="2026-09-10T08:29:13.323" v="410" actId="13244"/>
        <pc:sldMkLst>
          <pc:docMk/>
          <pc:sldMk cId="1385998236" sldId="2248"/>
        </pc:sldMkLst>
        <pc:spChg chg="mod">
          <ac:chgData name="Bex Turner" userId="fe7a893d-e131-4a89-b172-272cfc9b1c71" providerId="ADAL" clId="{CF5DE9A3-ED35-4595-9A6B-F4273064B679}" dt="2026-09-08T15:21:15.103" v="209" actId="14100"/>
          <ac:spMkLst>
            <pc:docMk/>
            <pc:sldMk cId="1385998236" sldId="2248"/>
            <ac:spMk id="3" creationId="{F4677093-CAC0-BE56-4BB3-ACDCFE1BACE8}"/>
          </ac:spMkLst>
        </pc:spChg>
        <pc:spChg chg="ord">
          <ac:chgData name="Bex Turner" userId="fe7a893d-e131-4a89-b172-272cfc9b1c71" providerId="ADAL" clId="{CF5DE9A3-ED35-4595-9A6B-F4273064B679}" dt="2026-09-10T08:29:13.323" v="410" actId="13244"/>
          <ac:spMkLst>
            <pc:docMk/>
            <pc:sldMk cId="1385998236" sldId="2248"/>
            <ac:spMk id="4" creationId="{EA134D73-B306-B847-4D0B-9B657DB13E46}"/>
          </ac:spMkLst>
        </pc:spChg>
      </pc:sldChg>
      <pc:sldChg chg="modSp mod">
        <pc:chgData name="Bex Turner" userId="fe7a893d-e131-4a89-b172-272cfc9b1c71" providerId="ADAL" clId="{CF5DE9A3-ED35-4595-9A6B-F4273064B679}" dt="2026-09-10T08:29:22.351" v="411" actId="13244"/>
        <pc:sldMkLst>
          <pc:docMk/>
          <pc:sldMk cId="358365762" sldId="2249"/>
        </pc:sldMkLst>
        <pc:spChg chg="ord">
          <ac:chgData name="Bex Turner" userId="fe7a893d-e131-4a89-b172-272cfc9b1c71" providerId="ADAL" clId="{CF5DE9A3-ED35-4595-9A6B-F4273064B679}" dt="2026-09-10T08:29:22.351" v="411" actId="13244"/>
          <ac:spMkLst>
            <pc:docMk/>
            <pc:sldMk cId="358365762" sldId="2249"/>
            <ac:spMk id="4" creationId="{1C12F938-2B89-5BED-7D5E-A06D50CCDC64}"/>
          </ac:spMkLst>
        </pc:spChg>
      </pc:sldChg>
      <pc:sldChg chg="new">
        <pc:chgData name="Bex Turner" userId="fe7a893d-e131-4a89-b172-272cfc9b1c71" providerId="ADAL" clId="{CF5DE9A3-ED35-4595-9A6B-F4273064B679}" dt="2026-09-10T09:26:23.824" v="422" actId="680"/>
        <pc:sldMkLst>
          <pc:docMk/>
          <pc:sldMk cId="2061199644" sldId="2250"/>
        </pc:sldMkLst>
      </pc:sldChg>
      <pc:sldMasterChg chg="delSldLayout modSldLayout">
        <pc:chgData name="Bex Turner" userId="fe7a893d-e131-4a89-b172-272cfc9b1c71" providerId="ADAL" clId="{CF5DE9A3-ED35-4595-9A6B-F4273064B679}" dt="2026-09-15T09:47:38.526" v="440" actId="22"/>
        <pc:sldMasterMkLst>
          <pc:docMk/>
          <pc:sldMasterMk cId="1170632888" sldId="2147483839"/>
        </pc:sldMasterMkLst>
        <pc:sldLayoutChg chg="addSp delSp mod">
          <pc:chgData name="Bex Turner" userId="fe7a893d-e131-4a89-b172-272cfc9b1c71" providerId="ADAL" clId="{CF5DE9A3-ED35-4595-9A6B-F4273064B679}" dt="2026-09-15T09:47:38.526" v="440" actId="22"/>
          <pc:sldLayoutMkLst>
            <pc:docMk/>
            <pc:sldMasterMk cId="1170632888" sldId="2147483839"/>
            <pc:sldLayoutMk cId="3952512585" sldId="2147483840"/>
          </pc:sldLayoutMkLst>
          <pc:spChg chg="add">
            <ac:chgData name="Bex Turner" userId="fe7a893d-e131-4a89-b172-272cfc9b1c71" providerId="ADAL" clId="{CF5DE9A3-ED35-4595-9A6B-F4273064B679}" dt="2026-09-15T09:47:38.526" v="440" actId="22"/>
            <ac:spMkLst>
              <pc:docMk/>
              <pc:sldMasterMk cId="1170632888" sldId="2147483839"/>
              <pc:sldLayoutMk cId="3952512585" sldId="2147483840"/>
              <ac:spMk id="10" creationId="{F31B5F3B-E412-BB6A-7243-C882DBDDD3F3}"/>
            </ac:spMkLst>
          </pc:spChg>
          <pc:picChg chg="add">
            <ac:chgData name="Bex Turner" userId="fe7a893d-e131-4a89-b172-272cfc9b1c71" providerId="ADAL" clId="{CF5DE9A3-ED35-4595-9A6B-F4273064B679}" dt="2026-09-04T12:01:07.104" v="1" actId="22"/>
            <ac:picMkLst>
              <pc:docMk/>
              <pc:sldMasterMk cId="1170632888" sldId="2147483839"/>
              <pc:sldLayoutMk cId="3952512585" sldId="2147483840"/>
              <ac:picMk id="6" creationId="{F7F31AB6-04D3-BDF7-0761-0B4BC67AC835}"/>
            </ac:picMkLst>
          </pc:picChg>
          <pc:picChg chg="add">
            <ac:chgData name="Bex Turner" userId="fe7a893d-e131-4a89-b172-272cfc9b1c71" providerId="ADAL" clId="{CF5DE9A3-ED35-4595-9A6B-F4273064B679}" dt="2026-09-15T09:47:38.526" v="440" actId="22"/>
            <ac:picMkLst>
              <pc:docMk/>
              <pc:sldMasterMk cId="1170632888" sldId="2147483839"/>
              <pc:sldLayoutMk cId="3952512585" sldId="2147483840"/>
              <ac:picMk id="7" creationId="{69A2C99A-09A3-3EDA-2167-FFE2257D1783}"/>
            </ac:picMkLst>
          </pc:picChg>
        </pc:sldLayoutChg>
        <pc:sldLayoutChg chg="addSp delSp modSp mod">
          <pc:chgData name="Bex Turner" userId="fe7a893d-e131-4a89-b172-272cfc9b1c71" providerId="ADAL" clId="{CF5DE9A3-ED35-4595-9A6B-F4273064B679}" dt="2026-09-04T12:01:12.344" v="4" actId="14100"/>
          <pc:sldLayoutMkLst>
            <pc:docMk/>
            <pc:sldMasterMk cId="1170632888" sldId="2147483839"/>
            <pc:sldLayoutMk cId="1257057850" sldId="2147483841"/>
          </pc:sldLayoutMkLst>
          <pc:spChg chg="mod">
            <ac:chgData name="Bex Turner" userId="fe7a893d-e131-4a89-b172-272cfc9b1c71" providerId="ADAL" clId="{CF5DE9A3-ED35-4595-9A6B-F4273064B679}" dt="2026-09-04T12:01:12.344" v="4" actId="14100"/>
            <ac:spMkLst>
              <pc:docMk/>
              <pc:sldMasterMk cId="1170632888" sldId="2147483839"/>
              <pc:sldLayoutMk cId="1257057850" sldId="2147483841"/>
              <ac:spMk id="2" creationId="{8DA25EBE-15BA-2CA7-D013-3127C3F7B1E8}"/>
            </ac:spMkLst>
          </pc:spChg>
          <pc:picChg chg="add">
            <ac:chgData name="Bex Turner" userId="fe7a893d-e131-4a89-b172-272cfc9b1c71" providerId="ADAL" clId="{CF5DE9A3-ED35-4595-9A6B-F4273064B679}" dt="2026-09-04T12:01:09.416" v="3" actId="22"/>
            <ac:picMkLst>
              <pc:docMk/>
              <pc:sldMasterMk cId="1170632888" sldId="2147483839"/>
              <pc:sldLayoutMk cId="1257057850" sldId="2147483841"/>
              <ac:picMk id="6" creationId="{50171D2B-1FA2-93DA-9323-E305720091E6}"/>
            </ac:picMkLst>
          </pc:picChg>
        </pc:sldLayoutChg>
        <pc:sldLayoutChg chg="addSp delSp modSp mod">
          <pc:chgData name="Bex Turner" userId="fe7a893d-e131-4a89-b172-272cfc9b1c71" providerId="ADAL" clId="{CF5DE9A3-ED35-4595-9A6B-F4273064B679}" dt="2026-09-04T12:01:18.805" v="7" actId="14100"/>
          <pc:sldLayoutMkLst>
            <pc:docMk/>
            <pc:sldMasterMk cId="1170632888" sldId="2147483839"/>
            <pc:sldLayoutMk cId="3008243065" sldId="2147483842"/>
          </pc:sldLayoutMkLst>
          <pc:spChg chg="mod">
            <ac:chgData name="Bex Turner" userId="fe7a893d-e131-4a89-b172-272cfc9b1c71" providerId="ADAL" clId="{CF5DE9A3-ED35-4595-9A6B-F4273064B679}" dt="2026-09-04T12:01:18.805" v="7" actId="14100"/>
            <ac:spMkLst>
              <pc:docMk/>
              <pc:sldMasterMk cId="1170632888" sldId="2147483839"/>
              <pc:sldLayoutMk cId="3008243065" sldId="2147483842"/>
              <ac:spMk id="6" creationId="{8EA27E32-6C2E-83E2-0786-39F88E5C2FA7}"/>
            </ac:spMkLst>
          </pc:spChg>
          <pc:picChg chg="add">
            <ac:chgData name="Bex Turner" userId="fe7a893d-e131-4a89-b172-272cfc9b1c71" providerId="ADAL" clId="{CF5DE9A3-ED35-4595-9A6B-F4273064B679}" dt="2026-09-04T12:01:15.875" v="6" actId="22"/>
            <ac:picMkLst>
              <pc:docMk/>
              <pc:sldMasterMk cId="1170632888" sldId="2147483839"/>
              <pc:sldLayoutMk cId="3008243065" sldId="2147483842"/>
              <ac:picMk id="9" creationId="{9B52B047-92F2-1C5E-958D-8D723A71C765}"/>
            </ac:picMkLst>
          </pc:picChg>
        </pc:sldLayoutChg>
        <pc:sldLayoutChg chg="addSp delSp modSp mod">
          <pc:chgData name="Bex Turner" userId="fe7a893d-e131-4a89-b172-272cfc9b1c71" providerId="ADAL" clId="{CF5DE9A3-ED35-4595-9A6B-F4273064B679}" dt="2026-09-04T12:01:23.620" v="10" actId="14100"/>
          <pc:sldLayoutMkLst>
            <pc:docMk/>
            <pc:sldMasterMk cId="1170632888" sldId="2147483839"/>
            <pc:sldLayoutMk cId="3220063303" sldId="2147483843"/>
          </pc:sldLayoutMkLst>
          <pc:spChg chg="mod">
            <ac:chgData name="Bex Turner" userId="fe7a893d-e131-4a89-b172-272cfc9b1c71" providerId="ADAL" clId="{CF5DE9A3-ED35-4595-9A6B-F4273064B679}" dt="2026-09-04T12:01:23.620" v="10" actId="14100"/>
            <ac:spMkLst>
              <pc:docMk/>
              <pc:sldMasterMk cId="1170632888" sldId="2147483839"/>
              <pc:sldLayoutMk cId="3220063303" sldId="2147483843"/>
              <ac:spMk id="6" creationId="{8EA27E32-6C2E-83E2-0786-39F88E5C2FA7}"/>
            </ac:spMkLst>
          </pc:spChg>
          <pc:picChg chg="add">
            <ac:chgData name="Bex Turner" userId="fe7a893d-e131-4a89-b172-272cfc9b1c71" providerId="ADAL" clId="{CF5DE9A3-ED35-4595-9A6B-F4273064B679}" dt="2026-09-04T12:01:21.079" v="9" actId="22"/>
            <ac:picMkLst>
              <pc:docMk/>
              <pc:sldMasterMk cId="1170632888" sldId="2147483839"/>
              <pc:sldLayoutMk cId="3220063303" sldId="2147483843"/>
              <ac:picMk id="8" creationId="{E343EB9D-2F59-2720-C503-57E2602E08DA}"/>
            </ac:picMkLst>
          </pc:picChg>
        </pc:sldLayoutChg>
        <pc:sldLayoutChg chg="addSp delSp modSp mod">
          <pc:chgData name="Bex Turner" userId="fe7a893d-e131-4a89-b172-272cfc9b1c71" providerId="ADAL" clId="{CF5DE9A3-ED35-4595-9A6B-F4273064B679}" dt="2026-09-04T12:01:29.082" v="13" actId="14100"/>
          <pc:sldLayoutMkLst>
            <pc:docMk/>
            <pc:sldMasterMk cId="1170632888" sldId="2147483839"/>
            <pc:sldLayoutMk cId="4012856084" sldId="2147483844"/>
          </pc:sldLayoutMkLst>
          <pc:spChg chg="mod">
            <ac:chgData name="Bex Turner" userId="fe7a893d-e131-4a89-b172-272cfc9b1c71" providerId="ADAL" clId="{CF5DE9A3-ED35-4595-9A6B-F4273064B679}" dt="2026-09-04T12:01:29.082" v="13" actId="14100"/>
            <ac:spMkLst>
              <pc:docMk/>
              <pc:sldMasterMk cId="1170632888" sldId="2147483839"/>
              <pc:sldLayoutMk cId="4012856084" sldId="2147483844"/>
              <ac:spMk id="6" creationId="{8EA27E32-6C2E-83E2-0786-39F88E5C2FA7}"/>
            </ac:spMkLst>
          </pc:spChg>
          <pc:picChg chg="add">
            <ac:chgData name="Bex Turner" userId="fe7a893d-e131-4a89-b172-272cfc9b1c71" providerId="ADAL" clId="{CF5DE9A3-ED35-4595-9A6B-F4273064B679}" dt="2026-09-04T12:01:26.896" v="12" actId="22"/>
            <ac:picMkLst>
              <pc:docMk/>
              <pc:sldMasterMk cId="1170632888" sldId="2147483839"/>
              <pc:sldLayoutMk cId="4012856084" sldId="2147483844"/>
              <ac:picMk id="8" creationId="{E36E355F-95F2-AD11-D00A-67621A042DD9}"/>
            </ac:picMkLst>
          </pc:picChg>
        </pc:sldLayoutChg>
        <pc:sldLayoutChg chg="addSp delSp modSp mod">
          <pc:chgData name="Bex Turner" userId="fe7a893d-e131-4a89-b172-272cfc9b1c71" providerId="ADAL" clId="{CF5DE9A3-ED35-4595-9A6B-F4273064B679}" dt="2026-09-10T15:59:17.373" v="439" actId="1038"/>
          <pc:sldLayoutMkLst>
            <pc:docMk/>
            <pc:sldMasterMk cId="1170632888" sldId="2147483839"/>
            <pc:sldLayoutMk cId="3051500700" sldId="2147483872"/>
          </pc:sldLayoutMkLst>
          <pc:spChg chg="add mod">
            <ac:chgData name="Bex Turner" userId="fe7a893d-e131-4a89-b172-272cfc9b1c71" providerId="ADAL" clId="{CF5DE9A3-ED35-4595-9A6B-F4273064B679}" dt="2026-09-10T15:59:17.373" v="439" actId="1038"/>
            <ac:spMkLst>
              <pc:docMk/>
              <pc:sldMasterMk cId="1170632888" sldId="2147483839"/>
              <pc:sldLayoutMk cId="3051500700" sldId="2147483872"/>
              <ac:spMk id="2" creationId="{B3DDD861-BFC2-1DE2-58FA-E70605722229}"/>
            </ac:spMkLst>
          </pc:spChg>
        </pc:sldLayoutChg>
      </pc:sldMasterChg>
    </pc:docChg>
  </pc:docChgLst>
  <pc:docChgLst>
    <pc:chgData name="Katie McHugh" userId="52b9d370-5e66-4a37-ac9f-f1fcf2516f7d" providerId="ADAL" clId="{48A52FAC-0DD3-44A3-9FC2-1AEBDA640897}"/>
    <pc:docChg chg="undo custSel modSld">
      <pc:chgData name="Katie McHugh" userId="52b9d370-5e66-4a37-ac9f-f1fcf2516f7d" providerId="ADAL" clId="{48A52FAC-0DD3-44A3-9FC2-1AEBDA640897}" dt="2026-09-14T14:19:19.525" v="170" actId="20577"/>
      <pc:docMkLst>
        <pc:docMk/>
      </pc:docMkLst>
      <pc:sldChg chg="modSp mod">
        <pc:chgData name="Katie McHugh" userId="52b9d370-5e66-4a37-ac9f-f1fcf2516f7d" providerId="ADAL" clId="{48A52FAC-0DD3-44A3-9FC2-1AEBDA640897}" dt="2026-09-14T14:10:56.524" v="15" actId="6549"/>
        <pc:sldMkLst>
          <pc:docMk/>
          <pc:sldMk cId="3318579635" sldId="2128"/>
        </pc:sldMkLst>
        <pc:spChg chg="mod">
          <ac:chgData name="Katie McHugh" userId="52b9d370-5e66-4a37-ac9f-f1fcf2516f7d" providerId="ADAL" clId="{48A52FAC-0DD3-44A3-9FC2-1AEBDA640897}" dt="2026-09-14T14:10:56.524" v="15" actId="6549"/>
          <ac:spMkLst>
            <pc:docMk/>
            <pc:sldMk cId="3318579635" sldId="2128"/>
            <ac:spMk id="3" creationId="{E4C41FAC-ED25-27D6-9AFD-C8F6B5BD46C6}"/>
          </ac:spMkLst>
        </pc:spChg>
      </pc:sldChg>
      <pc:sldChg chg="modSp mod">
        <pc:chgData name="Katie McHugh" userId="52b9d370-5e66-4a37-ac9f-f1fcf2516f7d" providerId="ADAL" clId="{48A52FAC-0DD3-44A3-9FC2-1AEBDA640897}" dt="2026-09-14T14:11:23.120" v="29" actId="20577"/>
        <pc:sldMkLst>
          <pc:docMk/>
          <pc:sldMk cId="2032287337" sldId="2188"/>
        </pc:sldMkLst>
        <pc:graphicFrameChg chg="modGraphic">
          <ac:chgData name="Katie McHugh" userId="52b9d370-5e66-4a37-ac9f-f1fcf2516f7d" providerId="ADAL" clId="{48A52FAC-0DD3-44A3-9FC2-1AEBDA640897}" dt="2026-09-14T14:11:23.120" v="29" actId="20577"/>
          <ac:graphicFrameMkLst>
            <pc:docMk/>
            <pc:sldMk cId="2032287337" sldId="2188"/>
            <ac:graphicFrameMk id="4" creationId="{19C5CDB4-4616-533F-CEFC-DDAA37894E7E}"/>
          </ac:graphicFrameMkLst>
        </pc:graphicFrameChg>
      </pc:sldChg>
      <pc:sldChg chg="modSp mod">
        <pc:chgData name="Katie McHugh" userId="52b9d370-5e66-4a37-ac9f-f1fcf2516f7d" providerId="ADAL" clId="{48A52FAC-0DD3-44A3-9FC2-1AEBDA640897}" dt="2026-09-14T14:13:40.213" v="90" actId="113"/>
        <pc:sldMkLst>
          <pc:docMk/>
          <pc:sldMk cId="3947195949" sldId="2195"/>
        </pc:sldMkLst>
        <pc:spChg chg="mod">
          <ac:chgData name="Katie McHugh" userId="52b9d370-5e66-4a37-ac9f-f1fcf2516f7d" providerId="ADAL" clId="{48A52FAC-0DD3-44A3-9FC2-1AEBDA640897}" dt="2026-09-14T14:13:40.213" v="90" actId="113"/>
          <ac:spMkLst>
            <pc:docMk/>
            <pc:sldMk cId="3947195949" sldId="2195"/>
            <ac:spMk id="3" creationId="{047FC88C-C0D8-2C19-7389-7B872AC146A4}"/>
          </ac:spMkLst>
        </pc:spChg>
      </pc:sldChg>
      <pc:sldChg chg="modSp mod">
        <pc:chgData name="Katie McHugh" userId="52b9d370-5e66-4a37-ac9f-f1fcf2516f7d" providerId="ADAL" clId="{48A52FAC-0DD3-44A3-9FC2-1AEBDA640897}" dt="2026-09-14T14:15:02.570" v="125" actId="20577"/>
        <pc:sldMkLst>
          <pc:docMk/>
          <pc:sldMk cId="1028863955" sldId="2199"/>
        </pc:sldMkLst>
        <pc:spChg chg="mod">
          <ac:chgData name="Katie McHugh" userId="52b9d370-5e66-4a37-ac9f-f1fcf2516f7d" providerId="ADAL" clId="{48A52FAC-0DD3-44A3-9FC2-1AEBDA640897}" dt="2026-09-14T14:15:02.570" v="125" actId="20577"/>
          <ac:spMkLst>
            <pc:docMk/>
            <pc:sldMk cId="1028863955" sldId="2199"/>
            <ac:spMk id="5" creationId="{3BF0209D-5583-A72C-746C-A8463D7E0B27}"/>
          </ac:spMkLst>
        </pc:spChg>
      </pc:sldChg>
      <pc:sldChg chg="modSp mod">
        <pc:chgData name="Katie McHugh" userId="52b9d370-5e66-4a37-ac9f-f1fcf2516f7d" providerId="ADAL" clId="{48A52FAC-0DD3-44A3-9FC2-1AEBDA640897}" dt="2026-09-14T14:14:45.488" v="119" actId="20577"/>
        <pc:sldMkLst>
          <pc:docMk/>
          <pc:sldMk cId="3680782729" sldId="2202"/>
        </pc:sldMkLst>
        <pc:spChg chg="mod">
          <ac:chgData name="Katie McHugh" userId="52b9d370-5e66-4a37-ac9f-f1fcf2516f7d" providerId="ADAL" clId="{48A52FAC-0DD3-44A3-9FC2-1AEBDA640897}" dt="2026-09-14T14:14:45.488" v="119" actId="20577"/>
          <ac:spMkLst>
            <pc:docMk/>
            <pc:sldMk cId="3680782729" sldId="2202"/>
            <ac:spMk id="5" creationId="{03DCEC4A-A0BB-BD22-493E-E84F8893F281}"/>
          </ac:spMkLst>
        </pc:spChg>
      </pc:sldChg>
      <pc:sldChg chg="modSp mod">
        <pc:chgData name="Katie McHugh" userId="52b9d370-5e66-4a37-ac9f-f1fcf2516f7d" providerId="ADAL" clId="{48A52FAC-0DD3-44A3-9FC2-1AEBDA640897}" dt="2026-09-14T14:11:39.543" v="39" actId="20577"/>
        <pc:sldMkLst>
          <pc:docMk/>
          <pc:sldMk cId="1915772921" sldId="2203"/>
        </pc:sldMkLst>
        <pc:spChg chg="mod">
          <ac:chgData name="Katie McHugh" userId="52b9d370-5e66-4a37-ac9f-f1fcf2516f7d" providerId="ADAL" clId="{48A52FAC-0DD3-44A3-9FC2-1AEBDA640897}" dt="2026-09-14T14:11:39.543" v="39" actId="20577"/>
          <ac:spMkLst>
            <pc:docMk/>
            <pc:sldMk cId="1915772921" sldId="2203"/>
            <ac:spMk id="8" creationId="{45154C4B-6C5F-6BC7-0609-16D4C1260551}"/>
          </ac:spMkLst>
        </pc:spChg>
      </pc:sldChg>
      <pc:sldChg chg="modSp mod">
        <pc:chgData name="Katie McHugh" userId="52b9d370-5e66-4a37-ac9f-f1fcf2516f7d" providerId="ADAL" clId="{48A52FAC-0DD3-44A3-9FC2-1AEBDA640897}" dt="2026-09-14T14:15:22.383" v="141" actId="20577"/>
        <pc:sldMkLst>
          <pc:docMk/>
          <pc:sldMk cId="1299010132" sldId="2210"/>
        </pc:sldMkLst>
        <pc:spChg chg="mod">
          <ac:chgData name="Katie McHugh" userId="52b9d370-5e66-4a37-ac9f-f1fcf2516f7d" providerId="ADAL" clId="{48A52FAC-0DD3-44A3-9FC2-1AEBDA640897}" dt="2026-09-14T14:15:22.383" v="141" actId="20577"/>
          <ac:spMkLst>
            <pc:docMk/>
            <pc:sldMk cId="1299010132" sldId="2210"/>
            <ac:spMk id="7" creationId="{C9AC45C6-B6C1-A7AB-AA9F-F41312F824DB}"/>
          </ac:spMkLst>
        </pc:spChg>
      </pc:sldChg>
      <pc:sldChg chg="modSp mod">
        <pc:chgData name="Katie McHugh" userId="52b9d370-5e66-4a37-ac9f-f1fcf2516f7d" providerId="ADAL" clId="{48A52FAC-0DD3-44A3-9FC2-1AEBDA640897}" dt="2026-09-14T14:15:08.522" v="134" actId="20577"/>
        <pc:sldMkLst>
          <pc:docMk/>
          <pc:sldMk cId="3142101098" sldId="2211"/>
        </pc:sldMkLst>
        <pc:spChg chg="mod">
          <ac:chgData name="Katie McHugh" userId="52b9d370-5e66-4a37-ac9f-f1fcf2516f7d" providerId="ADAL" clId="{48A52FAC-0DD3-44A3-9FC2-1AEBDA640897}" dt="2026-09-14T14:15:08.522" v="134" actId="20577"/>
          <ac:spMkLst>
            <pc:docMk/>
            <pc:sldMk cId="3142101098" sldId="2211"/>
            <ac:spMk id="8" creationId="{FA09EBA5-519A-791E-BAE5-7B836A7A2461}"/>
          </ac:spMkLst>
        </pc:spChg>
      </pc:sldChg>
      <pc:sldChg chg="modSp mod">
        <pc:chgData name="Katie McHugh" userId="52b9d370-5e66-4a37-ac9f-f1fcf2516f7d" providerId="ADAL" clId="{48A52FAC-0DD3-44A3-9FC2-1AEBDA640897}" dt="2026-09-14T14:11:57.844" v="45" actId="20577"/>
        <pc:sldMkLst>
          <pc:docMk/>
          <pc:sldMk cId="146332346" sldId="2224"/>
        </pc:sldMkLst>
        <pc:spChg chg="mod">
          <ac:chgData name="Katie McHugh" userId="52b9d370-5e66-4a37-ac9f-f1fcf2516f7d" providerId="ADAL" clId="{48A52FAC-0DD3-44A3-9FC2-1AEBDA640897}" dt="2026-09-14T14:11:53.769" v="43" actId="20577"/>
          <ac:spMkLst>
            <pc:docMk/>
            <pc:sldMk cId="146332346" sldId="2224"/>
            <ac:spMk id="15" creationId="{9E498B4C-3B58-69AE-3E34-ADD3BA535A77}"/>
          </ac:spMkLst>
        </pc:spChg>
        <pc:spChg chg="mod">
          <ac:chgData name="Katie McHugh" userId="52b9d370-5e66-4a37-ac9f-f1fcf2516f7d" providerId="ADAL" clId="{48A52FAC-0DD3-44A3-9FC2-1AEBDA640897}" dt="2026-09-14T14:11:49.440" v="41" actId="20577"/>
          <ac:spMkLst>
            <pc:docMk/>
            <pc:sldMk cId="146332346" sldId="2224"/>
            <ac:spMk id="28" creationId="{C255D78C-5ACC-9FB5-C05E-D156AFBA5C09}"/>
          </ac:spMkLst>
        </pc:spChg>
        <pc:spChg chg="mod">
          <ac:chgData name="Katie McHugh" userId="52b9d370-5e66-4a37-ac9f-f1fcf2516f7d" providerId="ADAL" clId="{48A52FAC-0DD3-44A3-9FC2-1AEBDA640897}" dt="2026-09-14T14:11:55.745" v="44" actId="20577"/>
          <ac:spMkLst>
            <pc:docMk/>
            <pc:sldMk cId="146332346" sldId="2224"/>
            <ac:spMk id="42" creationId="{39578992-76C2-1DE6-E183-600AC91327CB}"/>
          </ac:spMkLst>
        </pc:spChg>
        <pc:spChg chg="mod">
          <ac:chgData name="Katie McHugh" userId="52b9d370-5e66-4a37-ac9f-f1fcf2516f7d" providerId="ADAL" clId="{48A52FAC-0DD3-44A3-9FC2-1AEBDA640897}" dt="2026-09-14T14:11:51.722" v="42" actId="20577"/>
          <ac:spMkLst>
            <pc:docMk/>
            <pc:sldMk cId="146332346" sldId="2224"/>
            <ac:spMk id="55" creationId="{117B85F3-2B26-4178-F307-0E9FC5739760}"/>
          </ac:spMkLst>
        </pc:spChg>
        <pc:spChg chg="mod">
          <ac:chgData name="Katie McHugh" userId="52b9d370-5e66-4a37-ac9f-f1fcf2516f7d" providerId="ADAL" clId="{48A52FAC-0DD3-44A3-9FC2-1AEBDA640897}" dt="2026-09-14T14:11:57.844" v="45" actId="20577"/>
          <ac:spMkLst>
            <pc:docMk/>
            <pc:sldMk cId="146332346" sldId="2224"/>
            <ac:spMk id="62" creationId="{4C4BE83B-72B4-C787-9928-2CE48F01FCE8}"/>
          </ac:spMkLst>
        </pc:spChg>
      </pc:sldChg>
      <pc:sldChg chg="modSp mod">
        <pc:chgData name="Katie McHugh" userId="52b9d370-5e66-4a37-ac9f-f1fcf2516f7d" providerId="ADAL" clId="{48A52FAC-0DD3-44A3-9FC2-1AEBDA640897}" dt="2026-09-14T14:12:11.650" v="49" actId="20577"/>
        <pc:sldMkLst>
          <pc:docMk/>
          <pc:sldMk cId="1999301900" sldId="2225"/>
        </pc:sldMkLst>
        <pc:spChg chg="mod">
          <ac:chgData name="Katie McHugh" userId="52b9d370-5e66-4a37-ac9f-f1fcf2516f7d" providerId="ADAL" clId="{48A52FAC-0DD3-44A3-9FC2-1AEBDA640897}" dt="2026-09-14T14:12:11.650" v="49" actId="20577"/>
          <ac:spMkLst>
            <pc:docMk/>
            <pc:sldMk cId="1999301900" sldId="2225"/>
            <ac:spMk id="16" creationId="{087BF103-764D-1F6B-E004-DAD9FFD37CF8}"/>
          </ac:spMkLst>
        </pc:spChg>
        <pc:spChg chg="mod">
          <ac:chgData name="Katie McHugh" userId="52b9d370-5e66-4a37-ac9f-f1fcf2516f7d" providerId="ADAL" clId="{48A52FAC-0DD3-44A3-9FC2-1AEBDA640897}" dt="2026-09-14T14:12:01.962" v="46" actId="20577"/>
          <ac:spMkLst>
            <pc:docMk/>
            <pc:sldMk cId="1999301900" sldId="2225"/>
            <ac:spMk id="26" creationId="{EB5FB4A0-2342-9A50-F150-C2C958DB59A9}"/>
          </ac:spMkLst>
        </pc:spChg>
        <pc:spChg chg="mod">
          <ac:chgData name="Katie McHugh" userId="52b9d370-5e66-4a37-ac9f-f1fcf2516f7d" providerId="ADAL" clId="{48A52FAC-0DD3-44A3-9FC2-1AEBDA640897}" dt="2026-09-14T14:12:07.716" v="47" actId="6549"/>
          <ac:spMkLst>
            <pc:docMk/>
            <pc:sldMk cId="1999301900" sldId="2225"/>
            <ac:spMk id="36" creationId="{4C104ED1-DE65-8623-8C1A-FAE05A584B98}"/>
          </ac:spMkLst>
        </pc:spChg>
        <pc:spChg chg="mod">
          <ac:chgData name="Katie McHugh" userId="52b9d370-5e66-4a37-ac9f-f1fcf2516f7d" providerId="ADAL" clId="{48A52FAC-0DD3-44A3-9FC2-1AEBDA640897}" dt="2026-09-14T14:12:09.781" v="48" actId="20577"/>
          <ac:spMkLst>
            <pc:docMk/>
            <pc:sldMk cId="1999301900" sldId="2225"/>
            <ac:spMk id="41" creationId="{32D9AFF6-5131-0B35-3E8B-F06FCF1C45DB}"/>
          </ac:spMkLst>
        </pc:spChg>
      </pc:sldChg>
      <pc:sldChg chg="modSp mod">
        <pc:chgData name="Katie McHugh" userId="52b9d370-5e66-4a37-ac9f-f1fcf2516f7d" providerId="ADAL" clId="{48A52FAC-0DD3-44A3-9FC2-1AEBDA640897}" dt="2026-09-14T14:18:25.333" v="165"/>
        <pc:sldMkLst>
          <pc:docMk/>
          <pc:sldMk cId="1993584696" sldId="2226"/>
        </pc:sldMkLst>
        <pc:spChg chg="mod">
          <ac:chgData name="Katie McHugh" userId="52b9d370-5e66-4a37-ac9f-f1fcf2516f7d" providerId="ADAL" clId="{48A52FAC-0DD3-44A3-9FC2-1AEBDA640897}" dt="2026-09-14T14:12:21.791" v="52" actId="20577"/>
          <ac:spMkLst>
            <pc:docMk/>
            <pc:sldMk cId="1993584696" sldId="2226"/>
            <ac:spMk id="12" creationId="{D5E831F3-5FC6-CF89-F57E-A9E37EB6D86A}"/>
          </ac:spMkLst>
        </pc:spChg>
        <pc:spChg chg="mod">
          <ac:chgData name="Katie McHugh" userId="52b9d370-5e66-4a37-ac9f-f1fcf2516f7d" providerId="ADAL" clId="{48A52FAC-0DD3-44A3-9FC2-1AEBDA640897}" dt="2026-09-14T14:12:17.374" v="50" actId="20577"/>
          <ac:spMkLst>
            <pc:docMk/>
            <pc:sldMk cId="1993584696" sldId="2226"/>
            <ac:spMk id="17" creationId="{55632C76-779B-38E8-C7F7-2695FA94E871}"/>
          </ac:spMkLst>
        </pc:spChg>
        <pc:spChg chg="mod">
          <ac:chgData name="Katie McHugh" userId="52b9d370-5e66-4a37-ac9f-f1fcf2516f7d" providerId="ADAL" clId="{48A52FAC-0DD3-44A3-9FC2-1AEBDA640897}" dt="2026-09-14T14:12:23.417" v="53" actId="20577"/>
          <ac:spMkLst>
            <pc:docMk/>
            <pc:sldMk cId="1993584696" sldId="2226"/>
            <ac:spMk id="22" creationId="{142E836B-7988-F729-45A2-13BA88879653}"/>
          </ac:spMkLst>
        </pc:spChg>
        <pc:spChg chg="mod">
          <ac:chgData name="Katie McHugh" userId="52b9d370-5e66-4a37-ac9f-f1fcf2516f7d" providerId="ADAL" clId="{48A52FAC-0DD3-44A3-9FC2-1AEBDA640897}" dt="2026-09-14T14:12:19.208" v="51" actId="20577"/>
          <ac:spMkLst>
            <pc:docMk/>
            <pc:sldMk cId="1993584696" sldId="2226"/>
            <ac:spMk id="27" creationId="{04D485C7-864E-23B4-FF4F-C3FD631E0ED0}"/>
          </ac:spMkLst>
        </pc:spChg>
        <pc:spChg chg="mod">
          <ac:chgData name="Katie McHugh" userId="52b9d370-5e66-4a37-ac9f-f1fcf2516f7d" providerId="ADAL" clId="{48A52FAC-0DD3-44A3-9FC2-1AEBDA640897}" dt="2026-09-14T14:12:26.071" v="54" actId="20577"/>
          <ac:spMkLst>
            <pc:docMk/>
            <pc:sldMk cId="1993584696" sldId="2226"/>
            <ac:spMk id="32" creationId="{5EBC20EA-652E-104E-20A4-51083B62A7B4}"/>
          </ac:spMkLst>
        </pc:spChg>
        <pc:grpChg chg="ord">
          <ac:chgData name="Katie McHugh" userId="52b9d370-5e66-4a37-ac9f-f1fcf2516f7d" providerId="ADAL" clId="{48A52FAC-0DD3-44A3-9FC2-1AEBDA640897}" dt="2026-09-14T14:18:11.264" v="162"/>
          <ac:grpSpMkLst>
            <pc:docMk/>
            <pc:sldMk cId="1993584696" sldId="2226"/>
            <ac:grpSpMk id="9" creationId="{D48A8CF4-D7FC-7204-378E-8F3230DC295E}"/>
          </ac:grpSpMkLst>
        </pc:grpChg>
        <pc:grpChg chg="ord">
          <ac:chgData name="Katie McHugh" userId="52b9d370-5e66-4a37-ac9f-f1fcf2516f7d" providerId="ADAL" clId="{48A52FAC-0DD3-44A3-9FC2-1AEBDA640897}" dt="2026-09-14T14:18:25.333" v="165"/>
          <ac:grpSpMkLst>
            <pc:docMk/>
            <pc:sldMk cId="1993584696" sldId="2226"/>
            <ac:grpSpMk id="24" creationId="{B33F1EC6-F756-A3AE-E2C2-554CDD9A4686}"/>
          </ac:grpSpMkLst>
        </pc:grpChg>
      </pc:sldChg>
      <pc:sldChg chg="modSp mod">
        <pc:chgData name="Katie McHugh" userId="52b9d370-5e66-4a37-ac9f-f1fcf2516f7d" providerId="ADAL" clId="{48A52FAC-0DD3-44A3-9FC2-1AEBDA640897}" dt="2026-09-14T14:12:40.098" v="59" actId="6549"/>
        <pc:sldMkLst>
          <pc:docMk/>
          <pc:sldMk cId="4187704123" sldId="2227"/>
        </pc:sldMkLst>
        <pc:spChg chg="mod">
          <ac:chgData name="Katie McHugh" userId="52b9d370-5e66-4a37-ac9f-f1fcf2516f7d" providerId="ADAL" clId="{48A52FAC-0DD3-44A3-9FC2-1AEBDA640897}" dt="2026-09-14T14:12:35.360" v="57" actId="6549"/>
          <ac:spMkLst>
            <pc:docMk/>
            <pc:sldMk cId="4187704123" sldId="2227"/>
            <ac:spMk id="14" creationId="{6E117E31-19ED-920C-DE68-55FCD08BCFFA}"/>
          </ac:spMkLst>
        </pc:spChg>
        <pc:spChg chg="mod">
          <ac:chgData name="Katie McHugh" userId="52b9d370-5e66-4a37-ac9f-f1fcf2516f7d" providerId="ADAL" clId="{48A52FAC-0DD3-44A3-9FC2-1AEBDA640897}" dt="2026-09-14T14:12:29.727" v="55" actId="20577"/>
          <ac:spMkLst>
            <pc:docMk/>
            <pc:sldMk cId="4187704123" sldId="2227"/>
            <ac:spMk id="19" creationId="{A095691D-287F-3B12-28F9-F2AC92398B0F}"/>
          </ac:spMkLst>
        </pc:spChg>
        <pc:spChg chg="mod">
          <ac:chgData name="Katie McHugh" userId="52b9d370-5e66-4a37-ac9f-f1fcf2516f7d" providerId="ADAL" clId="{48A52FAC-0DD3-44A3-9FC2-1AEBDA640897}" dt="2026-09-14T14:12:37.781" v="58" actId="6549"/>
          <ac:spMkLst>
            <pc:docMk/>
            <pc:sldMk cId="4187704123" sldId="2227"/>
            <ac:spMk id="24" creationId="{2B62B630-8B3F-CD59-2E82-B97EB38D902F}"/>
          </ac:spMkLst>
        </pc:spChg>
        <pc:spChg chg="mod">
          <ac:chgData name="Katie McHugh" userId="52b9d370-5e66-4a37-ac9f-f1fcf2516f7d" providerId="ADAL" clId="{48A52FAC-0DD3-44A3-9FC2-1AEBDA640897}" dt="2026-09-14T14:12:32.484" v="56" actId="20577"/>
          <ac:spMkLst>
            <pc:docMk/>
            <pc:sldMk cId="4187704123" sldId="2227"/>
            <ac:spMk id="29" creationId="{B477B932-FF76-9CB9-2F8E-5C9F29D9B848}"/>
          </ac:spMkLst>
        </pc:spChg>
        <pc:spChg chg="mod">
          <ac:chgData name="Katie McHugh" userId="52b9d370-5e66-4a37-ac9f-f1fcf2516f7d" providerId="ADAL" clId="{48A52FAC-0DD3-44A3-9FC2-1AEBDA640897}" dt="2026-09-14T14:12:40.098" v="59" actId="6549"/>
          <ac:spMkLst>
            <pc:docMk/>
            <pc:sldMk cId="4187704123" sldId="2227"/>
            <ac:spMk id="34" creationId="{6D9014DD-6FEA-29BE-DE6E-CC2BA3FC5DC6}"/>
          </ac:spMkLst>
        </pc:spChg>
      </pc:sldChg>
      <pc:sldChg chg="modSp mod">
        <pc:chgData name="Katie McHugh" userId="52b9d370-5e66-4a37-ac9f-f1fcf2516f7d" providerId="ADAL" clId="{48A52FAC-0DD3-44A3-9FC2-1AEBDA640897}" dt="2026-09-14T14:16:27.685" v="157"/>
        <pc:sldMkLst>
          <pc:docMk/>
          <pc:sldMk cId="2975200398" sldId="2228"/>
        </pc:sldMkLst>
        <pc:spChg chg="ord">
          <ac:chgData name="Katie McHugh" userId="52b9d370-5e66-4a37-ac9f-f1fcf2516f7d" providerId="ADAL" clId="{48A52FAC-0DD3-44A3-9FC2-1AEBDA640897}" dt="2026-09-14T14:16:13.911" v="148"/>
          <ac:spMkLst>
            <pc:docMk/>
            <pc:sldMk cId="2975200398" sldId="2228"/>
            <ac:spMk id="2" creationId="{E88667F5-CC7D-72C0-F33B-DCB1E19893AF}"/>
          </ac:spMkLst>
        </pc:spChg>
        <pc:spChg chg="mod">
          <ac:chgData name="Katie McHugh" userId="52b9d370-5e66-4a37-ac9f-f1fcf2516f7d" providerId="ADAL" clId="{48A52FAC-0DD3-44A3-9FC2-1AEBDA640897}" dt="2026-09-14T14:12:44.750" v="60" actId="6549"/>
          <ac:spMkLst>
            <pc:docMk/>
            <pc:sldMk cId="2975200398" sldId="2228"/>
            <ac:spMk id="10" creationId="{51C58186-2A15-B4A7-7FCC-8292C69933D0}"/>
          </ac:spMkLst>
        </pc:spChg>
        <pc:spChg chg="mod">
          <ac:chgData name="Katie McHugh" userId="52b9d370-5e66-4a37-ac9f-f1fcf2516f7d" providerId="ADAL" clId="{48A52FAC-0DD3-44A3-9FC2-1AEBDA640897}" dt="2026-09-14T14:12:46.557" v="63" actId="20577"/>
          <ac:spMkLst>
            <pc:docMk/>
            <pc:sldMk cId="2975200398" sldId="2228"/>
            <ac:spMk id="15" creationId="{B02D2C78-E7F7-CB61-633A-4BC593227809}"/>
          </ac:spMkLst>
        </pc:spChg>
        <pc:spChg chg="mod">
          <ac:chgData name="Katie McHugh" userId="52b9d370-5e66-4a37-ac9f-f1fcf2516f7d" providerId="ADAL" clId="{48A52FAC-0DD3-44A3-9FC2-1AEBDA640897}" dt="2026-09-14T14:12:52.501" v="65" actId="20577"/>
          <ac:spMkLst>
            <pc:docMk/>
            <pc:sldMk cId="2975200398" sldId="2228"/>
            <ac:spMk id="20" creationId="{3B029374-1974-396D-1F6D-712EE471A75E}"/>
          </ac:spMkLst>
        </pc:spChg>
        <pc:spChg chg="mod">
          <ac:chgData name="Katie McHugh" userId="52b9d370-5e66-4a37-ac9f-f1fcf2516f7d" providerId="ADAL" clId="{48A52FAC-0DD3-44A3-9FC2-1AEBDA640897}" dt="2026-09-14T14:12:54.508" v="66" actId="6549"/>
          <ac:spMkLst>
            <pc:docMk/>
            <pc:sldMk cId="2975200398" sldId="2228"/>
            <ac:spMk id="25" creationId="{EE328EB6-6A59-8168-9896-B34F2AD8B18B}"/>
          </ac:spMkLst>
        </pc:spChg>
        <pc:grpChg chg="ord">
          <ac:chgData name="Katie McHugh" userId="52b9d370-5e66-4a37-ac9f-f1fcf2516f7d" providerId="ADAL" clId="{48A52FAC-0DD3-44A3-9FC2-1AEBDA640897}" dt="2026-09-14T14:16:27.685" v="157"/>
          <ac:grpSpMkLst>
            <pc:docMk/>
            <pc:sldMk cId="2975200398" sldId="2228"/>
            <ac:grpSpMk id="6" creationId="{867BE60B-96DA-09F5-6DCA-48AF761FA4DD}"/>
          </ac:grpSpMkLst>
        </pc:grpChg>
        <pc:cxnChg chg="ord">
          <ac:chgData name="Katie McHugh" userId="52b9d370-5e66-4a37-ac9f-f1fcf2516f7d" providerId="ADAL" clId="{48A52FAC-0DD3-44A3-9FC2-1AEBDA640897}" dt="2026-09-14T14:16:16.951" v="155"/>
          <ac:cxnSpMkLst>
            <pc:docMk/>
            <pc:sldMk cId="2975200398" sldId="2228"/>
            <ac:cxnSpMk id="3" creationId="{8AAE02C3-A50D-2C98-0405-573BDB40609E}"/>
          </ac:cxnSpMkLst>
        </pc:cxnChg>
      </pc:sldChg>
      <pc:sldChg chg="modSp mod">
        <pc:chgData name="Katie McHugh" userId="52b9d370-5e66-4a37-ac9f-f1fcf2516f7d" providerId="ADAL" clId="{48A52FAC-0DD3-44A3-9FC2-1AEBDA640897}" dt="2026-09-14T14:13:15.291" v="78" actId="20577"/>
        <pc:sldMkLst>
          <pc:docMk/>
          <pc:sldMk cId="487340012" sldId="2234"/>
        </pc:sldMkLst>
        <pc:spChg chg="mod">
          <ac:chgData name="Katie McHugh" userId="52b9d370-5e66-4a37-ac9f-f1fcf2516f7d" providerId="ADAL" clId="{48A52FAC-0DD3-44A3-9FC2-1AEBDA640897}" dt="2026-09-14T14:13:12.534" v="73" actId="5793"/>
          <ac:spMkLst>
            <pc:docMk/>
            <pc:sldMk cId="487340012" sldId="2234"/>
            <ac:spMk id="3" creationId="{BA0ECDF5-CCD5-4B50-B6D3-05E495A45873}"/>
          </ac:spMkLst>
        </pc:spChg>
        <pc:spChg chg="mod">
          <ac:chgData name="Katie McHugh" userId="52b9d370-5e66-4a37-ac9f-f1fcf2516f7d" providerId="ADAL" clId="{48A52FAC-0DD3-44A3-9FC2-1AEBDA640897}" dt="2026-09-14T14:13:15.291" v="78" actId="20577"/>
          <ac:spMkLst>
            <pc:docMk/>
            <pc:sldMk cId="487340012" sldId="2234"/>
            <ac:spMk id="4" creationId="{19672E94-67CE-015F-5342-AEDDA3BB0B5D}"/>
          </ac:spMkLst>
        </pc:spChg>
      </pc:sldChg>
      <pc:sldChg chg="modSp mod">
        <pc:chgData name="Katie McHugh" userId="52b9d370-5e66-4a37-ac9f-f1fcf2516f7d" providerId="ADAL" clId="{48A52FAC-0DD3-44A3-9FC2-1AEBDA640897}" dt="2026-09-14T14:16:53.979" v="158"/>
        <pc:sldMkLst>
          <pc:docMk/>
          <pc:sldMk cId="3560508643" sldId="2243"/>
        </pc:sldMkLst>
        <pc:spChg chg="ord">
          <ac:chgData name="Katie McHugh" userId="52b9d370-5e66-4a37-ac9f-f1fcf2516f7d" providerId="ADAL" clId="{48A52FAC-0DD3-44A3-9FC2-1AEBDA640897}" dt="2026-09-14T14:16:53.979" v="158"/>
          <ac:spMkLst>
            <pc:docMk/>
            <pc:sldMk cId="3560508643" sldId="2243"/>
            <ac:spMk id="3" creationId="{993B7B50-E139-2EFE-7F8F-20E3BC9DCE45}"/>
          </ac:spMkLst>
        </pc:spChg>
      </pc:sldChg>
      <pc:sldChg chg="modSp mod">
        <pc:chgData name="Katie McHugh" userId="52b9d370-5e66-4a37-ac9f-f1fcf2516f7d" providerId="ADAL" clId="{48A52FAC-0DD3-44A3-9FC2-1AEBDA640897}" dt="2026-09-14T14:10:39.868" v="4" actId="20577"/>
        <pc:sldMkLst>
          <pc:docMk/>
          <pc:sldMk cId="1326729035" sldId="2244"/>
        </pc:sldMkLst>
        <pc:spChg chg="mod">
          <ac:chgData name="Katie McHugh" userId="52b9d370-5e66-4a37-ac9f-f1fcf2516f7d" providerId="ADAL" clId="{48A52FAC-0DD3-44A3-9FC2-1AEBDA640897}" dt="2026-09-14T14:10:39.868" v="4" actId="20577"/>
          <ac:spMkLst>
            <pc:docMk/>
            <pc:sldMk cId="1326729035" sldId="2244"/>
            <ac:spMk id="5" creationId="{62E2FBDD-3C73-1C3A-77F7-2294CD65C341}"/>
          </ac:spMkLst>
        </pc:spChg>
      </pc:sldChg>
      <pc:sldChg chg="modSp mod">
        <pc:chgData name="Katie McHugh" userId="52b9d370-5e66-4a37-ac9f-f1fcf2516f7d" providerId="ADAL" clId="{48A52FAC-0DD3-44A3-9FC2-1AEBDA640897}" dt="2026-09-14T14:11:27.039" v="34" actId="20577"/>
        <pc:sldMkLst>
          <pc:docMk/>
          <pc:sldMk cId="2584067851" sldId="2247"/>
        </pc:sldMkLst>
        <pc:spChg chg="mod">
          <ac:chgData name="Katie McHugh" userId="52b9d370-5e66-4a37-ac9f-f1fcf2516f7d" providerId="ADAL" clId="{48A52FAC-0DD3-44A3-9FC2-1AEBDA640897}" dt="2026-09-14T14:11:27.039" v="34" actId="20577"/>
          <ac:spMkLst>
            <pc:docMk/>
            <pc:sldMk cId="2584067851" sldId="2247"/>
            <ac:spMk id="8" creationId="{A787E56A-2734-2A90-9482-52305CA9A015}"/>
          </ac:spMkLst>
        </pc:spChg>
      </pc:sldChg>
      <pc:sldChg chg="modSp mod">
        <pc:chgData name="Katie McHugh" userId="52b9d370-5e66-4a37-ac9f-f1fcf2516f7d" providerId="ADAL" clId="{48A52FAC-0DD3-44A3-9FC2-1AEBDA640897}" dt="2026-09-14T14:14:23.537" v="113" actId="20577"/>
        <pc:sldMkLst>
          <pc:docMk/>
          <pc:sldMk cId="1385998236" sldId="2248"/>
        </pc:sldMkLst>
        <pc:spChg chg="mod">
          <ac:chgData name="Katie McHugh" userId="52b9d370-5e66-4a37-ac9f-f1fcf2516f7d" providerId="ADAL" clId="{48A52FAC-0DD3-44A3-9FC2-1AEBDA640897}" dt="2026-09-14T14:14:18.647" v="108" actId="20577"/>
          <ac:spMkLst>
            <pc:docMk/>
            <pc:sldMk cId="1385998236" sldId="2248"/>
            <ac:spMk id="3" creationId="{F4677093-CAC0-BE56-4BB3-ACDCFE1BACE8}"/>
          </ac:spMkLst>
        </pc:spChg>
        <pc:spChg chg="mod">
          <ac:chgData name="Katie McHugh" userId="52b9d370-5e66-4a37-ac9f-f1fcf2516f7d" providerId="ADAL" clId="{48A52FAC-0DD3-44A3-9FC2-1AEBDA640897}" dt="2026-09-14T14:14:23.537" v="113" actId="20577"/>
          <ac:spMkLst>
            <pc:docMk/>
            <pc:sldMk cId="1385998236" sldId="2248"/>
            <ac:spMk id="4" creationId="{EA134D73-B306-B847-4D0B-9B657DB13E46}"/>
          </ac:spMkLst>
        </pc:spChg>
      </pc:sldChg>
      <pc:sldChg chg="modSp mod">
        <pc:chgData name="Katie McHugh" userId="52b9d370-5e66-4a37-ac9f-f1fcf2516f7d" providerId="ADAL" clId="{48A52FAC-0DD3-44A3-9FC2-1AEBDA640897}" dt="2026-09-14T14:19:19.525" v="170" actId="20577"/>
        <pc:sldMkLst>
          <pc:docMk/>
          <pc:sldMk cId="358365762" sldId="2249"/>
        </pc:sldMkLst>
        <pc:spChg chg="mod">
          <ac:chgData name="Katie McHugh" userId="52b9d370-5e66-4a37-ac9f-f1fcf2516f7d" providerId="ADAL" clId="{48A52FAC-0DD3-44A3-9FC2-1AEBDA640897}" dt="2026-09-14T14:19:19.525" v="170" actId="20577"/>
          <ac:spMkLst>
            <pc:docMk/>
            <pc:sldMk cId="358365762" sldId="2249"/>
            <ac:spMk id="4" creationId="{1C12F938-2B89-5BED-7D5E-A06D50CCDC64}"/>
          </ac:spMkLst>
        </pc:spChg>
      </pc:sldChg>
    </pc:docChg>
  </pc:docChgLst>
  <pc:docChgLst>
    <pc:chgData name="Rudi Vizma" userId="194a5221-9761-4a2d-8786-15178521a36e" providerId="ADAL" clId="{2ADDC88B-4D51-44AC-A624-536D68782FEF}"/>
    <pc:docChg chg="modSld">
      <pc:chgData name="Rudi Vizma" userId="194a5221-9761-4a2d-8786-15178521a36e" providerId="ADAL" clId="{2ADDC88B-4D51-44AC-A624-536D68782FEF}" dt="2026-09-10T17:57:29.695" v="521" actId="20577"/>
      <pc:docMkLst>
        <pc:docMk/>
      </pc:docMkLst>
      <pc:sldChg chg="modSp">
        <pc:chgData name="Rudi Vizma" userId="194a5221-9761-4a2d-8786-15178521a36e" providerId="ADAL" clId="{2ADDC88B-4D51-44AC-A624-536D68782FEF}" dt="2026-09-10T17:54:39.330" v="422" actId="20577"/>
        <pc:sldMkLst>
          <pc:docMk/>
          <pc:sldMk cId="3216254899" sldId="2154"/>
        </pc:sldMkLst>
        <pc:spChg chg="mod">
          <ac:chgData name="Rudi Vizma" userId="194a5221-9761-4a2d-8786-15178521a36e" providerId="ADAL" clId="{2ADDC88B-4D51-44AC-A624-536D68782FEF}" dt="2026-09-10T17:54:39.330" v="422" actId="20577"/>
          <ac:spMkLst>
            <pc:docMk/>
            <pc:sldMk cId="3216254899" sldId="2154"/>
            <ac:spMk id="4" creationId="{3C608257-81E2-0140-125C-2DA3AFB89C8F}"/>
          </ac:spMkLst>
        </pc:spChg>
      </pc:sldChg>
      <pc:sldChg chg="addSp modSp">
        <pc:chgData name="Rudi Vizma" userId="194a5221-9761-4a2d-8786-15178521a36e" providerId="ADAL" clId="{2ADDC88B-4D51-44AC-A624-536D68782FEF}" dt="2026-09-10T16:59:26.491" v="47" actId="1076"/>
        <pc:sldMkLst>
          <pc:docMk/>
          <pc:sldMk cId="4024681970" sldId="2170"/>
        </pc:sldMkLst>
        <pc:spChg chg="add mod">
          <ac:chgData name="Rudi Vizma" userId="194a5221-9761-4a2d-8786-15178521a36e" providerId="ADAL" clId="{2ADDC88B-4D51-44AC-A624-536D68782FEF}" dt="2026-09-10T16:59:26.491" v="47" actId="1076"/>
          <ac:spMkLst>
            <pc:docMk/>
            <pc:sldMk cId="4024681970" sldId="2170"/>
            <ac:spMk id="2" creationId="{987EDE96-4194-BD59-BE04-78301CBA12AF}"/>
          </ac:spMkLst>
        </pc:spChg>
      </pc:sldChg>
      <pc:sldChg chg="addSp modSp">
        <pc:chgData name="Rudi Vizma" userId="194a5221-9761-4a2d-8786-15178521a36e" providerId="ADAL" clId="{2ADDC88B-4D51-44AC-A624-536D68782FEF}" dt="2026-09-10T17:52:47.821" v="365" actId="20577"/>
        <pc:sldMkLst>
          <pc:docMk/>
          <pc:sldMk cId="1039127209" sldId="2197"/>
        </pc:sldMkLst>
        <pc:spChg chg="add mod">
          <ac:chgData name="Rudi Vizma" userId="194a5221-9761-4a2d-8786-15178521a36e" providerId="ADAL" clId="{2ADDC88B-4D51-44AC-A624-536D68782FEF}" dt="2026-09-10T17:52:41.249" v="355" actId="167"/>
          <ac:spMkLst>
            <pc:docMk/>
            <pc:sldMk cId="1039127209" sldId="2197"/>
            <ac:spMk id="2" creationId="{5763BF18-35C0-3B99-2AF3-1FE531850C27}"/>
          </ac:spMkLst>
        </pc:spChg>
        <pc:spChg chg="mod">
          <ac:chgData name="Rudi Vizma" userId="194a5221-9761-4a2d-8786-15178521a36e" providerId="ADAL" clId="{2ADDC88B-4D51-44AC-A624-536D68782FEF}" dt="2026-09-10T17:52:47.821" v="365" actId="20577"/>
          <ac:spMkLst>
            <pc:docMk/>
            <pc:sldMk cId="1039127209" sldId="2197"/>
            <ac:spMk id="3" creationId="{F727BEEF-3A99-4794-E257-52346BAACB4E}"/>
          </ac:spMkLst>
        </pc:spChg>
      </pc:sldChg>
      <pc:sldChg chg="addSp modSp">
        <pc:chgData name="Rudi Vizma" userId="194a5221-9761-4a2d-8786-15178521a36e" providerId="ADAL" clId="{2ADDC88B-4D51-44AC-A624-536D68782FEF}" dt="2026-09-10T17:53:26.975" v="394" actId="20577"/>
        <pc:sldMkLst>
          <pc:docMk/>
          <pc:sldMk cId="1028863955" sldId="2199"/>
        </pc:sldMkLst>
        <pc:spChg chg="mod">
          <ac:chgData name="Rudi Vizma" userId="194a5221-9761-4a2d-8786-15178521a36e" providerId="ADAL" clId="{2ADDC88B-4D51-44AC-A624-536D68782FEF}" dt="2026-09-10T17:53:26.975" v="394" actId="20577"/>
          <ac:spMkLst>
            <pc:docMk/>
            <pc:sldMk cId="1028863955" sldId="2199"/>
            <ac:spMk id="3" creationId="{5FA4CA95-0641-C9D8-66DB-947CCF71BB57}"/>
          </ac:spMkLst>
        </pc:spChg>
        <pc:spChg chg="add mod">
          <ac:chgData name="Rudi Vizma" userId="194a5221-9761-4a2d-8786-15178521a36e" providerId="ADAL" clId="{2ADDC88B-4D51-44AC-A624-536D68782FEF}" dt="2026-09-10T17:53:21.045" v="384" actId="167"/>
          <ac:spMkLst>
            <pc:docMk/>
            <pc:sldMk cId="1028863955" sldId="2199"/>
            <ac:spMk id="4" creationId="{25DE0CB8-FD39-8AF5-D1BC-3CC0FD43DA25}"/>
          </ac:spMkLst>
        </pc:spChg>
      </pc:sldChg>
      <pc:sldChg chg="addSp modSp">
        <pc:chgData name="Rudi Vizma" userId="194a5221-9761-4a2d-8786-15178521a36e" providerId="ADAL" clId="{2ADDC88B-4D51-44AC-A624-536D68782FEF}" dt="2026-09-10T17:52:29.637" v="352" actId="20577"/>
        <pc:sldMkLst>
          <pc:docMk/>
          <pc:sldMk cId="1029186909" sldId="2201"/>
        </pc:sldMkLst>
        <pc:spChg chg="add mod">
          <ac:chgData name="Rudi Vizma" userId="194a5221-9761-4a2d-8786-15178521a36e" providerId="ADAL" clId="{2ADDC88B-4D51-44AC-A624-536D68782FEF}" dt="2026-09-10T17:52:23.556" v="342" actId="167"/>
          <ac:spMkLst>
            <pc:docMk/>
            <pc:sldMk cId="1029186909" sldId="2201"/>
            <ac:spMk id="2" creationId="{0501E230-66E1-828A-009E-9383FD7AD319}"/>
          </ac:spMkLst>
        </pc:spChg>
        <pc:spChg chg="mod">
          <ac:chgData name="Rudi Vizma" userId="194a5221-9761-4a2d-8786-15178521a36e" providerId="ADAL" clId="{2ADDC88B-4D51-44AC-A624-536D68782FEF}" dt="2026-09-10T17:52:29.637" v="352" actId="20577"/>
          <ac:spMkLst>
            <pc:docMk/>
            <pc:sldMk cId="1029186909" sldId="2201"/>
            <ac:spMk id="3" creationId="{D4640481-1B61-3AC5-B6DE-9A5C48F66C6F}"/>
          </ac:spMkLst>
        </pc:spChg>
      </pc:sldChg>
      <pc:sldChg chg="addSp modSp">
        <pc:chgData name="Rudi Vizma" userId="194a5221-9761-4a2d-8786-15178521a36e" providerId="ADAL" clId="{2ADDC88B-4D51-44AC-A624-536D68782FEF}" dt="2026-09-10T17:53:11.834" v="381" actId="20577"/>
        <pc:sldMkLst>
          <pc:docMk/>
          <pc:sldMk cId="3680782729" sldId="2202"/>
        </pc:sldMkLst>
        <pc:spChg chg="add mod">
          <ac:chgData name="Rudi Vizma" userId="194a5221-9761-4a2d-8786-15178521a36e" providerId="ADAL" clId="{2ADDC88B-4D51-44AC-A624-536D68782FEF}" dt="2026-09-10T17:53:03.065" v="369" actId="167"/>
          <ac:spMkLst>
            <pc:docMk/>
            <pc:sldMk cId="3680782729" sldId="2202"/>
            <ac:spMk id="2" creationId="{01892A15-309B-3D3D-5E13-C2AF15FD00C9}"/>
          </ac:spMkLst>
        </pc:spChg>
        <pc:spChg chg="mod">
          <ac:chgData name="Rudi Vizma" userId="194a5221-9761-4a2d-8786-15178521a36e" providerId="ADAL" clId="{2ADDC88B-4D51-44AC-A624-536D68782FEF}" dt="2026-09-10T17:53:11.834" v="381" actId="20577"/>
          <ac:spMkLst>
            <pc:docMk/>
            <pc:sldMk cId="3680782729" sldId="2202"/>
            <ac:spMk id="3" creationId="{92B4E1C3-EB90-33D1-2DF1-E043F26D0DFF}"/>
          </ac:spMkLst>
        </pc:spChg>
      </pc:sldChg>
      <pc:sldChg chg="addSp modSp">
        <pc:chgData name="Rudi Vizma" userId="194a5221-9761-4a2d-8786-15178521a36e" providerId="ADAL" clId="{2ADDC88B-4D51-44AC-A624-536D68782FEF}" dt="2026-09-10T17:54:00.588" v="402" actId="1076"/>
        <pc:sldMkLst>
          <pc:docMk/>
          <pc:sldMk cId="2039114540" sldId="2207"/>
        </pc:sldMkLst>
        <pc:spChg chg="add mod">
          <ac:chgData name="Rudi Vizma" userId="194a5221-9761-4a2d-8786-15178521a36e" providerId="ADAL" clId="{2ADDC88B-4D51-44AC-A624-536D68782FEF}" dt="2026-09-10T17:53:45.246" v="397" actId="167"/>
          <ac:spMkLst>
            <pc:docMk/>
            <pc:sldMk cId="2039114540" sldId="2207"/>
            <ac:spMk id="2" creationId="{BB93072A-A5B9-C1C5-1E4D-C4D9201CE5B8}"/>
          </ac:spMkLst>
        </pc:spChg>
        <pc:spChg chg="mod">
          <ac:chgData name="Rudi Vizma" userId="194a5221-9761-4a2d-8786-15178521a36e" providerId="ADAL" clId="{2ADDC88B-4D51-44AC-A624-536D68782FEF}" dt="2026-09-10T17:54:00.588" v="402" actId="1076"/>
          <ac:spMkLst>
            <pc:docMk/>
            <pc:sldMk cId="2039114540" sldId="2207"/>
            <ac:spMk id="4" creationId="{EF43B218-DE1B-592A-D5C3-ABB8EFD4C9F7}"/>
          </ac:spMkLst>
        </pc:spChg>
      </pc:sldChg>
      <pc:sldChg chg="addSp modSp mod">
        <pc:chgData name="Rudi Vizma" userId="194a5221-9761-4a2d-8786-15178521a36e" providerId="ADAL" clId="{2ADDC88B-4D51-44AC-A624-536D68782FEF}" dt="2026-09-10T17:57:29.695" v="521" actId="20577"/>
        <pc:sldMkLst>
          <pc:docMk/>
          <pc:sldMk cId="1890531305" sldId="2217"/>
        </pc:sldMkLst>
        <pc:spChg chg="add mod">
          <ac:chgData name="Rudi Vizma" userId="194a5221-9761-4a2d-8786-15178521a36e" providerId="ADAL" clId="{2ADDC88B-4D51-44AC-A624-536D68782FEF}" dt="2026-09-10T17:57:29.695" v="521" actId="20577"/>
          <ac:spMkLst>
            <pc:docMk/>
            <pc:sldMk cId="1890531305" sldId="2217"/>
            <ac:spMk id="2" creationId="{82FF858D-42EE-C4F7-7424-5EEF3E83C838}"/>
          </ac:spMkLst>
        </pc:spChg>
      </pc:sldChg>
      <pc:sldChg chg="addSp modSp">
        <pc:chgData name="Rudi Vizma" userId="194a5221-9761-4a2d-8786-15178521a36e" providerId="ADAL" clId="{2ADDC88B-4D51-44AC-A624-536D68782FEF}" dt="2026-09-10T17:50:18.755" v="208" actId="14100"/>
        <pc:sldMkLst>
          <pc:docMk/>
          <pc:sldMk cId="3029719212" sldId="2218"/>
        </pc:sldMkLst>
        <pc:spChg chg="add mod">
          <ac:chgData name="Rudi Vizma" userId="194a5221-9761-4a2d-8786-15178521a36e" providerId="ADAL" clId="{2ADDC88B-4D51-44AC-A624-536D68782FEF}" dt="2026-09-10T17:50:08.176" v="180" actId="167"/>
          <ac:spMkLst>
            <pc:docMk/>
            <pc:sldMk cId="3029719212" sldId="2218"/>
            <ac:spMk id="2" creationId="{D65E11B2-5DC8-F3B5-520B-1C4CA48C3D25}"/>
          </ac:spMkLst>
        </pc:spChg>
        <pc:spChg chg="mod">
          <ac:chgData name="Rudi Vizma" userId="194a5221-9761-4a2d-8786-15178521a36e" providerId="ADAL" clId="{2ADDC88B-4D51-44AC-A624-536D68782FEF}" dt="2026-09-10T17:50:18.755" v="208" actId="14100"/>
          <ac:spMkLst>
            <pc:docMk/>
            <pc:sldMk cId="3029719212" sldId="2218"/>
            <ac:spMk id="23" creationId="{7E9E83C9-1F80-42EE-36B8-5A91D7C80F6B}"/>
          </ac:spMkLst>
        </pc:spChg>
      </pc:sldChg>
      <pc:sldChg chg="addSp modSp">
        <pc:chgData name="Rudi Vizma" userId="194a5221-9761-4a2d-8786-15178521a36e" providerId="ADAL" clId="{2ADDC88B-4D51-44AC-A624-536D68782FEF}" dt="2026-09-10T17:50:37.125" v="236" actId="20577"/>
        <pc:sldMkLst>
          <pc:docMk/>
          <pc:sldMk cId="1490465909" sldId="2219"/>
        </pc:sldMkLst>
        <pc:spChg chg="add mod">
          <ac:chgData name="Rudi Vizma" userId="194a5221-9761-4a2d-8786-15178521a36e" providerId="ADAL" clId="{2ADDC88B-4D51-44AC-A624-536D68782FEF}" dt="2026-09-10T17:50:25.245" v="211" actId="167"/>
          <ac:spMkLst>
            <pc:docMk/>
            <pc:sldMk cId="1490465909" sldId="2219"/>
            <ac:spMk id="2" creationId="{8C889972-75BA-6BFE-86F1-B37F054FDA88}"/>
          </ac:spMkLst>
        </pc:spChg>
        <pc:spChg chg="mod">
          <ac:chgData name="Rudi Vizma" userId="194a5221-9761-4a2d-8786-15178521a36e" providerId="ADAL" clId="{2ADDC88B-4D51-44AC-A624-536D68782FEF}" dt="2026-09-10T17:50:37.125" v="236" actId="20577"/>
          <ac:spMkLst>
            <pc:docMk/>
            <pc:sldMk cId="1490465909" sldId="2219"/>
            <ac:spMk id="23" creationId="{BA8D4845-9199-9F89-5BDA-21FF8D1447E2}"/>
          </ac:spMkLst>
        </pc:spChg>
      </pc:sldChg>
      <pc:sldChg chg="modSp">
        <pc:chgData name="Rudi Vizma" userId="194a5221-9761-4a2d-8786-15178521a36e" providerId="ADAL" clId="{2ADDC88B-4D51-44AC-A624-536D68782FEF}" dt="2026-09-10T17:37:59.455" v="132" actId="20577"/>
        <pc:sldMkLst>
          <pc:docMk/>
          <pc:sldMk cId="2201703870" sldId="2220"/>
        </pc:sldMkLst>
        <pc:spChg chg="mod">
          <ac:chgData name="Rudi Vizma" userId="194a5221-9761-4a2d-8786-15178521a36e" providerId="ADAL" clId="{2ADDC88B-4D51-44AC-A624-536D68782FEF}" dt="2026-09-10T17:37:59.455" v="132" actId="20577"/>
          <ac:spMkLst>
            <pc:docMk/>
            <pc:sldMk cId="2201703870" sldId="2220"/>
            <ac:spMk id="2" creationId="{9A25F72D-288F-EFF0-0ECA-FA298D5ECF89}"/>
          </ac:spMkLst>
        </pc:spChg>
      </pc:sldChg>
      <pc:sldChg chg="addSp modSp">
        <pc:chgData name="Rudi Vizma" userId="194a5221-9761-4a2d-8786-15178521a36e" providerId="ADAL" clId="{2ADDC88B-4D51-44AC-A624-536D68782FEF}" dt="2026-09-10T17:51:14.460" v="276" actId="1076"/>
        <pc:sldMkLst>
          <pc:docMk/>
          <pc:sldMk cId="510011421" sldId="2221"/>
        </pc:sldMkLst>
        <pc:spChg chg="add mod">
          <ac:chgData name="Rudi Vizma" userId="194a5221-9761-4a2d-8786-15178521a36e" providerId="ADAL" clId="{2ADDC88B-4D51-44AC-A624-536D68782FEF}" dt="2026-09-10T17:50:58.526" v="241" actId="167"/>
          <ac:spMkLst>
            <pc:docMk/>
            <pc:sldMk cId="510011421" sldId="2221"/>
            <ac:spMk id="2" creationId="{3EDBA9A0-9336-7C58-D185-3E3B7F7AE0A5}"/>
          </ac:spMkLst>
        </pc:spChg>
        <pc:spChg chg="mod">
          <ac:chgData name="Rudi Vizma" userId="194a5221-9761-4a2d-8786-15178521a36e" providerId="ADAL" clId="{2ADDC88B-4D51-44AC-A624-536D68782FEF}" dt="2026-09-10T17:51:14.460" v="276" actId="1076"/>
          <ac:spMkLst>
            <pc:docMk/>
            <pc:sldMk cId="510011421" sldId="2221"/>
            <ac:spMk id="23" creationId="{7E9E83C9-1F80-42EE-36B8-5A91D7C80F6B}"/>
          </ac:spMkLst>
        </pc:spChg>
      </pc:sldChg>
      <pc:sldChg chg="addSp modSp">
        <pc:chgData name="Rudi Vizma" userId="194a5221-9761-4a2d-8786-15178521a36e" providerId="ADAL" clId="{2ADDC88B-4D51-44AC-A624-536D68782FEF}" dt="2026-09-10T17:51:58.354" v="339" actId="1076"/>
        <pc:sldMkLst>
          <pc:docMk/>
          <pc:sldMk cId="3475597330" sldId="2222"/>
        </pc:sldMkLst>
        <pc:spChg chg="add mod">
          <ac:chgData name="Rudi Vizma" userId="194a5221-9761-4a2d-8786-15178521a36e" providerId="ADAL" clId="{2ADDC88B-4D51-44AC-A624-536D68782FEF}" dt="2026-09-10T17:51:35.046" v="279" actId="167"/>
          <ac:spMkLst>
            <pc:docMk/>
            <pc:sldMk cId="3475597330" sldId="2222"/>
            <ac:spMk id="2" creationId="{3BC2B32C-5A9E-84D7-C599-5BA310D6A5A1}"/>
          </ac:spMkLst>
        </pc:spChg>
        <pc:spChg chg="mod">
          <ac:chgData name="Rudi Vizma" userId="194a5221-9761-4a2d-8786-15178521a36e" providerId="ADAL" clId="{2ADDC88B-4D51-44AC-A624-536D68782FEF}" dt="2026-09-10T17:51:58.354" v="339" actId="1076"/>
          <ac:spMkLst>
            <pc:docMk/>
            <pc:sldMk cId="3475597330" sldId="2222"/>
            <ac:spMk id="23" creationId="{AE79E273-5233-4B7F-0CAC-4C1C53120C9B}"/>
          </ac:spMkLst>
        </pc:spChg>
      </pc:sldChg>
      <pc:sldChg chg="addSp modSp">
        <pc:chgData name="Rudi Vizma" userId="194a5221-9761-4a2d-8786-15178521a36e" providerId="ADAL" clId="{2ADDC88B-4D51-44AC-A624-536D68782FEF}" dt="2026-09-10T17:54:25.112" v="408" actId="1076"/>
        <pc:sldMkLst>
          <pc:docMk/>
          <pc:sldMk cId="2186029658" sldId="2223"/>
        </pc:sldMkLst>
        <pc:spChg chg="add mod">
          <ac:chgData name="Rudi Vizma" userId="194a5221-9761-4a2d-8786-15178521a36e" providerId="ADAL" clId="{2ADDC88B-4D51-44AC-A624-536D68782FEF}" dt="2026-09-10T17:54:11.665" v="405" actId="167"/>
          <ac:spMkLst>
            <pc:docMk/>
            <pc:sldMk cId="2186029658" sldId="2223"/>
            <ac:spMk id="2" creationId="{468AC49E-58E9-B4E7-385D-0D1DFA1E10F4}"/>
          </ac:spMkLst>
        </pc:spChg>
        <pc:spChg chg="mod">
          <ac:chgData name="Rudi Vizma" userId="194a5221-9761-4a2d-8786-15178521a36e" providerId="ADAL" clId="{2ADDC88B-4D51-44AC-A624-536D68782FEF}" dt="2026-09-10T17:54:25.112" v="408" actId="1076"/>
          <ac:spMkLst>
            <pc:docMk/>
            <pc:sldMk cId="2186029658" sldId="2223"/>
            <ac:spMk id="9" creationId="{A3301E57-F092-5EF2-B96A-78C6E079B6A4}"/>
          </ac:spMkLst>
        </pc:spChg>
      </pc:sldChg>
      <pc:sldChg chg="addSp modSp">
        <pc:chgData name="Rudi Vizma" userId="194a5221-9761-4a2d-8786-15178521a36e" providerId="ADAL" clId="{2ADDC88B-4D51-44AC-A624-536D68782FEF}" dt="2026-09-10T17:49:34.966" v="177" actId="20577"/>
        <pc:sldMkLst>
          <pc:docMk/>
          <pc:sldMk cId="1394529948" sldId="2245"/>
        </pc:sldMkLst>
        <pc:spChg chg="add mod">
          <ac:chgData name="Rudi Vizma" userId="194a5221-9761-4a2d-8786-15178521a36e" providerId="ADAL" clId="{2ADDC88B-4D51-44AC-A624-536D68782FEF}" dt="2026-09-10T17:49:23.025" v="137" actId="167"/>
          <ac:spMkLst>
            <pc:docMk/>
            <pc:sldMk cId="1394529948" sldId="2245"/>
            <ac:spMk id="2" creationId="{4EA102CF-574A-4BCA-DAA5-9E71B2B4F5EB}"/>
          </ac:spMkLst>
        </pc:spChg>
        <pc:spChg chg="mod">
          <ac:chgData name="Rudi Vizma" userId="194a5221-9761-4a2d-8786-15178521a36e" providerId="ADAL" clId="{2ADDC88B-4D51-44AC-A624-536D68782FEF}" dt="2026-09-10T17:49:34.966" v="177" actId="20577"/>
          <ac:spMkLst>
            <pc:docMk/>
            <pc:sldMk cId="1394529948" sldId="2245"/>
            <ac:spMk id="4" creationId="{590E32AB-B785-32B6-9076-93F82A9CCFEF}"/>
          </ac:spMkLst>
        </pc:spChg>
      </pc:sldChg>
      <pc:sldChg chg="modSp">
        <pc:chgData name="Rudi Vizma" userId="194a5221-9761-4a2d-8786-15178521a36e" providerId="ADAL" clId="{2ADDC88B-4D51-44AC-A624-536D68782FEF}" dt="2026-09-10T17:55:56.276" v="436" actId="14100"/>
        <pc:sldMkLst>
          <pc:docMk/>
          <pc:sldMk cId="1385998236" sldId="2248"/>
        </pc:sldMkLst>
        <pc:spChg chg="mod">
          <ac:chgData name="Rudi Vizma" userId="194a5221-9761-4a2d-8786-15178521a36e" providerId="ADAL" clId="{2ADDC88B-4D51-44AC-A624-536D68782FEF}" dt="2026-09-10T17:55:56.276" v="436" actId="14100"/>
          <ac:spMkLst>
            <pc:docMk/>
            <pc:sldMk cId="1385998236" sldId="2248"/>
            <ac:spMk id="4" creationId="{EA134D73-B306-B847-4D0B-9B657DB13E46}"/>
          </ac:spMkLst>
        </pc:spChg>
      </pc:sldChg>
      <pc:sldChg chg="modSp">
        <pc:chgData name="Rudi Vizma" userId="194a5221-9761-4a2d-8786-15178521a36e" providerId="ADAL" clId="{2ADDC88B-4D51-44AC-A624-536D68782FEF}" dt="2026-09-10T17:56:10.385" v="448" actId="14100"/>
        <pc:sldMkLst>
          <pc:docMk/>
          <pc:sldMk cId="358365762" sldId="2249"/>
        </pc:sldMkLst>
        <pc:spChg chg="mod">
          <ac:chgData name="Rudi Vizma" userId="194a5221-9761-4a2d-8786-15178521a36e" providerId="ADAL" clId="{2ADDC88B-4D51-44AC-A624-536D68782FEF}" dt="2026-09-10T17:56:10.385" v="448" actId="14100"/>
          <ac:spMkLst>
            <pc:docMk/>
            <pc:sldMk cId="358365762" sldId="2249"/>
            <ac:spMk id="4" creationId="{1C12F938-2B89-5BED-7D5E-A06D50CCDC64}"/>
          </ac:spMkLst>
        </pc:spChg>
      </pc:sldChg>
      <pc:sldChg chg="addSp modSp">
        <pc:chgData name="Rudi Vizma" userId="194a5221-9761-4a2d-8786-15178521a36e" providerId="ADAL" clId="{2ADDC88B-4D51-44AC-A624-536D68782FEF}" dt="2026-09-10T17:36:59.656" v="61" actId="1076"/>
        <pc:sldMkLst>
          <pc:docMk/>
          <pc:sldMk cId="2061199644" sldId="2250"/>
        </pc:sldMkLst>
        <pc:spChg chg="add mod">
          <ac:chgData name="Rudi Vizma" userId="194a5221-9761-4a2d-8786-15178521a36e" providerId="ADAL" clId="{2ADDC88B-4D51-44AC-A624-536D68782FEF}" dt="2026-09-10T17:36:59.656" v="61" actId="1076"/>
          <ac:spMkLst>
            <pc:docMk/>
            <pc:sldMk cId="2061199644" sldId="2250"/>
            <ac:spMk id="2" creationId="{CC1527FF-84B2-C3CB-F071-4587C1BF6B8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3A4DA3-2117-0A74-B927-88B94047DCC9}"/>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20794949-CBF0-4E8C-98FC-E353D76627B9}" type="datetimeFigureOut">
              <a:rPr lang="en-GB" smtClean="0"/>
              <a:pPr/>
              <a:t>24/09/2026</a:t>
            </a:fld>
            <a:endParaRPr lang="en-GB"/>
          </a:p>
        </p:txBody>
      </p:sp>
      <p:sp>
        <p:nvSpPr>
          <p:cNvPr id="3" name="Notes Placeholder 2">
            <a:extLst>
              <a:ext uri="{FF2B5EF4-FFF2-40B4-BE49-F238E27FC236}">
                <a16:creationId xmlns:a16="http://schemas.microsoft.com/office/drawing/2014/main" id="{8AD17F4B-3155-A2D8-03D1-F13CFE00DC3C}"/>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Slide Number Placeholder 3">
            <a:extLst>
              <a:ext uri="{FF2B5EF4-FFF2-40B4-BE49-F238E27FC236}">
                <a16:creationId xmlns:a16="http://schemas.microsoft.com/office/drawing/2014/main" id="{50725229-F625-7960-5FCD-3B103F48F9A4}"/>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99B3FDCA-565F-46FE-8A44-D90CF5F8C03C}" type="slidenum">
              <a:rPr lang="en-GB" smtClean="0"/>
              <a:pPr/>
              <a:t>‹#›</a:t>
            </a:fld>
            <a:endParaRPr lang="en-GB"/>
          </a:p>
        </p:txBody>
      </p:sp>
      <p:sp>
        <p:nvSpPr>
          <p:cNvPr id="5" name="Footer Placeholder 4">
            <a:extLst>
              <a:ext uri="{FF2B5EF4-FFF2-40B4-BE49-F238E27FC236}">
                <a16:creationId xmlns:a16="http://schemas.microsoft.com/office/drawing/2014/main" id="{4B97AD35-6BF6-757B-9033-AACB4627C6CB}"/>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GB"/>
          </a:p>
        </p:txBody>
      </p:sp>
      <p:sp>
        <p:nvSpPr>
          <p:cNvPr id="6" name="Slide Image Placeholder 5">
            <a:extLst>
              <a:ext uri="{FF2B5EF4-FFF2-40B4-BE49-F238E27FC236}">
                <a16:creationId xmlns:a16="http://schemas.microsoft.com/office/drawing/2014/main" id="{C959B679-0952-1D03-CE43-7DC8DDDB9E7B}"/>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7" name="Header Placeholder 6">
            <a:extLst>
              <a:ext uri="{FF2B5EF4-FFF2-40B4-BE49-F238E27FC236}">
                <a16:creationId xmlns:a16="http://schemas.microsoft.com/office/drawing/2014/main" id="{FA9B7971-0B6F-A022-4C10-0666554B7C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GB"/>
          </a:p>
        </p:txBody>
      </p:sp>
    </p:spTree>
    <p:extLst>
      <p:ext uri="{BB962C8B-B14F-4D97-AF65-F5344CB8AC3E}">
        <p14:creationId xmlns:p14="http://schemas.microsoft.com/office/powerpoint/2010/main" val="879165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tlorg.sharepoint.com/:i:/s/LearningDesignTeam/IQCLSzE9hSImS5TWLmQqj7CuAW_Xgg-tFTSxicb7WgYWPJA?e=3eDr4o"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gov.uk/government/consultations/send-reform-putting-children-and-young-people-first/send-reform-putting-children-and-young-people-first-html-version"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assets.publishing.service.gov.uk/media/68d6580c9ce370a7e0a0fd29/Cross-cutting_themes_in_identifying_supporting_and_collaborating_for_children_and_young_people.pdf"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assets.publishing.service.gov.uk/media/68c024cb8c6d992f23edd79c/Early_years_foundation_stage_statutory_framework_-_for_group_and_school-based_providers.pdf.pdf"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assets.publishing.service.gov.uk/media/68d6580c9ce370a7e0a0fd29/Cross-cutting_themes_in_identifying_supporting_and_collaborating_for_children_and_young_people.pdf"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tlorg.sharepoint.com/:i:/s/LearningDesignTeam/IQA5AmVobYOUT4hOn8jkcWoeARgFU4XP0VivUkPkfUUZLAM?e=FLlMPT"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tlorg.sharepoint.com/:i:/s/LearningDesignTeam/IQAOOeNDfjyRRZvVxCn00-OoAQrPmpdh74347heBatNDSDM?e=mE9k5k"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tlorg.sharepoint.com/:i:/s/LearningDesignTeam/IQA5AmVobYOUT4hOn8jkcWoeARgFU4XP0VivUkPkfUUZLAM?e=FLlMPT"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tlorg.sharepoint.com/:i:/s/LearningDesignTeam/IQAOOeNDfjyRRZvVxCn00-OoAQrPmpdh74347heBatNDSDM?e=mE9k5k"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5F6AD-1C5E-6F96-907F-3CC4AB07F2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D8FD56-897B-E139-6335-79E1A261835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D9DA98A3-BADF-6817-EDD4-E9F20026893D}"/>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2696980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0E6F3-7E4A-436A-E2F7-CF21D59C3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AA2A3-4764-4D76-5F73-FD46829060C2}"/>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0FCCFB8E-F023-422B-74A5-6EA8B620451F}"/>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Timing</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3381604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ea typeface="Segoe U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Segoe UI"/>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Segoe UI"/>
              <a:cs typeface="Arial" panose="020B0604020202020204" pitchFamily="34" charset="0"/>
            </a:endParaRPr>
          </a:p>
        </p:txBody>
      </p:sp>
    </p:spTree>
    <p:extLst>
      <p:ext uri="{BB962C8B-B14F-4D97-AF65-F5344CB8AC3E}">
        <p14:creationId xmlns:p14="http://schemas.microsoft.com/office/powerpoint/2010/main" val="776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Hidden slide – optional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Time: </a:t>
            </a:r>
            <a:r>
              <a:rPr lang="en-GB" b="0" dirty="0"/>
              <a:t>N/A</a:t>
            </a:r>
            <a:endParaRPr lang="en-GB" b="1" dirty="0"/>
          </a:p>
          <a:p>
            <a:r>
              <a:rPr lang="en-GB" b="1" dirty="0"/>
              <a:t>Purpose: </a:t>
            </a:r>
            <a:r>
              <a:rPr lang="en-GB" b="0" dirty="0"/>
              <a:t>To understand what this session will entail. </a:t>
            </a:r>
            <a:endParaRPr lang="en-GB" b="1" dirty="0"/>
          </a:p>
          <a:p>
            <a:r>
              <a:rPr lang="en-GB" b="1" dirty="0"/>
              <a:t>Guidance: </a:t>
            </a:r>
            <a:r>
              <a:rPr lang="en-GB" b="0" dirty="0"/>
              <a:t>You can decide whether you would like to share the timings of the session with staff. </a:t>
            </a:r>
          </a:p>
          <a:p>
            <a:endParaRPr lang="en-GB" b="0" dirty="0"/>
          </a:p>
          <a:p>
            <a:r>
              <a:rPr lang="en-GB" b="1" dirty="0"/>
              <a:t>Lead in: </a:t>
            </a:r>
            <a:r>
              <a:rPr lang="en-GB" b="0" dirty="0"/>
              <a:t>Let’s begin today’s session. </a:t>
            </a:r>
          </a:p>
          <a:p>
            <a:endParaRPr lang="en-GB" dirty="0"/>
          </a:p>
        </p:txBody>
      </p:sp>
    </p:spTree>
    <p:extLst>
      <p:ext uri="{BB962C8B-B14F-4D97-AF65-F5344CB8AC3E}">
        <p14:creationId xmlns:p14="http://schemas.microsoft.com/office/powerpoint/2010/main" val="283657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a:t>Time: </a:t>
            </a:r>
            <a:r>
              <a:rPr lang="en-GB" b="0"/>
              <a:t>1 minute [1]</a:t>
            </a:r>
            <a:endParaRPr lang="en-GB" b="1"/>
          </a:p>
          <a:p>
            <a:r>
              <a:rPr lang="en-GB" b="1"/>
              <a:t>Purpose: </a:t>
            </a:r>
            <a:r>
              <a:rPr lang="en-GB" b="0"/>
              <a:t>To understand what this session will entail. </a:t>
            </a:r>
            <a:endParaRPr lang="en-GB" b="1"/>
          </a:p>
          <a:p>
            <a:r>
              <a:rPr lang="en-GB" b="1"/>
              <a:t>Guidance: </a:t>
            </a:r>
            <a:r>
              <a:rPr lang="en-GB" b="0"/>
              <a:t>Give staff time to read the slide. </a:t>
            </a:r>
          </a:p>
          <a:p>
            <a:r>
              <a:rPr lang="en-GB" b="0"/>
              <a:t>Then explain that…</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a:t>This session focuses on introducing the areas of development within the context of inclusive teaching.  </a:t>
            </a:r>
          </a:p>
          <a:p>
            <a:pPr marL="171450" indent="-171450">
              <a:buFont typeface="Segoe UI"/>
              <a:buChar char="•"/>
            </a:pPr>
            <a:r>
              <a:rPr lang="en-GB" b="0"/>
              <a:t>Understanding more about the different areas can help staff consolidate high-quality teaching practices that help all pupils, as well as having specific benefits for those with special educational needs. </a:t>
            </a:r>
          </a:p>
          <a:p>
            <a:pPr marL="171450" indent="-171450">
              <a:buFont typeface="Segoe UI"/>
              <a:buChar char="•"/>
            </a:pPr>
            <a:r>
              <a:rPr lang="en-GB" b="0"/>
              <a:t>It also provides a useful lens</a:t>
            </a:r>
            <a:r>
              <a:rPr lang="en-GB" sz="1200">
                <a:effectLst/>
              </a:rPr>
              <a:t> to look more deeply at inclusive teaching and think afresh about practice</a:t>
            </a:r>
            <a:r>
              <a:rPr lang="en-GB" b="0"/>
              <a:t>. </a:t>
            </a:r>
          </a:p>
          <a:p>
            <a:pPr marL="0" indent="0">
              <a:buFont typeface="Segoe UI"/>
              <a:buNone/>
            </a:pPr>
            <a:endParaRPr lang="en-GB" b="0"/>
          </a:p>
          <a:p>
            <a:r>
              <a:rPr lang="en-GB" b="1"/>
              <a:t>Lead in: </a:t>
            </a:r>
            <a:r>
              <a:rPr lang="en-GB" b="0"/>
              <a:t>Let’s pause for a moment and think about your experience of learning needs. </a:t>
            </a:r>
            <a:endParaRPr lang="en-GB"/>
          </a:p>
        </p:txBody>
      </p:sp>
      <p:sp>
        <p:nvSpPr>
          <p:cNvPr id="4" name="Slide Number Placeholder 3"/>
          <p:cNvSpPr>
            <a:spLocks noGrp="1"/>
          </p:cNvSpPr>
          <p:nvPr>
            <p:ph type="sldNum" sz="quarter" idx="5"/>
          </p:nvPr>
        </p:nvSpPr>
        <p:spPr/>
        <p:txBody>
          <a:bodyPr/>
          <a:lstStyle/>
          <a:p>
            <a:fld id="{5B3B3ED4-6500-7D46-AD43-AE190871C49C}" type="slidenum">
              <a:rPr lang="en-US" smtClean="0"/>
              <a:t>5</a:t>
            </a:fld>
            <a:endParaRPr lang="en-US"/>
          </a:p>
        </p:txBody>
      </p:sp>
    </p:spTree>
    <p:extLst>
      <p:ext uri="{BB962C8B-B14F-4D97-AF65-F5344CB8AC3E}">
        <p14:creationId xmlns:p14="http://schemas.microsoft.com/office/powerpoint/2010/main" val="3959355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Time: </a:t>
            </a:r>
            <a:r>
              <a:rPr lang="en-GB" b="0"/>
              <a:t>2 minutes [3</a:t>
            </a:r>
            <a:r>
              <a:rPr lang="en-GB"/>
              <a:t>] </a:t>
            </a:r>
            <a:endParaRPr lang="en-GB" b="1"/>
          </a:p>
          <a:p>
            <a:r>
              <a:rPr lang="en-GB" b="1"/>
              <a:t>Purpose: </a:t>
            </a:r>
            <a:r>
              <a:rPr lang="en-GB" b="0"/>
              <a:t>To frame today’s session in the classroom experiences of staff. </a:t>
            </a:r>
            <a:endParaRPr lang="en-GB" b="1"/>
          </a:p>
          <a:p>
            <a:pPr marL="0" marR="0" lvl="0" indent="0" algn="l" defTabSz="914400" rtl="0" eaLnBrk="1" fontAlgn="auto" latinLnBrk="0" hangingPunct="1">
              <a:lnSpc>
                <a:spcPct val="100000"/>
              </a:lnSpc>
              <a:spcBef>
                <a:spcPts val="0"/>
              </a:spcBef>
              <a:spcAft>
                <a:spcPts val="0"/>
              </a:spcAft>
              <a:buClrTx/>
              <a:buSzTx/>
              <a:buFontTx/>
              <a:buNone/>
              <a:tabLst/>
              <a:defRPr/>
            </a:pPr>
            <a:r>
              <a:rPr lang="en-GB" b="1"/>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Give staff a quick two minutes to reflect or discuss with a partner.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Try to be strict about time here, as there are further discussion opportunities in the next section.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a:p>
          <a:p>
            <a:r>
              <a:rPr lang="en-GB" b="1"/>
              <a:t>Lead in: </a:t>
            </a:r>
            <a:r>
              <a:rPr lang="en-GB" b="0"/>
              <a:t>Let’s have a look at the areas. </a:t>
            </a:r>
            <a:endParaRPr lang="en-GB"/>
          </a:p>
          <a:p>
            <a:endParaRPr lang="en-GB"/>
          </a:p>
        </p:txBody>
      </p:sp>
      <p:sp>
        <p:nvSpPr>
          <p:cNvPr id="4" name="Slide Number Placeholder 3"/>
          <p:cNvSpPr>
            <a:spLocks noGrp="1"/>
          </p:cNvSpPr>
          <p:nvPr>
            <p:ph type="sldNum" sz="quarter" idx="5"/>
          </p:nvPr>
        </p:nvSpPr>
        <p:spPr/>
        <p:txBody>
          <a:bodyPr/>
          <a:lstStyle/>
          <a:p>
            <a:fld id="{99B3FDCA-565F-46FE-8A44-D90CF5F8C03C}" type="slidenum">
              <a:rPr lang="en-GB" smtClean="0"/>
              <a:t>6</a:t>
            </a:fld>
            <a:endParaRPr lang="en-GB"/>
          </a:p>
        </p:txBody>
      </p:sp>
    </p:spTree>
    <p:extLst>
      <p:ext uri="{BB962C8B-B14F-4D97-AF65-F5344CB8AC3E}">
        <p14:creationId xmlns:p14="http://schemas.microsoft.com/office/powerpoint/2010/main" val="1578455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9B3FDCA-565F-46FE-8A44-D90CF5F8C03C}" type="slidenum">
              <a:rPr lang="en-GB" smtClean="0"/>
              <a:t>7</a:t>
            </a:fld>
            <a:endParaRPr lang="en-GB"/>
          </a:p>
        </p:txBody>
      </p:sp>
    </p:spTree>
    <p:extLst>
      <p:ext uri="{BB962C8B-B14F-4D97-AF65-F5344CB8AC3E}">
        <p14:creationId xmlns:p14="http://schemas.microsoft.com/office/powerpoint/2010/main" val="3900127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AB7EE-DB62-21CE-5303-A917B6C52B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C76E67-C888-60B5-3124-6C1C2C42345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3CFA892-E6D7-BF31-663F-35C3160B3857}"/>
              </a:ext>
            </a:extLst>
          </p:cNvPr>
          <p:cNvSpPr>
            <a:spLocks noGrp="1"/>
          </p:cNvSpPr>
          <p:nvPr>
            <p:ph type="body" idx="1"/>
          </p:nvPr>
        </p:nvSpPr>
        <p:spPr/>
        <p:txBody>
          <a:bodyPr/>
          <a:lstStyle/>
          <a:p>
            <a:r>
              <a:rPr lang="en-GB" b="1" dirty="0"/>
              <a:t>Time: </a:t>
            </a:r>
            <a:r>
              <a:rPr lang="en-GB" dirty="0"/>
              <a:t>2 </a:t>
            </a:r>
            <a:r>
              <a:rPr lang="en-GB" b="0" dirty="0"/>
              <a:t>minutes [5]</a:t>
            </a:r>
            <a:endParaRPr lang="en-GB" b="1" dirty="0"/>
          </a:p>
          <a:p>
            <a:r>
              <a:rPr lang="en-GB" b="1" dirty="0"/>
              <a:t>Purpose: </a:t>
            </a:r>
            <a:r>
              <a:rPr lang="en-GB" b="0" dirty="0"/>
              <a:t>To introduce the five areas of development. </a:t>
            </a:r>
          </a:p>
          <a:p>
            <a:r>
              <a:rPr lang="en-GB" b="1" dirty="0"/>
              <a:t>Guidance: </a:t>
            </a:r>
            <a:r>
              <a:rPr lang="en-GB" b="0" dirty="0"/>
              <a:t>Give staff time to see the graphic. </a:t>
            </a:r>
          </a:p>
          <a:p>
            <a:r>
              <a:rPr lang="en-GB" b="0" dirty="0"/>
              <a:t>Then, explain that:</a:t>
            </a:r>
          </a:p>
          <a:p>
            <a:pPr marL="171450" indent="-171450">
              <a:buFont typeface="Segoe UI"/>
              <a:buChar char="•"/>
            </a:pPr>
            <a:r>
              <a:rPr lang="en-GB" b="0" dirty="0"/>
              <a:t>The SEND reforms (2026) propose new ‘Areas of Development’ to replace the current ‘Areas of Need’.</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i="0" kern="1200" dirty="0">
                <a:solidFill>
                  <a:schemeClr val="tx1"/>
                </a:solidFill>
                <a:effectLst/>
                <a:latin typeface="Arial" panose="020B0604020202020204" pitchFamily="34" charset="0"/>
                <a:ea typeface="+mn-ea"/>
                <a:cs typeface="Arial" panose="020B0604020202020204" pitchFamily="34" charset="0"/>
              </a:rPr>
              <a:t>These five areas are: Executive function, sensory, motor and physical, social and emotional, speech, language and communication.  </a:t>
            </a:r>
            <a:endParaRPr lang="en-GB" b="0" dirty="0"/>
          </a:p>
          <a:p>
            <a:pPr marL="171450" indent="-171450">
              <a:buFont typeface="Segoe UI"/>
              <a:buChar char="•"/>
            </a:pPr>
            <a:r>
              <a:rPr lang="en-GB" sz="1200" dirty="0">
                <a:effectLst/>
              </a:rPr>
              <a:t>These have replaced old areas </a:t>
            </a:r>
            <a:r>
              <a:rPr lang="en-GB" b="0" dirty="0"/>
              <a:t>to focus on how children and young people develop and function, considering their areas of strength, rather than just their difficulties or challenges.</a:t>
            </a:r>
          </a:p>
          <a:p>
            <a:pPr marL="171450" lvl="0" indent="-171450">
              <a:buFont typeface="Arial" panose="020B0604020202020204" pitchFamily="34" charset="0"/>
              <a:buChar char="•"/>
            </a:pPr>
            <a:r>
              <a:rPr lang="en-GB" sz="1200" kern="1200" dirty="0">
                <a:solidFill>
                  <a:schemeClr val="tx1"/>
                </a:solidFill>
                <a:effectLst/>
                <a:ea typeface="+mn-ea"/>
              </a:rPr>
              <a:t>The areas of development help us to understand the different skills that ALL pupils will develop over their time in education (and beyond), not just those who have additional needs. </a:t>
            </a:r>
          </a:p>
          <a:p>
            <a:pPr marL="171450" lvl="0" indent="-171450">
              <a:buFont typeface="Arial" panose="020B0604020202020204" pitchFamily="34" charset="0"/>
              <a:buChar char="•"/>
            </a:pPr>
            <a:r>
              <a:rPr lang="en-GB" sz="1200" kern="1200" dirty="0">
                <a:solidFill>
                  <a:schemeClr val="tx1"/>
                </a:solidFill>
                <a:effectLst/>
                <a:ea typeface="+mn-ea"/>
              </a:rPr>
              <a:t>The areas of development are designed to support teachers to develop their knowledge in these areas and strengthen their practice, building on what they already know about high-quality teaching but using a lens to focus on specific areas where pupils have developmental needs.  </a:t>
            </a:r>
          </a:p>
          <a:p>
            <a:endParaRPr lang="en-GB" b="0" dirty="0"/>
          </a:p>
          <a:p>
            <a:r>
              <a:rPr lang="en-GB" b="1" dirty="0"/>
              <a:t>Lead in: </a:t>
            </a:r>
            <a:r>
              <a:rPr lang="en-GB" b="0" dirty="0"/>
              <a:t>Let’s look at a further breakdown of the areas.</a:t>
            </a:r>
          </a:p>
          <a:p>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Graphics code: </a:t>
            </a:r>
            <a:r>
              <a:rPr lang="en-GB" dirty="0">
                <a:hlinkClick r:id="rId3"/>
              </a:rPr>
              <a:t>AOD-MainGraphic.png</a:t>
            </a: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Arial" panose="020B0604020202020204" pitchFamily="34" charset="0"/>
                <a:ea typeface="+mn-ea"/>
                <a:cs typeface="Arial" panose="020B0604020202020204" pitchFamily="34" charset="0"/>
              </a:rPr>
              <a:t>Note: The final Areas of Development are subject to change - DfE is considering feedback from SEND reform consultation and recommendations from the Expert Panel.</a:t>
            </a:r>
          </a:p>
          <a:p>
            <a:endParaRPr lang="en-GB" dirty="0"/>
          </a:p>
          <a:p>
            <a:endParaRPr lang="en-GB" dirty="0"/>
          </a:p>
        </p:txBody>
      </p:sp>
      <p:sp>
        <p:nvSpPr>
          <p:cNvPr id="4" name="Slide Number Placeholder 3">
            <a:extLst>
              <a:ext uri="{FF2B5EF4-FFF2-40B4-BE49-F238E27FC236}">
                <a16:creationId xmlns:a16="http://schemas.microsoft.com/office/drawing/2014/main" id="{D578D7DC-A92A-2A5F-1A0C-4033FA91919B}"/>
              </a:ext>
            </a:extLst>
          </p:cNvPr>
          <p:cNvSpPr>
            <a:spLocks noGrp="1"/>
          </p:cNvSpPr>
          <p:nvPr>
            <p:ph type="sldNum" sz="quarter" idx="5"/>
          </p:nvPr>
        </p:nvSpPr>
        <p:spPr/>
        <p:txBody>
          <a:bodyPr/>
          <a:lstStyle/>
          <a:p>
            <a:fld id="{5B3B3ED4-6500-7D46-AD43-AE190871C49C}" type="slidenum">
              <a:rPr lang="en-US" smtClean="0"/>
              <a:t>8</a:t>
            </a:fld>
            <a:endParaRPr lang="en-US"/>
          </a:p>
        </p:txBody>
      </p:sp>
    </p:spTree>
    <p:extLst>
      <p:ext uri="{BB962C8B-B14F-4D97-AF65-F5344CB8AC3E}">
        <p14:creationId xmlns:p14="http://schemas.microsoft.com/office/powerpoint/2010/main" val="2955462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1F9E2-0BA7-425E-1FDE-CED447DEC7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C44D1E-C4F6-287A-81E5-65362A94589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1AB1150-8E73-6F54-A8AE-8230A314C1C9}"/>
              </a:ext>
            </a:extLst>
          </p:cNvPr>
          <p:cNvSpPr>
            <a:spLocks noGrp="1"/>
          </p:cNvSpPr>
          <p:nvPr>
            <p:ph type="body" idx="1"/>
          </p:nvPr>
        </p:nvSpPr>
        <p:spPr/>
        <p:txBody>
          <a:bodyPr/>
          <a:lstStyle/>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2 minutes </a:t>
            </a:r>
            <a:r>
              <a:rPr lang="en-GB" sz="1200">
                <a:latin typeface="Arial" panose="020B0604020202020204" pitchFamily="34" charset="0"/>
                <a:cs typeface="Arial" panose="020B0604020202020204" pitchFamily="34" charset="0"/>
              </a:rPr>
              <a:t>[7]</a:t>
            </a:r>
            <a:r>
              <a:rPr lang="en-GB" sz="1200" b="0">
                <a:latin typeface="Arial" panose="020B0604020202020204" pitchFamily="34" charset="0"/>
                <a:cs typeface="Arial" panose="020B0604020202020204" pitchFamily="34" charset="0"/>
              </a:rPr>
              <a:t> </a:t>
            </a:r>
            <a:endParaRPr lang="en-GB" sz="1200" b="1">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introduce the five areas of development</a:t>
            </a:r>
            <a:endParaRPr lang="en-GB" sz="1200" b="1">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Guidance: </a:t>
            </a:r>
            <a:r>
              <a:rPr lang="en-GB" sz="1200" b="0">
                <a:latin typeface="Arial" panose="020B0604020202020204" pitchFamily="34" charset="0"/>
                <a:cs typeface="Arial" panose="020B0604020202020204" pitchFamily="34" charset="0"/>
              </a:rPr>
              <a:t>Give staff time to read the slide. Then explain that…</a:t>
            </a:r>
          </a:p>
          <a:p>
            <a:pPr marL="171450" indent="-171450">
              <a:buFont typeface="Segoe UI"/>
              <a:buChar char="•"/>
            </a:pPr>
            <a:r>
              <a:rPr lang="en-GB" sz="1200" b="0">
                <a:latin typeface="Arial" panose="020B0604020202020204" pitchFamily="34" charset="0"/>
                <a:cs typeface="Arial" panose="020B0604020202020204" pitchFamily="34" charset="0"/>
              </a:rPr>
              <a:t>The five proposed ‘Areas of Development’ are as</a:t>
            </a:r>
            <a:r>
              <a:rPr lang="en-GB" sz="1200">
                <a:latin typeface="Arial" panose="020B0604020202020204" pitchFamily="34" charset="0"/>
                <a:cs typeface="Arial" panose="020B0604020202020204" pitchFamily="34" charset="0"/>
              </a:rPr>
              <a:t> follows: </a:t>
            </a:r>
            <a:r>
              <a:rPr lang="en-GB" sz="1200" b="0">
                <a:latin typeface="Arial" panose="020B0604020202020204" pitchFamily="34" charset="0"/>
                <a:cs typeface="Arial" panose="020B0604020202020204" pitchFamily="34" charset="0"/>
              </a:rPr>
              <a:t>(Department for Education, 2026, Figure 5)</a:t>
            </a:r>
          </a:p>
          <a:p>
            <a:pPr marL="628650" lvl="1" indent="-171450">
              <a:buFont typeface="Segoe UI"/>
              <a:buChar char="•"/>
            </a:pPr>
            <a:r>
              <a:rPr lang="en-GB" sz="1200" b="1">
                <a:latin typeface="Arial" panose="020B0604020202020204" pitchFamily="34" charset="0"/>
                <a:cs typeface="Arial" panose="020B0604020202020204" pitchFamily="34" charset="0"/>
              </a:rPr>
              <a:t>Speech, language and communication </a:t>
            </a:r>
            <a:r>
              <a:rPr lang="en-GB" sz="1200" b="0">
                <a:latin typeface="Arial" panose="020B0604020202020204" pitchFamily="34" charset="0"/>
                <a:cs typeface="Arial" panose="020B0604020202020204" pitchFamily="34" charset="0"/>
              </a:rPr>
              <a:t>– Understanding and using language to interact and learn.</a:t>
            </a:r>
          </a:p>
          <a:p>
            <a:pPr marL="628650" marR="0" lvl="1" indent="-171450" algn="l" defTabSz="914400" rtl="0" eaLnBrk="1" fontAlgn="auto" latinLnBrk="0" hangingPunct="1">
              <a:lnSpc>
                <a:spcPct val="100000"/>
              </a:lnSpc>
              <a:spcBef>
                <a:spcPts val="0"/>
              </a:spcBef>
              <a:spcAft>
                <a:spcPts val="0"/>
              </a:spcAft>
              <a:buClrTx/>
              <a:buSzTx/>
              <a:buFont typeface="Segoe UI"/>
              <a:buChar char="•"/>
              <a:tabLst/>
              <a:defRPr/>
            </a:pPr>
            <a:r>
              <a:rPr lang="en-GB" sz="1200" b="1">
                <a:latin typeface="Arial" panose="020B0604020202020204" pitchFamily="34" charset="0"/>
                <a:cs typeface="Arial" panose="020B0604020202020204" pitchFamily="34" charset="0"/>
              </a:rPr>
              <a:t>Sensory</a:t>
            </a:r>
            <a:r>
              <a:rPr lang="en-GB" sz="1200" b="0">
                <a:latin typeface="Arial" panose="020B0604020202020204" pitchFamily="34" charset="0"/>
                <a:cs typeface="Arial" panose="020B0604020202020204" pitchFamily="34" charset="0"/>
              </a:rPr>
              <a:t> – Processing and responding to sensory information (such as sight, sound, touch).</a:t>
            </a:r>
          </a:p>
          <a:p>
            <a:pPr marL="628650" marR="0" lvl="1" indent="-171450" algn="l" defTabSz="914400" rtl="0" eaLnBrk="1" fontAlgn="auto" latinLnBrk="0" hangingPunct="1">
              <a:lnSpc>
                <a:spcPct val="100000"/>
              </a:lnSpc>
              <a:spcBef>
                <a:spcPts val="0"/>
              </a:spcBef>
              <a:spcAft>
                <a:spcPts val="0"/>
              </a:spcAft>
              <a:buClrTx/>
              <a:buSzTx/>
              <a:buFont typeface="Segoe UI"/>
              <a:buChar char="•"/>
              <a:tabLst/>
              <a:defRPr/>
            </a:pPr>
            <a:r>
              <a:rPr lang="en-GB" sz="1200" b="1">
                <a:latin typeface="Arial" panose="020B0604020202020204" pitchFamily="34" charset="0"/>
                <a:cs typeface="Arial" panose="020B0604020202020204" pitchFamily="34" charset="0"/>
              </a:rPr>
              <a:t>Motor and physical </a:t>
            </a:r>
            <a:r>
              <a:rPr lang="en-GB" sz="1200" b="0">
                <a:latin typeface="Arial" panose="020B0604020202020204" pitchFamily="34" charset="0"/>
                <a:cs typeface="Arial" panose="020B0604020202020204" pitchFamily="34" charset="0"/>
              </a:rPr>
              <a:t>– Movement, coordination and physical health needs.</a:t>
            </a:r>
          </a:p>
          <a:p>
            <a:pPr marL="628650" marR="0" lvl="1" indent="-171450" algn="l" defTabSz="914400" rtl="0" eaLnBrk="1" fontAlgn="auto" latinLnBrk="0" hangingPunct="1">
              <a:lnSpc>
                <a:spcPct val="100000"/>
              </a:lnSpc>
              <a:spcBef>
                <a:spcPts val="0"/>
              </a:spcBef>
              <a:spcAft>
                <a:spcPts val="0"/>
              </a:spcAft>
              <a:buClrTx/>
              <a:buSzTx/>
              <a:buFont typeface="Segoe UI"/>
              <a:buChar char="•"/>
              <a:tabLst/>
              <a:defRPr/>
            </a:pPr>
            <a:r>
              <a:rPr lang="en-GB" sz="1200" b="1">
                <a:latin typeface="Arial" panose="020B0604020202020204" pitchFamily="34" charset="0"/>
                <a:cs typeface="Arial" panose="020B0604020202020204" pitchFamily="34" charset="0"/>
              </a:rPr>
              <a:t>Executive function </a:t>
            </a:r>
            <a:r>
              <a:rPr lang="en-GB" sz="1200" b="0">
                <a:latin typeface="Arial" panose="020B0604020202020204" pitchFamily="34" charset="0"/>
                <a:cs typeface="Arial" panose="020B0604020202020204" pitchFamily="34" charset="0"/>
              </a:rPr>
              <a:t>– Skills for organising, planning, remembering and managing tasks.</a:t>
            </a:r>
          </a:p>
          <a:p>
            <a:pPr marL="628650" marR="0" lvl="1" indent="-171450" algn="l" defTabSz="914400" rtl="0" eaLnBrk="1" fontAlgn="auto" latinLnBrk="0" hangingPunct="1">
              <a:lnSpc>
                <a:spcPct val="100000"/>
              </a:lnSpc>
              <a:spcBef>
                <a:spcPts val="0"/>
              </a:spcBef>
              <a:spcAft>
                <a:spcPts val="0"/>
              </a:spcAft>
              <a:buClrTx/>
              <a:buSzTx/>
              <a:buFont typeface="Segoe UI"/>
              <a:buChar char="•"/>
              <a:tabLst/>
              <a:defRPr/>
            </a:pPr>
            <a:r>
              <a:rPr lang="en-GB" sz="1200" b="1">
                <a:latin typeface="Arial" panose="020B0604020202020204" pitchFamily="34" charset="0"/>
                <a:cs typeface="Arial" panose="020B0604020202020204" pitchFamily="34" charset="0"/>
              </a:rPr>
              <a:t>Social and emotional </a:t>
            </a:r>
            <a:r>
              <a:rPr lang="en-GB" sz="1200" b="0">
                <a:latin typeface="Arial" panose="020B0604020202020204" pitchFamily="34" charset="0"/>
                <a:cs typeface="Arial" panose="020B0604020202020204" pitchFamily="34" charset="0"/>
              </a:rPr>
              <a:t>– Building relationships, managing feelings and social interaction.</a:t>
            </a:r>
          </a:p>
          <a:p>
            <a:pPr marL="171450" lvl="0" indent="-171450">
              <a:buFont typeface="Segoe UI"/>
              <a:buChar char="•"/>
            </a:pPr>
            <a:r>
              <a:rPr lang="en-GB" sz="1200" b="0">
                <a:latin typeface="Arial" panose="020B0604020202020204" pitchFamily="34" charset="0"/>
                <a:cs typeface="Arial" panose="020B0604020202020204" pitchFamily="34" charset="0"/>
              </a:rPr>
              <a:t>This new framework aims to help staff identify and support needs more holistically and consistently.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kern="1200">
                <a:solidFill>
                  <a:schemeClr val="tx1"/>
                </a:solidFill>
                <a:effectLst/>
                <a:latin typeface="Arial" panose="020B0604020202020204" pitchFamily="34" charset="0"/>
                <a:ea typeface="+mn-ea"/>
                <a:cs typeface="Arial" panose="020B0604020202020204" pitchFamily="34" charset="0"/>
              </a:rPr>
              <a:t>Note: The final Areas of Development are subject to change - DfE is considering feedback from SEND reform consultation and recommendations from the Expert Panel.</a:t>
            </a:r>
            <a:endParaRPr lang="en-GB" sz="1200" b="1">
              <a:latin typeface="Arial" panose="020B0604020202020204" pitchFamily="34" charset="0"/>
              <a:cs typeface="Arial" panose="020B0604020202020204" pitchFamily="34" charset="0"/>
            </a:endParaRPr>
          </a:p>
          <a:p>
            <a:pPr marL="0" indent="0">
              <a:buFont typeface="Segoe UI"/>
              <a:buNone/>
            </a:pPr>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think about how these different areas might impact on everyday life for all young people. </a:t>
            </a:r>
          </a:p>
          <a:p>
            <a:pPr marL="0" indent="0">
              <a:buFont typeface="Segoe UI"/>
              <a:buNone/>
            </a:pPr>
            <a:endParaRPr lang="en-GB" sz="1200" b="0">
              <a:latin typeface="Arial" panose="020B0604020202020204" pitchFamily="34" charset="0"/>
              <a:cs typeface="Arial" panose="020B0604020202020204" pitchFamily="34" charset="0"/>
            </a:endParaRPr>
          </a:p>
          <a:p>
            <a:pPr marL="7620" indent="-7620">
              <a:defRPr sz="1200">
                <a:solidFill>
                  <a:srgbClr val="2A2D41"/>
                </a:solidFill>
                <a:latin typeface="Segoe UI"/>
              </a:defRPr>
            </a:pPr>
            <a:r>
              <a:rPr lang="en-GB" sz="1200" b="1">
                <a:solidFill>
                  <a:srgbClr val="2A2D41"/>
                </a:solidFill>
                <a:latin typeface="Arial" panose="020B0604020202020204" pitchFamily="34" charset="0"/>
                <a:cs typeface="Arial" panose="020B0604020202020204" pitchFamily="34" charset="0"/>
              </a:rPr>
              <a:t>Reference: </a:t>
            </a:r>
            <a:r>
              <a:rPr lang="en-GB" sz="1200">
                <a:solidFill>
                  <a:srgbClr val="2A2D41"/>
                </a:solidFill>
                <a:latin typeface="Arial" panose="020B0604020202020204" pitchFamily="34" charset="0"/>
                <a:cs typeface="Arial" panose="020B0604020202020204" pitchFamily="34" charset="0"/>
              </a:rPr>
              <a:t>Department for Education (2026). SEND Reform: putting children and young people first. Accessed online at: </a:t>
            </a:r>
            <a:r>
              <a:rPr lang="en-GB" sz="1200" kern="1200">
                <a:solidFill>
                  <a:schemeClr val="tx1"/>
                </a:solidFill>
                <a:latin typeface="Arial" panose="020B0604020202020204" pitchFamily="34" charset="0"/>
                <a:cs typeface="Arial" panose="020B0604020202020204" pitchFamily="34" charset="0"/>
                <a:hlinkClick r:id="rId3"/>
              </a:rPr>
              <a:t>SEND reform: putting children and young people first (HTML version) - GOV.UK</a:t>
            </a:r>
            <a:endParaRPr lang="en-GB" sz="1200">
              <a:solidFill>
                <a:srgbClr val="2A2D41"/>
              </a:solidFill>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67AF862-532E-7BEB-65BF-A7D1B75F0C26}"/>
              </a:ext>
            </a:extLst>
          </p:cNvPr>
          <p:cNvSpPr>
            <a:spLocks noGrp="1"/>
          </p:cNvSpPr>
          <p:nvPr>
            <p:ph type="sldNum" sz="quarter" idx="5"/>
          </p:nvPr>
        </p:nvSpPr>
        <p:spPr/>
        <p:txBody>
          <a:bodyPr/>
          <a:lstStyle/>
          <a:p>
            <a:fld id="{5B3B3ED4-6500-7D46-AD43-AE190871C49C}" type="slidenum">
              <a:rPr lang="en-US" smtClean="0"/>
              <a:t>9</a:t>
            </a:fld>
            <a:endParaRPr lang="en-US"/>
          </a:p>
        </p:txBody>
      </p:sp>
    </p:spTree>
    <p:extLst>
      <p:ext uri="{BB962C8B-B14F-4D97-AF65-F5344CB8AC3E}">
        <p14:creationId xmlns:p14="http://schemas.microsoft.com/office/powerpoint/2010/main" val="424266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98741-E352-B7E4-F5D8-2A2FCF03BB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E1F6CA-99EF-FF41-119A-44E5B3A86B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4BAD7B-2F0E-D5EF-B991-BE8BD557FF18}"/>
              </a:ext>
            </a:extLst>
          </p:cNvPr>
          <p:cNvSpPr>
            <a:spLocks noGrp="1"/>
          </p:cNvSpPr>
          <p:nvPr>
            <p:ph type="body" idx="1"/>
          </p:nvPr>
        </p:nvSpPr>
        <p:spPr/>
        <p:txBody>
          <a:bodyPr/>
          <a:lstStyle/>
          <a:p>
            <a:r>
              <a:rPr lang="en-GB"/>
              <a:t>Hidden slide - guidance</a:t>
            </a:r>
          </a:p>
        </p:txBody>
      </p:sp>
      <p:sp>
        <p:nvSpPr>
          <p:cNvPr id="4" name="Slide Number Placeholder 3">
            <a:extLst>
              <a:ext uri="{FF2B5EF4-FFF2-40B4-BE49-F238E27FC236}">
                <a16:creationId xmlns:a16="http://schemas.microsoft.com/office/drawing/2014/main" id="{73B3DECF-3AE3-0ADE-D66F-82A0C8250363}"/>
              </a:ext>
            </a:extLst>
          </p:cNvPr>
          <p:cNvSpPr>
            <a:spLocks noGrp="1"/>
          </p:cNvSpPr>
          <p:nvPr>
            <p:ph type="sldNum" sz="quarter" idx="5"/>
          </p:nvPr>
        </p:nvSpPr>
        <p:spPr/>
        <p:txBody>
          <a:bodyPr/>
          <a:lstStyle/>
          <a:p>
            <a:fld id="{99B3FDCA-565F-46FE-8A44-D90CF5F8C03C}" type="slidenum">
              <a:rPr lang="en-GB" smtClean="0"/>
              <a:t>10</a:t>
            </a:fld>
            <a:endParaRPr lang="en-GB"/>
          </a:p>
        </p:txBody>
      </p:sp>
    </p:spTree>
    <p:extLst>
      <p:ext uri="{BB962C8B-B14F-4D97-AF65-F5344CB8AC3E}">
        <p14:creationId xmlns:p14="http://schemas.microsoft.com/office/powerpoint/2010/main" val="1506255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C0032-21BB-1867-49A2-910931BC13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991608-330B-1DBA-49E5-B5021C8359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3FA1F6-3417-68AD-1938-E77552D3CDF9}"/>
              </a:ext>
            </a:extLst>
          </p:cNvPr>
          <p:cNvSpPr>
            <a:spLocks noGrp="1"/>
          </p:cNvSpPr>
          <p:nvPr>
            <p:ph type="body" idx="1"/>
          </p:nvPr>
        </p:nvSpPr>
        <p:spPr/>
        <p:txBody>
          <a:bodyPr/>
          <a:lstStyle/>
          <a:p>
            <a:r>
              <a:rPr lang="en-GB" b="1"/>
              <a:t>Optional reflection/pause point</a:t>
            </a:r>
          </a:p>
          <a:p>
            <a:r>
              <a:rPr lang="en-GB" b="1"/>
              <a:t>Time: </a:t>
            </a:r>
            <a:r>
              <a:rPr lang="en-GB" b="0"/>
              <a:t>up to 5 minutes [not included in totals]</a:t>
            </a:r>
            <a:endParaRPr lang="en-GB" b="1"/>
          </a:p>
          <a:p>
            <a:r>
              <a:rPr lang="en-GB" b="1"/>
              <a:t>Purpose: </a:t>
            </a:r>
            <a:r>
              <a:rPr lang="en-GB" b="0"/>
              <a:t>To pause and reflect on the areas of development and their implications. </a:t>
            </a:r>
            <a:endParaRPr lang="en-GB" b="1"/>
          </a:p>
          <a:p>
            <a:pPr marL="0" marR="0" lvl="0" indent="0" algn="l" defTabSz="914400" rtl="0" eaLnBrk="1" fontAlgn="auto" latinLnBrk="0" hangingPunct="1">
              <a:lnSpc>
                <a:spcPct val="100000"/>
              </a:lnSpc>
              <a:spcBef>
                <a:spcPts val="0"/>
              </a:spcBef>
              <a:spcAft>
                <a:spcPts val="0"/>
              </a:spcAft>
              <a:buClrTx/>
              <a:buSzTx/>
              <a:buFontTx/>
              <a:buNone/>
              <a:tabLst/>
              <a:defRPr/>
            </a:pPr>
            <a:r>
              <a:rPr lang="en-GB" b="1"/>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This is an optional point to pause if you feel that staff would find it helpful to process the information they’ve heard so far, and relate this to the pupil(s) they had in mind at the start of the session.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a:p>
          <a:p>
            <a:pPr marL="0" indent="0">
              <a:buFont typeface="Segoe UI"/>
              <a:buNone/>
            </a:pPr>
            <a:r>
              <a:rPr lang="en-GB" b="1"/>
              <a:t>Lead in: </a:t>
            </a:r>
            <a:r>
              <a:rPr lang="en-GB" b="0"/>
              <a:t>Let’s think about how these different areas might impact on everyday life for all young people. </a:t>
            </a:r>
          </a:p>
          <a:p>
            <a:endParaRPr lang="en-GB"/>
          </a:p>
        </p:txBody>
      </p:sp>
      <p:sp>
        <p:nvSpPr>
          <p:cNvPr id="4" name="Slide Number Placeholder 3">
            <a:extLst>
              <a:ext uri="{FF2B5EF4-FFF2-40B4-BE49-F238E27FC236}">
                <a16:creationId xmlns:a16="http://schemas.microsoft.com/office/drawing/2014/main" id="{15E41C7F-AC3F-F3B6-CD73-9E1B529A2BDB}"/>
              </a:ext>
            </a:extLst>
          </p:cNvPr>
          <p:cNvSpPr>
            <a:spLocks noGrp="1"/>
          </p:cNvSpPr>
          <p:nvPr>
            <p:ph type="sldNum" sz="quarter" idx="5"/>
          </p:nvPr>
        </p:nvSpPr>
        <p:spPr/>
        <p:txBody>
          <a:bodyPr/>
          <a:lstStyle/>
          <a:p>
            <a:fld id="{99B3FDCA-565F-46FE-8A44-D90CF5F8C03C}" type="slidenum">
              <a:rPr lang="en-GB" smtClean="0"/>
              <a:t>11</a:t>
            </a:fld>
            <a:endParaRPr lang="en-GB"/>
          </a:p>
        </p:txBody>
      </p:sp>
    </p:spTree>
    <p:extLst>
      <p:ext uri="{BB962C8B-B14F-4D97-AF65-F5344CB8AC3E}">
        <p14:creationId xmlns:p14="http://schemas.microsoft.com/office/powerpoint/2010/main" val="4206237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Time: </a:t>
            </a:r>
            <a:r>
              <a:rPr lang="en-GB" b="0"/>
              <a:t>2 minutes [9]</a:t>
            </a:r>
          </a:p>
          <a:p>
            <a:r>
              <a:rPr lang="en-GB" b="1"/>
              <a:t>Purpose: </a:t>
            </a:r>
            <a:r>
              <a:rPr lang="en-GB"/>
              <a:t>To introduce the idea that children’s cognitive strengths and difficulties are not fixed but change over time and in response to their environment.</a:t>
            </a:r>
          </a:p>
          <a:p>
            <a:r>
              <a:rPr lang="en-GB" b="1"/>
              <a:t>Guidance: </a:t>
            </a:r>
            <a:r>
              <a:rPr lang="en-GB" b="0"/>
              <a:t>allow teachers time to read the slide. </a:t>
            </a:r>
          </a:p>
          <a:p>
            <a:pPr marL="171450" indent="-171450">
              <a:buFont typeface="Arial" panose="020B0604020202020204" pitchFamily="34" charset="0"/>
              <a:buChar char="•"/>
            </a:pPr>
            <a:r>
              <a:rPr lang="en-GB" b="0"/>
              <a:t>Explain that:</a:t>
            </a:r>
          </a:p>
          <a:p>
            <a:pPr marL="628650" lvl="1" indent="-171450">
              <a:buFont typeface="Arial" panose="020B0604020202020204" pitchFamily="34" charset="0"/>
              <a:buChar char="•"/>
            </a:pPr>
            <a:r>
              <a:rPr lang="en-GB" sz="1200"/>
              <a:t>This quote highlights an important principle: children’s cognitive abilities are always developing, as are their abilities across all areas of development. Their strengths and difficulties can shift, sometimes quite noticeably, as they grow and as the situations around them change.</a:t>
            </a:r>
          </a:p>
          <a:p>
            <a:pPr marL="171450" lvl="0" indent="-171450">
              <a:buFont typeface="Arial" panose="020B0604020202020204" pitchFamily="34" charset="0"/>
              <a:buChar char="•"/>
            </a:pPr>
            <a:r>
              <a:rPr lang="en-GB"/>
              <a:t>Suggested script: </a:t>
            </a:r>
          </a:p>
          <a:p>
            <a:pPr marL="628650" lvl="1" indent="-171450">
              <a:buFont typeface="Arial" panose="020B0604020202020204" pitchFamily="34" charset="0"/>
              <a:buChar char="•"/>
            </a:pPr>
            <a:r>
              <a:rPr lang="en-GB" sz="1200">
                <a:latin typeface="Arial" panose="020B0604020202020204" pitchFamily="34" charset="0"/>
                <a:cs typeface="Arial" panose="020B0604020202020204" pitchFamily="34" charset="0"/>
              </a:rPr>
              <a:t>It is helpful to remember that no child’s development follows a straight line. Instead, it’s shaped by many factors, including their experiences, the people around them, and the demands placed on them by different environments. For example, a child who finds it easy to focus in a quiet classroom may struggle in a busy playground, or vice versa. This means that what we see as a child’s ‘strength’ or ‘difficulty’ is not always permanent. It can change as they encounter new challenges or supports. For teachers and support staff, this is a reminder to look beyond labels or assumptions about what a child can or cannot do. Instead, we should pay attention to how their abilities </a:t>
            </a:r>
            <a:r>
              <a:rPr lang="en-GB" sz="1200">
                <a:effectLst/>
                <a:latin typeface="Arial" panose="020B0604020202020204" pitchFamily="34" charset="0"/>
                <a:cs typeface="Arial" panose="020B0604020202020204" pitchFamily="34" charset="0"/>
              </a:rPr>
              <a:t>can change as they encounter new challenges and different environments.</a:t>
            </a:r>
            <a:endParaRPr lang="en-GB" sz="120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GB" b="1"/>
          </a:p>
          <a:p>
            <a:r>
              <a:rPr lang="en-GB" b="1"/>
              <a:t>Lead in: </a:t>
            </a:r>
            <a:r>
              <a:rPr lang="en-GB" b="0"/>
              <a:t>Let’s consider this idea of the interplay between environment and pupils’ development a bit further.</a:t>
            </a:r>
          </a:p>
          <a:p>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GB" b="1"/>
              <a:t>Reference: </a:t>
            </a:r>
            <a:r>
              <a:rPr lang="en-GB" b="1" kern="1200">
                <a:solidFill>
                  <a:schemeClr val="tx1"/>
                </a:solidFill>
                <a:effectLst/>
                <a:ea typeface="+mn-ea"/>
              </a:rPr>
              <a:t> </a:t>
            </a:r>
          </a:p>
          <a:p>
            <a:r>
              <a:rPr lang="en-GB"/>
              <a:t>Antalek, C., Castro-Kemp, S., Dixon, F., Esposito, R., Hayton, J., Herbert, E., </a:t>
            </a:r>
            <a:r>
              <a:rPr lang="en-GB" err="1"/>
              <a:t>Kamenopoulou</a:t>
            </a:r>
            <a:r>
              <a:rPr lang="en-GB"/>
              <a:t>, L., Kolak, J., Loyd, D., Roberts, A., Romualdez, A. M., Somerville, M. P., Taha, J., &amp; </a:t>
            </a:r>
            <a:r>
              <a:rPr lang="en-GB" err="1"/>
              <a:t>Tunks</a:t>
            </a:r>
            <a:r>
              <a:rPr lang="en-GB"/>
              <a:t>, F. (2025). </a:t>
            </a:r>
            <a:r>
              <a:rPr lang="en-GB" i="1"/>
              <a:t>Cross-cutting themes in identifying, supporting and collaborating for children and young people with SEND: A rapid evidence review</a:t>
            </a:r>
            <a:r>
              <a:rPr lang="en-GB"/>
              <a:t>. Department for Education. </a:t>
            </a:r>
          </a:p>
          <a:p>
            <a:endParaRPr lang="en-GB"/>
          </a:p>
          <a:p>
            <a:endParaRPr lang="en-GB"/>
          </a:p>
        </p:txBody>
      </p:sp>
      <p:sp>
        <p:nvSpPr>
          <p:cNvPr id="4" name="Slide Number Placeholder 3"/>
          <p:cNvSpPr>
            <a:spLocks noGrp="1"/>
          </p:cNvSpPr>
          <p:nvPr>
            <p:ph type="sldNum" sz="quarter" idx="5"/>
          </p:nvPr>
        </p:nvSpPr>
        <p:spPr/>
        <p:txBody>
          <a:bodyPr/>
          <a:lstStyle/>
          <a:p>
            <a:fld id="{99B3FDCA-565F-46FE-8A44-D90CF5F8C03C}" type="slidenum">
              <a:rPr lang="en-GB" smtClean="0"/>
              <a:t>12</a:t>
            </a:fld>
            <a:endParaRPr lang="en-GB"/>
          </a:p>
        </p:txBody>
      </p:sp>
    </p:spTree>
    <p:extLst>
      <p:ext uri="{BB962C8B-B14F-4D97-AF65-F5344CB8AC3E}">
        <p14:creationId xmlns:p14="http://schemas.microsoft.com/office/powerpoint/2010/main" val="24553905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22BC4-3F44-4B12-868E-2B623560C1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FA58FF-8380-4E42-1BF6-ED46795EE90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2411084-AED7-82F7-6708-057C1827F22B}"/>
              </a:ext>
            </a:extLst>
          </p:cNvPr>
          <p:cNvSpPr>
            <a:spLocks noGrp="1"/>
          </p:cNvSpPr>
          <p:nvPr>
            <p:ph type="body" idx="1"/>
          </p:nvPr>
        </p:nvSpPr>
        <p:spPr/>
        <p:txBody>
          <a:bodyPr/>
          <a:lstStyle/>
          <a:p>
            <a:r>
              <a:rPr lang="en-GB" sz="1200" b="1"/>
              <a:t>Time:</a:t>
            </a:r>
            <a:r>
              <a:rPr lang="en-GB" sz="1200" b="0"/>
              <a:t> </a:t>
            </a:r>
            <a:r>
              <a:rPr lang="en-GB" sz="1200"/>
              <a:t>3 </a:t>
            </a:r>
            <a:r>
              <a:rPr lang="en-GB" sz="1200" b="0"/>
              <a:t>minutes [</a:t>
            </a:r>
            <a:r>
              <a:rPr lang="en-GB" sz="1200"/>
              <a:t>12</a:t>
            </a:r>
            <a:r>
              <a:rPr lang="en-GB" sz="1200" b="0"/>
              <a:t>]</a:t>
            </a:r>
          </a:p>
          <a:p>
            <a:r>
              <a:rPr lang="en-GB" sz="1200" b="1"/>
              <a:t>Purpose: </a:t>
            </a:r>
            <a:r>
              <a:rPr lang="en-GB" sz="1200" b="0"/>
              <a:t>To show how the areas of development can impact everyday life for pupils. </a:t>
            </a:r>
          </a:p>
          <a:p>
            <a:r>
              <a:rPr lang="en-GB" sz="1200" b="1"/>
              <a:t>Guidance: </a:t>
            </a:r>
            <a:r>
              <a:rPr lang="en-GB" sz="1200" b="0"/>
              <a:t>Use the suggested scripting to unpack an example. </a:t>
            </a:r>
          </a:p>
          <a:p>
            <a:r>
              <a:rPr lang="en-GB" sz="1200" b="0"/>
              <a:t>Explain that:</a:t>
            </a:r>
          </a:p>
          <a:p>
            <a:pPr marL="171450" indent="-171450">
              <a:buFont typeface="Arial" panose="020B0604020202020204" pitchFamily="34" charset="0"/>
              <a:buChar char="•"/>
            </a:pPr>
            <a:r>
              <a:rPr lang="en-GB" sz="1200" b="0"/>
              <a:t>Throughout our lives we experience periods where we are well-equipped to respond to challenges and meet the demands of an environment, and other times where we find it more difficult to do this. There are lots of factors which can affect what is shown here as ‘environmental demand’ and these could be in our education settings, social groups, or family and personal lives.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t>Let’s take a simple example - imagine we are looking at the interplay between an individual’s development and the demands of their environment when starting a new subject.</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[click] At the beginning of a school year</a:t>
            </a:r>
            <a:r>
              <a:rPr lang="en-GB" sz="1200">
                <a:latin typeface="Arial" panose="020B0604020202020204" pitchFamily="34" charset="0"/>
                <a:cs typeface="Arial" panose="020B0604020202020204" pitchFamily="34" charset="0"/>
              </a:rPr>
              <a:t>,</a:t>
            </a:r>
            <a:r>
              <a:rPr lang="en-GB" sz="1200" b="0">
                <a:latin typeface="Arial" panose="020B0604020202020204" pitchFamily="34" charset="0"/>
                <a:cs typeface="Arial" panose="020B0604020202020204" pitchFamily="34" charset="0"/>
              </a:rPr>
              <a:t> a pupil might be in a French class, having never studied French before. They might find it difficult to process the switching between </a:t>
            </a:r>
            <a:r>
              <a:rPr lang="en-GB" sz="1200">
                <a:latin typeface="Arial" panose="020B0604020202020204" pitchFamily="34" charset="0"/>
                <a:cs typeface="Arial" panose="020B0604020202020204" pitchFamily="34" charset="0"/>
              </a:rPr>
              <a:t>the </a:t>
            </a:r>
            <a:r>
              <a:rPr lang="en-GB" sz="1200" b="0">
                <a:latin typeface="Arial" panose="020B0604020202020204" pitchFamily="34" charset="0"/>
                <a:cs typeface="Arial" panose="020B0604020202020204" pitchFamily="34" charset="0"/>
              </a:rPr>
              <a:t>target language and English meaning they are forgetting or misinterpreting instructions. The teacher recognises this cognitive overload and intentionally separates their instructions in each language more deliberately</a:t>
            </a:r>
            <a:r>
              <a:rPr lang="en-GB" sz="1200">
                <a:latin typeface="Arial" panose="020B0604020202020204" pitchFamily="34" charset="0"/>
                <a:cs typeface="Arial" panose="020B0604020202020204" pitchFamily="34" charset="0"/>
              </a:rPr>
              <a:t>,</a:t>
            </a:r>
            <a:r>
              <a:rPr lang="en-GB" sz="1200" b="0">
                <a:latin typeface="Arial" panose="020B0604020202020204" pitchFamily="34" charset="0"/>
                <a:cs typeface="Arial" panose="020B0604020202020204" pitchFamily="34" charset="0"/>
              </a:rPr>
              <a:t> leaving a gap between giving the instruction in English and in French as well as ensuring they are giving the pupil non-verbal reminders alongside the instructions. </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[click] However, after eight weeks</a:t>
            </a:r>
            <a:r>
              <a:rPr lang="en-GB" sz="1200">
                <a:latin typeface="Arial" panose="020B0604020202020204" pitchFamily="34" charset="0"/>
                <a:cs typeface="Arial" panose="020B0604020202020204" pitchFamily="34" charset="0"/>
              </a:rPr>
              <a:t>,</a:t>
            </a:r>
            <a:r>
              <a:rPr lang="en-GB" sz="1200" b="0">
                <a:latin typeface="Arial" panose="020B0604020202020204" pitchFamily="34" charset="0"/>
                <a:cs typeface="Arial" panose="020B0604020202020204" pitchFamily="34" charset="0"/>
              </a:rPr>
              <a:t> the pupil appears more able to focus during lessons and is beginning to participate more actively</a:t>
            </a:r>
            <a:r>
              <a:rPr lang="en-GB" sz="1200">
                <a:latin typeface="Arial" panose="020B0604020202020204" pitchFamily="34" charset="0"/>
                <a:cs typeface="Arial" panose="020B0604020202020204" pitchFamily="34" charset="0"/>
              </a:rPr>
              <a:t>. The</a:t>
            </a:r>
            <a:r>
              <a:rPr lang="en-GB" sz="1200" b="0">
                <a:latin typeface="Arial" panose="020B0604020202020204" pitchFamily="34" charset="0"/>
                <a:cs typeface="Arial" panose="020B0604020202020204" pitchFamily="34" charset="0"/>
              </a:rPr>
              <a:t> teacher notices that the pupil is quick to begin tasks and asks relevant questions about the task at hand. </a:t>
            </a:r>
          </a:p>
          <a:p>
            <a:pPr marL="171450" lvl="0" indent="-171450">
              <a:buFont typeface="Arial" panose="020B0604020202020204" pitchFamily="34" charset="0"/>
              <a:buChar char="•"/>
            </a:pPr>
            <a:r>
              <a:rPr lang="en-GB" sz="1200" b="0"/>
              <a:t>You may choose to change the </a:t>
            </a:r>
            <a:r>
              <a:rPr lang="en-GB" sz="1200"/>
              <a:t>examples</a:t>
            </a:r>
            <a:r>
              <a:rPr lang="en-GB" sz="1200" b="0"/>
              <a:t> above to another subject or area of school life, the types of example you might use could look like this: </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A pupil adjusting to expectations of a new unit in PE that is a sport they have never encountered before</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A Year 7 pupil who is struggling with demands of organising their equipment and movement around the school building</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A Year 5 pupil whose friendship group has changed and </a:t>
            </a:r>
            <a:r>
              <a:rPr lang="en-GB" sz="1200">
                <a:latin typeface="Arial" panose="020B0604020202020204" pitchFamily="34" charset="0"/>
                <a:cs typeface="Arial" panose="020B0604020202020204" pitchFamily="34" charset="0"/>
              </a:rPr>
              <a:t>who is</a:t>
            </a:r>
            <a:r>
              <a:rPr lang="en-GB" sz="1200" b="0">
                <a:latin typeface="Arial" panose="020B0604020202020204" pitchFamily="34" charset="0"/>
                <a:cs typeface="Arial" panose="020B0604020202020204" pitchFamily="34" charset="0"/>
              </a:rPr>
              <a:t> finding it difficult to focus on lesson tasks because of social interactions they have had </a:t>
            </a:r>
            <a:r>
              <a:rPr lang="en-GB" sz="1200">
                <a:latin typeface="Arial" panose="020B0604020202020204" pitchFamily="34" charset="0"/>
                <a:cs typeface="Arial" panose="020B0604020202020204" pitchFamily="34" charset="0"/>
              </a:rPr>
              <a:t>at a</a:t>
            </a:r>
            <a:r>
              <a:rPr lang="en-GB" sz="1200" b="0">
                <a:latin typeface="Arial" panose="020B0604020202020204" pitchFamily="34" charset="0"/>
                <a:cs typeface="Arial" panose="020B0604020202020204" pitchFamily="34" charset="0"/>
              </a:rPr>
              <a:t> break time. </a:t>
            </a:r>
          </a:p>
          <a:p>
            <a:endParaRPr lang="en-GB" sz="1200" b="1"/>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t>Lead in: </a:t>
            </a:r>
            <a:r>
              <a:rPr lang="en-GB" sz="1200" b="0"/>
              <a:t>Let’s consider how this might impact on the support that a learner might need.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a:p>
          <a:p>
            <a:endParaRPr lang="en-GB" sz="1200"/>
          </a:p>
          <a:p>
            <a:endParaRPr lang="en-GB" sz="1200"/>
          </a:p>
        </p:txBody>
      </p:sp>
      <p:sp>
        <p:nvSpPr>
          <p:cNvPr id="4" name="Slide Number Placeholder 3">
            <a:extLst>
              <a:ext uri="{FF2B5EF4-FFF2-40B4-BE49-F238E27FC236}">
                <a16:creationId xmlns:a16="http://schemas.microsoft.com/office/drawing/2014/main" id="{DDBF66A3-E6C0-F936-3EC6-0EB4F95169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315703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59CB2-7411-DA05-02C4-5008B96329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854259-9D54-1836-B7E2-9747894253D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7D9AD87-A8E8-31FB-81CA-ACA41F060A5D}"/>
              </a:ext>
            </a:extLst>
          </p:cNvPr>
          <p:cNvSpPr>
            <a:spLocks noGrp="1"/>
          </p:cNvSpPr>
          <p:nvPr>
            <p:ph type="body" idx="1"/>
          </p:nvPr>
        </p:nvSpPr>
        <p:spPr/>
        <p:txBody>
          <a:bodyPr/>
          <a:lstStyle/>
          <a:p>
            <a:r>
              <a:rPr lang="en-GB" sz="1200" b="1" dirty="0"/>
              <a:t>Time: </a:t>
            </a:r>
            <a:r>
              <a:rPr lang="en-GB" sz="1200" b="0" dirty="0"/>
              <a:t>3 minutes [</a:t>
            </a:r>
            <a:r>
              <a:rPr lang="en-GB" sz="1200" dirty="0"/>
              <a:t>15</a:t>
            </a:r>
            <a:r>
              <a:rPr lang="en-GB" sz="1200" b="0" dirty="0"/>
              <a:t>]</a:t>
            </a:r>
          </a:p>
          <a:p>
            <a:r>
              <a:rPr lang="en-GB" sz="1200" b="1" dirty="0"/>
              <a:t>Purpose: </a:t>
            </a:r>
            <a:r>
              <a:rPr lang="en-GB" sz="1200" b="0" dirty="0"/>
              <a:t>To explain the role of the areas of development in everyday life. </a:t>
            </a:r>
          </a:p>
          <a:p>
            <a:r>
              <a:rPr lang="en-GB" sz="1200" b="1" dirty="0"/>
              <a:t>Guidance: </a:t>
            </a:r>
            <a:r>
              <a:rPr lang="en-GB" sz="1200" b="0" dirty="0"/>
              <a:t>Allow teachers time to read the slide. </a:t>
            </a:r>
          </a:p>
          <a:p>
            <a:pPr marL="171450" indent="-171450">
              <a:buFont typeface="Arial" panose="020B0604020202020204" pitchFamily="34" charset="0"/>
              <a:buChar char="•"/>
            </a:pPr>
            <a:r>
              <a:rPr lang="en-GB" sz="1200" b="0" dirty="0"/>
              <a:t>Explain the idea that development is lifelong and looks different for individuals at various points in their life, and in response to different environments. </a:t>
            </a:r>
          </a:p>
          <a:p>
            <a:pPr marL="171450" indent="-171450">
              <a:buFont typeface="Arial" panose="020B0604020202020204" pitchFamily="34" charset="0"/>
              <a:buChar char="•"/>
            </a:pPr>
            <a:r>
              <a:rPr lang="en-GB" sz="1200" b="0" dirty="0"/>
              <a:t>Optional scripting below for support:</a:t>
            </a:r>
          </a:p>
          <a:p>
            <a:pPr marL="628650" lvl="1" indent="-171450">
              <a:buFont typeface="Arial" panose="020B0604020202020204" pitchFamily="34" charset="0"/>
              <a:buChar char="•"/>
            </a:pPr>
            <a:r>
              <a:rPr lang="en-GB" sz="1200" dirty="0"/>
              <a:t>Environmental demands refer to the external features and expectations that require a response from an individual. These demands can include the complexity of a task, transitions between settings (such as moving between classrooms or travelling to school), or navigating social situations.</a:t>
            </a:r>
          </a:p>
          <a:p>
            <a:pPr marL="628650" lvl="1" indent="-171450">
              <a:buFont typeface="Arial" panose="020B0604020202020204" pitchFamily="34" charset="0"/>
              <a:buChar char="•"/>
            </a:pPr>
            <a:r>
              <a:rPr lang="en-GB" sz="1200" dirty="0"/>
              <a:t>The match between a pupil’s skills and the demands of their environment is crucial. When the gap between the two is small, the pupil is likely to manage well, as their skills are well matched to what is expected of them. When the gap is larger, the pupil may need additional support or adjustments to help them succeed. Universal approaches to high-quality teaching are the first port of call when offering this support and can support all pupils, including those with additional needs, to reach their learning goals. </a:t>
            </a:r>
          </a:p>
          <a:p>
            <a:pPr marL="628650" lvl="1" indent="-171450">
              <a:buFont typeface="Arial" panose="020B0604020202020204" pitchFamily="34" charset="0"/>
              <a:buChar char="•"/>
            </a:pPr>
            <a:r>
              <a:rPr lang="en-GB" sz="1200" dirty="0"/>
              <a:t>Support should be responsive to the current match between a pupil’s skills and the demands they face, rather than being based solely on age or stage. This approach recognises that both development and environmental demands are complex and changeable.</a:t>
            </a:r>
          </a:p>
          <a:p>
            <a:endParaRPr lang="en-GB"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Lead in: </a:t>
            </a:r>
            <a:r>
              <a:rPr lang="en-GB" sz="1200" b="0" dirty="0"/>
              <a:t>Let’s think about some examples of the developmental journey a child or young person might take in any of these areas. </a:t>
            </a:r>
          </a:p>
          <a:p>
            <a:endParaRPr lang="en-GB"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Reference: </a:t>
            </a:r>
            <a:r>
              <a:rPr lang="en-GB" sz="1200" b="1" kern="1200" dirty="0">
                <a:solidFill>
                  <a:schemeClr val="tx1"/>
                </a:solidFill>
                <a:effectLst/>
                <a:ea typeface="+mn-ea"/>
              </a:rPr>
              <a:t> </a:t>
            </a:r>
          </a:p>
          <a:p>
            <a:r>
              <a:rPr lang="en-GB" sz="1200" dirty="0"/>
              <a:t>Antalek, C., Castro-Kemp, S., Dixon, F., Esposito, R., Hayton, J., Herbert, E., </a:t>
            </a:r>
            <a:r>
              <a:rPr lang="en-GB" sz="1200" dirty="0" err="1"/>
              <a:t>Kamenopoulou</a:t>
            </a:r>
            <a:r>
              <a:rPr lang="en-GB" sz="1200" dirty="0"/>
              <a:t>, L., Kolak, J., Loyd, D., Roberts, A., Romualdez, A. M., Somerville, M. P., Taha, J., &amp; </a:t>
            </a:r>
            <a:r>
              <a:rPr lang="en-GB" sz="1200" dirty="0" err="1"/>
              <a:t>Tunks</a:t>
            </a:r>
            <a:r>
              <a:rPr lang="en-GB" sz="1200" dirty="0"/>
              <a:t>, F. (2025). </a:t>
            </a:r>
            <a:r>
              <a:rPr lang="en-GB" sz="1200" i="1" dirty="0"/>
              <a:t>Cross-cutting themes in identifying, supporting and collaborating for children and young people with SEND: A rapid evidence review</a:t>
            </a:r>
            <a:r>
              <a:rPr lang="en-GB" sz="1200" dirty="0"/>
              <a:t>. Department for Education. </a:t>
            </a:r>
            <a:r>
              <a:rPr lang="en-GB" sz="1200" dirty="0">
                <a:hlinkClick r:id="rId3"/>
              </a:rPr>
              <a:t>https://assets.publishing.service.gov.uk/media/68d6580c9ce370a7e0a0fd29/Cross-cutting_themes_in_identifying_supporting_and_collaborating_for_children_and_young_people.pdf</a:t>
            </a:r>
            <a:endParaRPr lang="en-GB" sz="1200" dirty="0"/>
          </a:p>
          <a:p>
            <a:endParaRPr lang="en-GB" sz="1200" dirty="0"/>
          </a:p>
          <a:p>
            <a:endParaRPr lang="en-GB" sz="1200" dirty="0"/>
          </a:p>
        </p:txBody>
      </p:sp>
      <p:sp>
        <p:nvSpPr>
          <p:cNvPr id="4" name="Slide Number Placeholder 3">
            <a:extLst>
              <a:ext uri="{FF2B5EF4-FFF2-40B4-BE49-F238E27FC236}">
                <a16:creationId xmlns:a16="http://schemas.microsoft.com/office/drawing/2014/main" id="{D31769CE-CE42-81B8-BF6F-FEBC194784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40681824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DB829-D5B4-F002-1466-0C8498D3E9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194948-A86C-248C-5DE6-699B589653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273E6A-DB51-DF1C-F1DD-BDAF9AC7FC2D}"/>
              </a:ext>
            </a:extLst>
          </p:cNvPr>
          <p:cNvSpPr>
            <a:spLocks noGrp="1"/>
          </p:cNvSpPr>
          <p:nvPr>
            <p:ph type="body" idx="1"/>
          </p:nvPr>
        </p:nvSpPr>
        <p:spPr/>
        <p:txBody>
          <a:bodyPr/>
          <a:lstStyle/>
          <a:p>
            <a:r>
              <a:rPr lang="en-GB" b="1"/>
              <a:t>Time:</a:t>
            </a:r>
            <a:r>
              <a:rPr lang="en-GB" b="0"/>
              <a:t> 4 minutes [</a:t>
            </a:r>
            <a:r>
              <a:rPr lang="en-GB"/>
              <a:t>19</a:t>
            </a:r>
            <a:r>
              <a:rPr lang="en-GB" b="0"/>
              <a:t>] – if two examples from the next five slides are shared.</a:t>
            </a:r>
          </a:p>
          <a:p>
            <a:r>
              <a:rPr lang="en-GB" b="1"/>
              <a:t>Purpose: </a:t>
            </a:r>
            <a:r>
              <a:rPr lang="en-GB" b="0"/>
              <a:t>To provide examples of the development journey for different areas of development. </a:t>
            </a:r>
          </a:p>
          <a:p>
            <a:r>
              <a:rPr lang="en-GB" b="1"/>
              <a:t>Guidance: </a:t>
            </a:r>
            <a:r>
              <a:rPr lang="en-GB" b="0"/>
              <a:t>Display slide to explain what staff are seeing. </a:t>
            </a:r>
            <a:endParaRPr lang="en-GB" b="1"/>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kern="1200">
              <a:solidFill>
                <a:schemeClr val="tx1"/>
              </a:solidFill>
              <a:effectLst/>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1"/>
                </a:solidFill>
                <a:effectLst/>
                <a:ea typeface="+mn-ea"/>
              </a:rPr>
              <a:t>Lead in:</a:t>
            </a:r>
            <a:r>
              <a:rPr lang="en-GB" sz="1200" kern="1200">
                <a:solidFill>
                  <a:schemeClr val="tx1"/>
                </a:solidFill>
                <a:effectLst/>
                <a:ea typeface="+mn-ea"/>
              </a:rPr>
              <a:t> A developmental journey will look different for every individual. Although there are indicative milestones that we may use to determine whether children need help to make expected progress, there will always be areas where some pupils accelerate, and others take longer to reach their goals. This will usually vary across the different areas of development for each person.</a:t>
            </a:r>
          </a:p>
          <a:p>
            <a:endParaRPr lang="en-GB"/>
          </a:p>
        </p:txBody>
      </p:sp>
      <p:sp>
        <p:nvSpPr>
          <p:cNvPr id="4" name="Slide Number Placeholder 3">
            <a:extLst>
              <a:ext uri="{FF2B5EF4-FFF2-40B4-BE49-F238E27FC236}">
                <a16:creationId xmlns:a16="http://schemas.microsoft.com/office/drawing/2014/main" id="{99A0FA57-615F-D01E-8053-D5C2057D9A96}"/>
              </a:ext>
            </a:extLst>
          </p:cNvPr>
          <p:cNvSpPr>
            <a:spLocks noGrp="1"/>
          </p:cNvSpPr>
          <p:nvPr>
            <p:ph type="sldNum" sz="quarter" idx="5"/>
          </p:nvPr>
        </p:nvSpPr>
        <p:spPr/>
        <p:txBody>
          <a:bodyPr/>
          <a:lstStyle/>
          <a:p>
            <a:fld id="{99B3FDCA-565F-46FE-8A44-D90CF5F8C03C}" type="slidenum">
              <a:rPr lang="en-GB" smtClean="0"/>
              <a:t>15</a:t>
            </a:fld>
            <a:endParaRPr lang="en-GB"/>
          </a:p>
        </p:txBody>
      </p:sp>
    </p:spTree>
    <p:extLst>
      <p:ext uri="{BB962C8B-B14F-4D97-AF65-F5344CB8AC3E}">
        <p14:creationId xmlns:p14="http://schemas.microsoft.com/office/powerpoint/2010/main" val="26051409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Time:</a:t>
            </a:r>
            <a:r>
              <a:rPr lang="en-GB" b="0"/>
              <a:t> 4 minutes [</a:t>
            </a:r>
            <a:r>
              <a:rPr lang="en-GB"/>
              <a:t>19</a:t>
            </a:r>
            <a:r>
              <a:rPr lang="en-GB" b="0"/>
              <a:t>] – if two examples from the next five slides are shared.</a:t>
            </a:r>
          </a:p>
          <a:p>
            <a:r>
              <a:rPr lang="en-GB" b="1"/>
              <a:t>Purpose: </a:t>
            </a:r>
            <a:r>
              <a:rPr lang="en-GB" b="0"/>
              <a:t>To provide examples of the development journey for different areas of development. </a:t>
            </a:r>
          </a:p>
          <a:p>
            <a:r>
              <a:rPr lang="en-GB" b="1"/>
              <a:t>Guidance: </a:t>
            </a:r>
          </a:p>
          <a:p>
            <a:pPr marL="171450" indent="-171450">
              <a:buFont typeface="Arial" panose="020B0604020202020204" pitchFamily="34" charset="0"/>
              <a:buChar char="•"/>
            </a:pPr>
            <a:r>
              <a:rPr lang="en-GB" b="0"/>
              <a:t>Choose and unhide your examples to share. </a:t>
            </a:r>
          </a:p>
          <a:p>
            <a:pPr marL="171450" indent="-171450">
              <a:buFont typeface="Arial" panose="020B0604020202020204" pitchFamily="34" charset="0"/>
              <a:buChar char="•"/>
            </a:pPr>
            <a:r>
              <a:rPr lang="en-GB" b="0"/>
              <a:t>The next slide provides introductory framing for the timelines, encouraging staff to think about how they are relevant to pupils. </a:t>
            </a:r>
            <a:endParaRPr lang="en-GB" b="1"/>
          </a:p>
        </p:txBody>
      </p:sp>
      <p:sp>
        <p:nvSpPr>
          <p:cNvPr id="4" name="Slide Number Placeholder 3"/>
          <p:cNvSpPr>
            <a:spLocks noGrp="1"/>
          </p:cNvSpPr>
          <p:nvPr>
            <p:ph type="sldNum" sz="quarter" idx="5"/>
          </p:nvPr>
        </p:nvSpPr>
        <p:spPr/>
        <p:txBody>
          <a:bodyPr/>
          <a:lstStyle/>
          <a:p>
            <a:fld id="{99B3FDCA-565F-46FE-8A44-D90CF5F8C03C}" type="slidenum">
              <a:rPr lang="en-GB" smtClean="0"/>
              <a:t>16</a:t>
            </a:fld>
            <a:endParaRPr lang="en-GB"/>
          </a:p>
        </p:txBody>
      </p:sp>
    </p:spTree>
    <p:extLst>
      <p:ext uri="{BB962C8B-B14F-4D97-AF65-F5344CB8AC3E}">
        <p14:creationId xmlns:p14="http://schemas.microsoft.com/office/powerpoint/2010/main" val="7928044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77E7C-27D2-5833-B36A-EE7D39BA0D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918BC4-8696-81D4-416C-838C2A27624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C77A963-7F1B-6215-C434-66DF8AE86FE0}"/>
              </a:ext>
            </a:extLst>
          </p:cNvPr>
          <p:cNvSpPr>
            <a:spLocks noGrp="1"/>
          </p:cNvSpPr>
          <p:nvPr>
            <p:ph type="body" idx="1"/>
          </p:nvPr>
        </p:nvSpPr>
        <p:spPr/>
        <p:txBody>
          <a:bodyPr/>
          <a:lstStyle/>
          <a:p>
            <a:r>
              <a:rPr lang="en-GB" b="1"/>
              <a:t>Option 1 – Speech, language and communication development </a:t>
            </a:r>
          </a:p>
          <a:p>
            <a:r>
              <a:rPr lang="en-GB" b="1"/>
              <a:t>Time: </a:t>
            </a:r>
            <a:r>
              <a:rPr lang="en-GB" b="0"/>
              <a:t>2 minutes per slide in allocation. </a:t>
            </a:r>
            <a:endParaRPr lang="en-GB" b="1"/>
          </a:p>
          <a:p>
            <a:r>
              <a:rPr lang="en-GB" b="1"/>
              <a:t>Purpose: </a:t>
            </a:r>
            <a:r>
              <a:rPr lang="en-GB" b="0"/>
              <a:t>To </a:t>
            </a:r>
            <a:r>
              <a:rPr lang="en-GB"/>
              <a:t>provide an</a:t>
            </a:r>
            <a:r>
              <a:rPr lang="en-GB" b="0"/>
              <a:t> example of how an area of development might evolve over the course of a young person’s life. </a:t>
            </a:r>
          </a:p>
          <a:p>
            <a:r>
              <a:rPr lang="en-GB" b="1"/>
              <a:t>Instruction: </a:t>
            </a:r>
            <a:r>
              <a:rPr lang="en-GB">
                <a:solidFill>
                  <a:srgbClr val="0C0D0D"/>
                </a:solidFill>
              </a:rPr>
              <a:t>We </a:t>
            </a:r>
            <a:r>
              <a:rPr lang="en-GB" b="1">
                <a:solidFill>
                  <a:srgbClr val="0C0D0D"/>
                </a:solidFill>
              </a:rPr>
              <a:t>recommend sharing two journeys </a:t>
            </a:r>
            <a:r>
              <a:rPr lang="en-GB">
                <a:solidFill>
                  <a:srgbClr val="0C0D0D"/>
                </a:solidFill>
              </a:rPr>
              <a:t>to illustrate two contrasting areas for development. </a:t>
            </a:r>
            <a:endParaRPr lang="en-GB"/>
          </a:p>
          <a:p>
            <a:r>
              <a:rPr lang="en-GB" b="1"/>
              <a:t>Guidance: </a:t>
            </a:r>
            <a:r>
              <a:rPr lang="en-GB" b="0"/>
              <a:t>Give staff time to read the slide. </a:t>
            </a:r>
          </a:p>
          <a:p>
            <a:r>
              <a:rPr lang="en-GB" b="0"/>
              <a:t>Explain that:</a:t>
            </a:r>
          </a:p>
          <a:p>
            <a:pPr marL="171450" lvl="0" indent="-171450">
              <a:buFont typeface="Arial" panose="020B0604020202020204" pitchFamily="34" charset="0"/>
              <a:buChar char="•"/>
            </a:pPr>
            <a:r>
              <a:rPr lang="en-GB" sz="1200" kern="1200">
                <a:solidFill>
                  <a:schemeClr val="tx1"/>
                </a:solidFill>
                <a:effectLst/>
                <a:ea typeface="+mn-ea"/>
              </a:rPr>
              <a:t>Speech, language and communication refers to how children’s language and talk emerge through development.</a:t>
            </a:r>
          </a:p>
          <a:p>
            <a:pPr marL="171450" indent="-171450">
              <a:buFont typeface="Arial" panose="020B0604020202020204" pitchFamily="34" charset="0"/>
              <a:buChar char="•"/>
            </a:pPr>
            <a:r>
              <a:rPr lang="en-GB" sz="1200" kern="1200">
                <a:solidFill>
                  <a:schemeClr val="tx1"/>
                </a:solidFill>
                <a:effectLst/>
              </a:rPr>
              <a:t>This timeline is illustrative of the ways that this area of development can change over time and is most representative of typical development</a:t>
            </a:r>
            <a:r>
              <a:rPr lang="en-GB"/>
              <a:t>, although it</a:t>
            </a:r>
            <a:r>
              <a:rPr lang="en-GB" sz="1200" kern="1200">
                <a:solidFill>
                  <a:schemeClr val="tx1"/>
                </a:solidFill>
                <a:effectLst/>
              </a:rPr>
              <a:t> will vary between children.</a:t>
            </a:r>
          </a:p>
          <a:p>
            <a:pPr marL="171450" lvl="0" indent="-171450">
              <a:buFont typeface="Arial" panose="020B0604020202020204" pitchFamily="34" charset="0"/>
              <a:buChar char="•"/>
            </a:pPr>
            <a:endParaRPr lang="en-GB" b="0"/>
          </a:p>
          <a:p>
            <a:r>
              <a:rPr lang="en-GB" b="1"/>
              <a:t>Lead in: </a:t>
            </a:r>
            <a:r>
              <a:rPr lang="en-GB" b="0"/>
              <a:t>Let’s move </a:t>
            </a:r>
            <a:r>
              <a:rPr lang="en-GB"/>
              <a:t>on to</a:t>
            </a:r>
            <a:r>
              <a:rPr lang="en-GB" b="0"/>
              <a:t> thinking about what we might need to know about learning needs.</a:t>
            </a:r>
          </a:p>
          <a:p>
            <a:endParaRPr lang="en-GB" b="0"/>
          </a:p>
          <a:p>
            <a:r>
              <a:rPr lang="en-GB" b="1"/>
              <a:t>References:</a:t>
            </a:r>
          </a:p>
          <a:p>
            <a:r>
              <a:rPr lang="en-GB"/>
              <a:t>Department for Education. (2025). Early years foundation stage statutory framework: Setting the standards for learning, development and care for children from birth to five. </a:t>
            </a:r>
          </a:p>
          <a:p>
            <a:r>
              <a:rPr lang="en-GB"/>
              <a:t>The Communication Trust. (2015). Universally Speaking: The ages and stages of children’s communication development from 11 to 18 years. </a:t>
            </a:r>
          </a:p>
          <a:p>
            <a:endParaRPr lang="en-GB"/>
          </a:p>
          <a:p>
            <a:endParaRPr lang="en-GB" b="0"/>
          </a:p>
          <a:p>
            <a:endParaRPr lang="en-GB"/>
          </a:p>
          <a:p>
            <a:endParaRPr lang="en-GB"/>
          </a:p>
        </p:txBody>
      </p:sp>
      <p:sp>
        <p:nvSpPr>
          <p:cNvPr id="4" name="Slide Number Placeholder 3">
            <a:extLst>
              <a:ext uri="{FF2B5EF4-FFF2-40B4-BE49-F238E27FC236}">
                <a16:creationId xmlns:a16="http://schemas.microsoft.com/office/drawing/2014/main" id="{F339294E-CC56-B380-59A6-02D8EA9AD2DB}"/>
              </a:ext>
            </a:extLst>
          </p:cNvPr>
          <p:cNvSpPr>
            <a:spLocks noGrp="1"/>
          </p:cNvSpPr>
          <p:nvPr>
            <p:ph type="sldNum" sz="quarter" idx="5"/>
          </p:nvPr>
        </p:nvSpPr>
        <p:spPr/>
        <p:txBody>
          <a:bodyPr/>
          <a:lstStyle/>
          <a:p>
            <a:fld id="{5B3B3ED4-6500-7D46-AD43-AE190871C49C}" type="slidenum">
              <a:rPr lang="en-US" smtClean="0"/>
              <a:t>17</a:t>
            </a:fld>
            <a:endParaRPr lang="en-US"/>
          </a:p>
        </p:txBody>
      </p:sp>
    </p:spTree>
    <p:extLst>
      <p:ext uri="{BB962C8B-B14F-4D97-AF65-F5344CB8AC3E}">
        <p14:creationId xmlns:p14="http://schemas.microsoft.com/office/powerpoint/2010/main" val="17752993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6543B-07C9-56A5-AC0E-A60A69C383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A0B5A9-9630-64EF-C2AB-8987AB11C6C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BAF22ED-25C0-98D5-3777-CDEBB402DA5F}"/>
              </a:ext>
            </a:extLst>
          </p:cNvPr>
          <p:cNvSpPr>
            <a:spLocks noGrp="1"/>
          </p:cNvSpPr>
          <p:nvPr>
            <p:ph type="body" idx="1"/>
          </p:nvPr>
        </p:nvSpPr>
        <p:spPr/>
        <p:txBody>
          <a:bodyPr/>
          <a:lstStyle/>
          <a:p>
            <a:r>
              <a:rPr lang="en-GB" b="1" dirty="0"/>
              <a:t>Option 2 – Sensory development </a:t>
            </a:r>
          </a:p>
          <a:p>
            <a:r>
              <a:rPr lang="en-GB" b="1" dirty="0"/>
              <a:t>Time: </a:t>
            </a:r>
            <a:r>
              <a:rPr lang="en-GB" b="0" dirty="0"/>
              <a:t>2 minutes per slide in allocation. </a:t>
            </a:r>
            <a:endParaRPr lang="en-GB" b="1" dirty="0"/>
          </a:p>
          <a:p>
            <a:r>
              <a:rPr lang="en-GB" b="1" dirty="0"/>
              <a:t>Purpose: </a:t>
            </a:r>
            <a:r>
              <a:rPr lang="en-GB" b="0" dirty="0"/>
              <a:t>To </a:t>
            </a:r>
            <a:r>
              <a:rPr lang="en-GB" dirty="0"/>
              <a:t>provide an example</a:t>
            </a:r>
            <a:r>
              <a:rPr lang="en-GB" b="0" dirty="0"/>
              <a:t> of how an area of development might evolve over the course of a young person’s life. </a:t>
            </a:r>
          </a:p>
          <a:p>
            <a:r>
              <a:rPr lang="en-GB" b="1" dirty="0"/>
              <a:t>Instruction: </a:t>
            </a:r>
            <a:r>
              <a:rPr lang="en-GB" dirty="0">
                <a:solidFill>
                  <a:srgbClr val="0C0D0D"/>
                </a:solidFill>
              </a:rPr>
              <a:t>We </a:t>
            </a:r>
            <a:r>
              <a:rPr lang="en-GB" b="1" dirty="0">
                <a:solidFill>
                  <a:srgbClr val="0C0D0D"/>
                </a:solidFill>
              </a:rPr>
              <a:t>recommend sharing two journeys </a:t>
            </a:r>
            <a:r>
              <a:rPr lang="en-GB" dirty="0">
                <a:solidFill>
                  <a:srgbClr val="0C0D0D"/>
                </a:solidFill>
              </a:rPr>
              <a:t>to illustrate two contrasting areas for development. </a:t>
            </a:r>
            <a:endParaRPr lang="en-GB" dirty="0"/>
          </a:p>
          <a:p>
            <a:r>
              <a:rPr lang="en-GB" b="1" dirty="0"/>
              <a:t>Guidance: </a:t>
            </a:r>
            <a:r>
              <a:rPr lang="en-GB" b="0" dirty="0"/>
              <a:t>Give staff time to read the slide. </a:t>
            </a:r>
          </a:p>
          <a:p>
            <a:r>
              <a:rPr lang="en-GB" b="0" dirty="0"/>
              <a:t>Explain that:</a:t>
            </a:r>
          </a:p>
          <a:p>
            <a:pPr marL="171450" lvl="0" indent="-171450">
              <a:buFont typeface="Arial" panose="020B0604020202020204" pitchFamily="34" charset="0"/>
              <a:buChar char="•"/>
            </a:pPr>
            <a:r>
              <a:rPr lang="en-GB" sz="1200" kern="1200" dirty="0">
                <a:solidFill>
                  <a:schemeClr val="tx1"/>
                </a:solidFill>
                <a:effectLst/>
                <a:ea typeface="+mn-ea"/>
              </a:rPr>
              <a:t>Sensory refers to how children experience and perceive the world around them – from balance to touch.</a:t>
            </a:r>
          </a:p>
          <a:p>
            <a:pPr marL="171450" indent="-171450">
              <a:buFont typeface="Arial" panose="020B0604020202020204" pitchFamily="34" charset="0"/>
              <a:buChar char="•"/>
            </a:pPr>
            <a:r>
              <a:rPr lang="en-GB" sz="1200" kern="1200" dirty="0">
                <a:solidFill>
                  <a:schemeClr val="tx1"/>
                </a:solidFill>
                <a:effectLst/>
              </a:rPr>
              <a:t>This timeline is illustrative of the ways that this area of development can change over time and is most representative of typical development</a:t>
            </a:r>
            <a:r>
              <a:rPr lang="en-GB" kern="1200" dirty="0">
                <a:solidFill>
                  <a:schemeClr val="tx1"/>
                </a:solidFill>
                <a:effectLst/>
              </a:rPr>
              <a:t>, </a:t>
            </a:r>
            <a:r>
              <a:rPr lang="en-GB" dirty="0"/>
              <a:t>although it</a:t>
            </a:r>
            <a:r>
              <a:rPr lang="en-GB" kern="1200" dirty="0">
                <a:solidFill>
                  <a:schemeClr val="tx1"/>
                </a:solidFill>
                <a:effectLst/>
              </a:rPr>
              <a:t> will vary between children.</a:t>
            </a:r>
          </a:p>
          <a:p>
            <a:endParaRPr lang="en-GB" b="1" dirty="0"/>
          </a:p>
          <a:p>
            <a:r>
              <a:rPr lang="en-GB" b="1" dirty="0"/>
              <a:t>Lead in: </a:t>
            </a:r>
            <a:r>
              <a:rPr lang="en-GB" b="0" dirty="0"/>
              <a:t>Let’s move </a:t>
            </a:r>
            <a:r>
              <a:rPr lang="en-GB" dirty="0"/>
              <a:t>on to</a:t>
            </a:r>
            <a:r>
              <a:rPr lang="en-GB" b="0" dirty="0"/>
              <a:t> thinking about what we might need to know about learning needs.</a:t>
            </a:r>
          </a:p>
          <a:p>
            <a:endParaRPr lang="en-GB" b="0" dirty="0"/>
          </a:p>
          <a:p>
            <a:r>
              <a:rPr lang="en-GB" b="1" dirty="0"/>
              <a:t>References:</a:t>
            </a:r>
          </a:p>
          <a:p>
            <a:r>
              <a:rPr lang="en-GB" dirty="0"/>
              <a:t>Department for Education. (2025). Early years foundation stage statutory framework: Setting the standards for learning, development and care for children from birth to five. Accessed online at: </a:t>
            </a:r>
            <a:r>
              <a:rPr lang="en-GB" dirty="0">
                <a:hlinkClick r:id="rId3"/>
              </a:rPr>
              <a:t>EYFS statutory framework for group and school-based providers</a:t>
            </a:r>
            <a:r>
              <a:rPr lang="en-GB" dirty="0"/>
              <a:t>.</a:t>
            </a:r>
          </a:p>
          <a:p>
            <a:endParaRPr lang="en-GB" b="1" dirty="0"/>
          </a:p>
          <a:p>
            <a:endParaRPr lang="en-GB" dirty="0"/>
          </a:p>
          <a:p>
            <a:endParaRPr lang="en-GB" dirty="0"/>
          </a:p>
        </p:txBody>
      </p:sp>
      <p:sp>
        <p:nvSpPr>
          <p:cNvPr id="4" name="Slide Number Placeholder 3">
            <a:extLst>
              <a:ext uri="{FF2B5EF4-FFF2-40B4-BE49-F238E27FC236}">
                <a16:creationId xmlns:a16="http://schemas.microsoft.com/office/drawing/2014/main" id="{A6097D9D-F704-130E-FCA1-A90D9B99EA15}"/>
              </a:ext>
            </a:extLst>
          </p:cNvPr>
          <p:cNvSpPr>
            <a:spLocks noGrp="1"/>
          </p:cNvSpPr>
          <p:nvPr>
            <p:ph type="sldNum" sz="quarter" idx="5"/>
          </p:nvPr>
        </p:nvSpPr>
        <p:spPr/>
        <p:txBody>
          <a:bodyPr/>
          <a:lstStyle/>
          <a:p>
            <a:fld id="{5B3B3ED4-6500-7D46-AD43-AE190871C49C}" type="slidenum">
              <a:rPr lang="en-US" smtClean="0"/>
              <a:t>18</a:t>
            </a:fld>
            <a:endParaRPr lang="en-US"/>
          </a:p>
        </p:txBody>
      </p:sp>
    </p:spTree>
    <p:extLst>
      <p:ext uri="{BB962C8B-B14F-4D97-AF65-F5344CB8AC3E}">
        <p14:creationId xmlns:p14="http://schemas.microsoft.com/office/powerpoint/2010/main" val="31630408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AFE40-BFBA-287C-364F-A8A2D87607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1F1F49-D4B4-9E56-AE19-C2ABE11DDEE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CA66E41-2182-A82D-E84E-7E905C84B453}"/>
              </a:ext>
            </a:extLst>
          </p:cNvPr>
          <p:cNvSpPr>
            <a:spLocks noGrp="1"/>
          </p:cNvSpPr>
          <p:nvPr>
            <p:ph type="body" idx="1"/>
          </p:nvPr>
        </p:nvSpPr>
        <p:spPr/>
        <p:txBody>
          <a:bodyPr/>
          <a:lstStyle/>
          <a:p>
            <a:r>
              <a:rPr lang="en-GB" b="1"/>
              <a:t>Option 3 – Executive function development </a:t>
            </a:r>
          </a:p>
          <a:p>
            <a:r>
              <a:rPr lang="en-GB" b="1"/>
              <a:t>Time: </a:t>
            </a:r>
            <a:r>
              <a:rPr lang="en-GB" b="0"/>
              <a:t>2 minutes per slide in allocation. </a:t>
            </a:r>
            <a:endParaRPr lang="en-GB" b="1"/>
          </a:p>
          <a:p>
            <a:r>
              <a:rPr lang="en-GB" b="1"/>
              <a:t>Purpose: </a:t>
            </a:r>
            <a:r>
              <a:rPr lang="en-GB" b="0"/>
              <a:t>To </a:t>
            </a:r>
            <a:r>
              <a:rPr lang="en-GB"/>
              <a:t>provide </a:t>
            </a:r>
            <a:r>
              <a:rPr lang="en-GB" b="0"/>
              <a:t>an example of how an area of development might evolve over the course of a young person’s life. </a:t>
            </a:r>
          </a:p>
          <a:p>
            <a:r>
              <a:rPr lang="en-GB" b="1"/>
              <a:t>Instruction: </a:t>
            </a:r>
            <a:r>
              <a:rPr lang="en-GB">
                <a:solidFill>
                  <a:srgbClr val="0C0D0D"/>
                </a:solidFill>
              </a:rPr>
              <a:t>We </a:t>
            </a:r>
            <a:r>
              <a:rPr lang="en-GB" b="1">
                <a:solidFill>
                  <a:srgbClr val="0C0D0D"/>
                </a:solidFill>
              </a:rPr>
              <a:t>recommend sharing two journeys </a:t>
            </a:r>
            <a:r>
              <a:rPr lang="en-GB">
                <a:solidFill>
                  <a:srgbClr val="0C0D0D"/>
                </a:solidFill>
              </a:rPr>
              <a:t>to illustrate two contrasting areas for development. </a:t>
            </a:r>
            <a:endParaRPr lang="en-GB"/>
          </a:p>
          <a:p>
            <a:r>
              <a:rPr lang="en-GB" b="1"/>
              <a:t>Guidance: </a:t>
            </a:r>
            <a:r>
              <a:rPr lang="en-GB" b="0"/>
              <a:t>Give staff time to read the slide. </a:t>
            </a:r>
          </a:p>
          <a:p>
            <a:r>
              <a:rPr lang="en-GB" b="0"/>
              <a:t>Explain that:</a:t>
            </a:r>
          </a:p>
          <a:p>
            <a:pPr marL="171450" lvl="0" indent="-171450">
              <a:buFont typeface="Arial" panose="020B0604020202020204" pitchFamily="34" charset="0"/>
              <a:buChar char="•"/>
            </a:pPr>
            <a:r>
              <a:rPr lang="en-GB" sz="1200" kern="1200">
                <a:solidFill>
                  <a:schemeClr val="tx1"/>
                </a:solidFill>
                <a:effectLst/>
                <a:ea typeface="+mn-ea"/>
              </a:rPr>
              <a:t>Executive function refers to how children think and process information.</a:t>
            </a:r>
          </a:p>
          <a:p>
            <a:pPr marL="171450" indent="-171450">
              <a:buFont typeface="Arial" panose="020B0604020202020204" pitchFamily="34" charset="0"/>
              <a:buChar char="•"/>
              <a:defRPr/>
            </a:pPr>
            <a:r>
              <a:rPr lang="en-GB" sz="1200" kern="1200">
                <a:solidFill>
                  <a:schemeClr val="tx1"/>
                </a:solidFill>
                <a:effectLst/>
              </a:rPr>
              <a:t>This timeline is illustrative of the ways that this area of development can change over time and is most representative of typical development</a:t>
            </a:r>
            <a:r>
              <a:rPr lang="en-GB" kern="1200">
                <a:solidFill>
                  <a:schemeClr val="tx1"/>
                </a:solidFill>
                <a:effectLst/>
              </a:rPr>
              <a:t>, </a:t>
            </a:r>
            <a:r>
              <a:rPr lang="en-GB"/>
              <a:t>although it</a:t>
            </a:r>
            <a:r>
              <a:rPr lang="en-GB" kern="1200">
                <a:solidFill>
                  <a:schemeClr val="tx1"/>
                </a:solidFill>
                <a:effectLst/>
              </a:rPr>
              <a:t> will vary between children.</a:t>
            </a:r>
          </a:p>
          <a:p>
            <a:endParaRPr lang="en-GB" b="0"/>
          </a:p>
          <a:p>
            <a:r>
              <a:rPr lang="en-GB" b="1"/>
              <a:t>Lead in: </a:t>
            </a:r>
            <a:r>
              <a:rPr lang="en-GB" b="0"/>
              <a:t>Let’s move </a:t>
            </a:r>
            <a:r>
              <a:rPr lang="en-GB"/>
              <a:t>on to</a:t>
            </a:r>
            <a:r>
              <a:rPr lang="en-GB" b="0"/>
              <a:t> thinking about what we might need to know about learning needs.</a:t>
            </a:r>
          </a:p>
          <a:p>
            <a:endParaRPr lang="en-GB" b="0"/>
          </a:p>
          <a:p>
            <a:r>
              <a:rPr lang="en-GB" b="1"/>
              <a:t>References:</a:t>
            </a:r>
          </a:p>
          <a:p>
            <a:r>
              <a:rPr lang="en-GB"/>
              <a:t>Department for Education. (2025). Early years foundation stage statutory framework: Setting the standards for learning, development and care for children from birth to five. </a:t>
            </a:r>
          </a:p>
          <a:p>
            <a:r>
              <a:rPr lang="en-GB"/>
              <a:t>World Health Organisation. (2001). International Classification of Functioning, Disability and Health (ICF). </a:t>
            </a:r>
          </a:p>
          <a:p>
            <a:endParaRPr lang="en-GB"/>
          </a:p>
        </p:txBody>
      </p:sp>
      <p:sp>
        <p:nvSpPr>
          <p:cNvPr id="4" name="Slide Number Placeholder 3">
            <a:extLst>
              <a:ext uri="{FF2B5EF4-FFF2-40B4-BE49-F238E27FC236}">
                <a16:creationId xmlns:a16="http://schemas.microsoft.com/office/drawing/2014/main" id="{5F55A162-C16E-0E13-D5B4-1838B16624D6}"/>
              </a:ext>
            </a:extLst>
          </p:cNvPr>
          <p:cNvSpPr>
            <a:spLocks noGrp="1"/>
          </p:cNvSpPr>
          <p:nvPr>
            <p:ph type="sldNum" sz="quarter" idx="5"/>
          </p:nvPr>
        </p:nvSpPr>
        <p:spPr/>
        <p:txBody>
          <a:bodyPr/>
          <a:lstStyle/>
          <a:p>
            <a:fld id="{5B3B3ED4-6500-7D46-AD43-AE190871C49C}" type="slidenum">
              <a:rPr lang="en-US" smtClean="0"/>
              <a:t>19</a:t>
            </a:fld>
            <a:endParaRPr lang="en-US"/>
          </a:p>
        </p:txBody>
      </p:sp>
    </p:spTree>
    <p:extLst>
      <p:ext uri="{BB962C8B-B14F-4D97-AF65-F5344CB8AC3E}">
        <p14:creationId xmlns:p14="http://schemas.microsoft.com/office/powerpoint/2010/main" val="28544070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92B11-70EF-7BAB-B6FD-7DD78194F4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225FF5-D3D5-81C0-0243-DBCEA4E2744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B0E2E2A-5F2C-E679-7DFD-A7C4C66102A0}"/>
              </a:ext>
            </a:extLst>
          </p:cNvPr>
          <p:cNvSpPr>
            <a:spLocks noGrp="1"/>
          </p:cNvSpPr>
          <p:nvPr>
            <p:ph type="body" idx="1"/>
          </p:nvPr>
        </p:nvSpPr>
        <p:spPr/>
        <p:txBody>
          <a:bodyPr/>
          <a:lstStyle/>
          <a:p>
            <a:r>
              <a:rPr lang="en-GB" b="1"/>
              <a:t>Option 4 – Social and emotional development </a:t>
            </a:r>
          </a:p>
          <a:p>
            <a:r>
              <a:rPr lang="en-GB" b="1"/>
              <a:t>Time: </a:t>
            </a:r>
            <a:r>
              <a:rPr lang="en-GB" b="0"/>
              <a:t>2 minutes per slide in allocation. </a:t>
            </a:r>
            <a:endParaRPr lang="en-GB" b="1"/>
          </a:p>
          <a:p>
            <a:r>
              <a:rPr lang="en-GB" b="1"/>
              <a:t>Purpose: </a:t>
            </a:r>
            <a:r>
              <a:rPr lang="en-GB" b="0"/>
              <a:t>To </a:t>
            </a:r>
            <a:r>
              <a:rPr lang="en-GB"/>
              <a:t>provide an</a:t>
            </a:r>
            <a:r>
              <a:rPr lang="en-GB" b="0"/>
              <a:t> example of how an area of development might evolve over the course of a young person’s life. </a:t>
            </a:r>
          </a:p>
          <a:p>
            <a:r>
              <a:rPr lang="en-GB" b="1"/>
              <a:t>Instruction: </a:t>
            </a:r>
            <a:r>
              <a:rPr lang="en-GB">
                <a:solidFill>
                  <a:srgbClr val="0C0D0D"/>
                </a:solidFill>
              </a:rPr>
              <a:t>We </a:t>
            </a:r>
            <a:r>
              <a:rPr lang="en-GB" b="1">
                <a:solidFill>
                  <a:srgbClr val="0C0D0D"/>
                </a:solidFill>
              </a:rPr>
              <a:t>recommend sharing two journeys </a:t>
            </a:r>
            <a:r>
              <a:rPr lang="en-GB">
                <a:solidFill>
                  <a:srgbClr val="0C0D0D"/>
                </a:solidFill>
              </a:rPr>
              <a:t>to illustrate two contrasting areas for development. </a:t>
            </a:r>
            <a:endParaRPr lang="en-GB"/>
          </a:p>
          <a:p>
            <a:r>
              <a:rPr lang="en-GB" b="1"/>
              <a:t>Guidance: </a:t>
            </a:r>
            <a:r>
              <a:rPr lang="en-GB" b="0"/>
              <a:t>Give staff time to read the slide. </a:t>
            </a:r>
          </a:p>
          <a:p>
            <a:r>
              <a:rPr lang="en-GB" b="0"/>
              <a:t>Explain that:</a:t>
            </a:r>
          </a:p>
          <a:p>
            <a:pPr marL="171450" lvl="0" indent="-171450">
              <a:buFont typeface="Arial" panose="020B0604020202020204" pitchFamily="34" charset="0"/>
              <a:buChar char="•"/>
            </a:pPr>
            <a:r>
              <a:rPr lang="en-GB" sz="1200" kern="1200">
                <a:solidFill>
                  <a:schemeClr val="tx1"/>
                </a:solidFill>
                <a:effectLst/>
                <a:ea typeface="+mn-ea"/>
              </a:rPr>
              <a:t>Social and emotional development refers to how children experience their social world and their feelings.</a:t>
            </a:r>
          </a:p>
          <a:p>
            <a:pPr marL="171450" indent="-171450">
              <a:buFont typeface="Arial" panose="020B0604020202020204" pitchFamily="34" charset="0"/>
              <a:buChar char="•"/>
              <a:defRPr/>
            </a:pPr>
            <a:r>
              <a:rPr lang="en-GB" sz="1200" kern="1200">
                <a:solidFill>
                  <a:schemeClr val="tx1"/>
                </a:solidFill>
                <a:effectLst/>
              </a:rPr>
              <a:t>This timeline is illustrative of the ways that this area of development can change over time and is most representative of typical development</a:t>
            </a:r>
            <a:r>
              <a:rPr lang="en-GB" kern="1200">
                <a:solidFill>
                  <a:schemeClr val="tx1"/>
                </a:solidFill>
                <a:effectLst/>
              </a:rPr>
              <a:t>, </a:t>
            </a:r>
            <a:r>
              <a:rPr lang="en-GB"/>
              <a:t>although it</a:t>
            </a:r>
            <a:r>
              <a:rPr lang="en-GB" kern="1200">
                <a:solidFill>
                  <a:schemeClr val="tx1"/>
                </a:solidFill>
                <a:effectLst/>
              </a:rPr>
              <a:t> will vary between children.</a:t>
            </a:r>
          </a:p>
          <a:p>
            <a:endParaRPr lang="en-GB" b="0"/>
          </a:p>
          <a:p>
            <a:r>
              <a:rPr lang="en-GB" b="1"/>
              <a:t>Lead in: </a:t>
            </a:r>
            <a:r>
              <a:rPr lang="en-GB" b="0"/>
              <a:t>Let’s move </a:t>
            </a:r>
            <a:r>
              <a:rPr lang="en-GB"/>
              <a:t>on to</a:t>
            </a:r>
            <a:r>
              <a:rPr lang="en-GB" b="0"/>
              <a:t> thinking about what we might need to know about learning needs.</a:t>
            </a:r>
          </a:p>
          <a:p>
            <a:endParaRPr lang="en-GB" b="0"/>
          </a:p>
          <a:p>
            <a:r>
              <a:rPr lang="en-GB" b="1"/>
              <a:t>References:</a:t>
            </a:r>
          </a:p>
          <a:p>
            <a:r>
              <a:rPr lang="en-GB" sz="1200" b="0" i="0" kern="1200">
                <a:solidFill>
                  <a:schemeClr val="tx1"/>
                </a:solidFill>
                <a:effectLst/>
                <a:ea typeface="+mn-ea"/>
              </a:rPr>
              <a:t>Collaborative for Academic, Social, and Emotional Learning (CASEL). (2020). CASEL’s SEL Framework. </a:t>
            </a:r>
            <a:r>
              <a:rPr lang="en-GB"/>
              <a:t>Department for Education. (2025). Early years foundation stage statutory framework: Setting the standards for learning, development and care for children from birth to five. </a:t>
            </a:r>
          </a:p>
          <a:p>
            <a:r>
              <a:rPr lang="en-GB"/>
              <a:t>Denham, S. (2018). Keeping SEL Developmental: The Importance of a Developmental Lens for Fostering and Assessing SEL Competencies. </a:t>
            </a:r>
          </a:p>
          <a:p>
            <a:endParaRPr lang="en-GB"/>
          </a:p>
        </p:txBody>
      </p:sp>
      <p:sp>
        <p:nvSpPr>
          <p:cNvPr id="4" name="Slide Number Placeholder 3">
            <a:extLst>
              <a:ext uri="{FF2B5EF4-FFF2-40B4-BE49-F238E27FC236}">
                <a16:creationId xmlns:a16="http://schemas.microsoft.com/office/drawing/2014/main" id="{5D2EAF4B-C597-4755-7A2F-E447FC82A2C3}"/>
              </a:ext>
            </a:extLst>
          </p:cNvPr>
          <p:cNvSpPr>
            <a:spLocks noGrp="1"/>
          </p:cNvSpPr>
          <p:nvPr>
            <p:ph type="sldNum" sz="quarter" idx="5"/>
          </p:nvPr>
        </p:nvSpPr>
        <p:spPr/>
        <p:txBody>
          <a:bodyPr/>
          <a:lstStyle/>
          <a:p>
            <a:fld id="{5B3B3ED4-6500-7D46-AD43-AE190871C49C}" type="slidenum">
              <a:rPr lang="en-US" smtClean="0"/>
              <a:t>20</a:t>
            </a:fld>
            <a:endParaRPr lang="en-US"/>
          </a:p>
        </p:txBody>
      </p:sp>
    </p:spTree>
    <p:extLst>
      <p:ext uri="{BB962C8B-B14F-4D97-AF65-F5344CB8AC3E}">
        <p14:creationId xmlns:p14="http://schemas.microsoft.com/office/powerpoint/2010/main" val="18037773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1D2FD-C7B3-D675-C886-793F030E28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13DAF1-F1B8-EC82-2C06-DAA3F03A9E3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FA24517-4731-526B-1196-66237E6771A4}"/>
              </a:ext>
            </a:extLst>
          </p:cNvPr>
          <p:cNvSpPr>
            <a:spLocks noGrp="1"/>
          </p:cNvSpPr>
          <p:nvPr>
            <p:ph type="body" idx="1"/>
          </p:nvPr>
        </p:nvSpPr>
        <p:spPr/>
        <p:txBody>
          <a:bodyPr/>
          <a:lstStyle/>
          <a:p>
            <a:r>
              <a:rPr lang="en-GB" b="1"/>
              <a:t>Option 5 – Motor and physical development </a:t>
            </a:r>
          </a:p>
          <a:p>
            <a:r>
              <a:rPr lang="en-GB" b="1"/>
              <a:t>Time: </a:t>
            </a:r>
            <a:r>
              <a:rPr lang="en-GB" b="0"/>
              <a:t>2 minutes per slide in allocation. </a:t>
            </a:r>
            <a:endParaRPr lang="en-GB" b="1"/>
          </a:p>
          <a:p>
            <a:r>
              <a:rPr lang="en-GB" b="1"/>
              <a:t>Purpose: </a:t>
            </a:r>
            <a:r>
              <a:rPr lang="en-GB" b="0"/>
              <a:t>To </a:t>
            </a:r>
            <a:r>
              <a:rPr lang="en-GB"/>
              <a:t>provide an</a:t>
            </a:r>
            <a:r>
              <a:rPr lang="en-GB" b="0"/>
              <a:t> example of how an area of development might evolve over the course of a young person’s life. </a:t>
            </a:r>
          </a:p>
          <a:p>
            <a:r>
              <a:rPr lang="en-GB" b="1"/>
              <a:t>Instruction: </a:t>
            </a:r>
            <a:r>
              <a:rPr lang="en-GB">
                <a:solidFill>
                  <a:srgbClr val="0C0D0D"/>
                </a:solidFill>
              </a:rPr>
              <a:t>We </a:t>
            </a:r>
            <a:r>
              <a:rPr lang="en-GB" b="1">
                <a:solidFill>
                  <a:srgbClr val="0C0D0D"/>
                </a:solidFill>
              </a:rPr>
              <a:t>recommend sharing two journeys </a:t>
            </a:r>
            <a:r>
              <a:rPr lang="en-GB">
                <a:solidFill>
                  <a:srgbClr val="0C0D0D"/>
                </a:solidFill>
              </a:rPr>
              <a:t>to illustrate two contrasting areas for development. </a:t>
            </a:r>
            <a:endParaRPr lang="en-GB"/>
          </a:p>
          <a:p>
            <a:r>
              <a:rPr lang="en-GB" b="1"/>
              <a:t>Guidance: </a:t>
            </a:r>
            <a:r>
              <a:rPr lang="en-GB" b="0"/>
              <a:t>Give staff time to read the slide. </a:t>
            </a:r>
          </a:p>
          <a:p>
            <a:r>
              <a:rPr lang="en-GB" b="0"/>
              <a:t>Explain that: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ea typeface="+mn-ea"/>
              </a:rPr>
              <a:t>Motor refers to how children develop, move and express themselves physically.</a:t>
            </a:r>
          </a:p>
          <a:p>
            <a:pPr marL="171450" indent="-171450">
              <a:buFont typeface="Arial" panose="020B0604020202020204" pitchFamily="34" charset="0"/>
              <a:buChar char="•"/>
              <a:defRPr/>
            </a:pPr>
            <a:r>
              <a:rPr lang="en-GB" sz="1200" kern="1200">
                <a:solidFill>
                  <a:schemeClr val="tx1"/>
                </a:solidFill>
                <a:effectLst/>
              </a:rPr>
              <a:t>This timeline is illustrative of the ways that this area of development can change over time and is most representative of typical development</a:t>
            </a:r>
            <a:r>
              <a:rPr lang="en-GB" kern="1200">
                <a:solidFill>
                  <a:schemeClr val="tx1"/>
                </a:solidFill>
                <a:effectLst/>
              </a:rPr>
              <a:t>, </a:t>
            </a:r>
            <a:r>
              <a:rPr lang="en-GB"/>
              <a:t>although it</a:t>
            </a:r>
            <a:r>
              <a:rPr lang="en-GB" kern="1200">
                <a:solidFill>
                  <a:schemeClr val="tx1"/>
                </a:solidFill>
                <a:effectLst/>
              </a:rPr>
              <a:t> will vary between children.</a:t>
            </a:r>
          </a:p>
          <a:p>
            <a:endParaRPr lang="en-GB" b="0"/>
          </a:p>
          <a:p>
            <a:r>
              <a:rPr lang="en-GB" b="1"/>
              <a:t>Lead in: </a:t>
            </a:r>
            <a:r>
              <a:rPr lang="en-GB" b="0"/>
              <a:t>Let’s move </a:t>
            </a:r>
            <a:r>
              <a:rPr lang="en-GB"/>
              <a:t>on to</a:t>
            </a:r>
            <a:r>
              <a:rPr lang="en-GB" b="0"/>
              <a:t> thinking about what we might need to know about learning needs.</a:t>
            </a:r>
          </a:p>
          <a:p>
            <a:endParaRPr lang="en-GB" b="0"/>
          </a:p>
          <a:p>
            <a:r>
              <a:rPr lang="en-GB" b="1"/>
              <a:t>References:</a:t>
            </a:r>
          </a:p>
          <a:p>
            <a:r>
              <a:rPr lang="en-GB"/>
              <a:t>Department for Education. (2025). Early years foundation stage statutory framework: Setting the standards for learning, development and care for children from birth to five. </a:t>
            </a:r>
          </a:p>
          <a:p>
            <a:r>
              <a:rPr lang="en-GB"/>
              <a:t>World Health Organisation. (2001). International Classification of Functioning, Disability and Health (ICF). </a:t>
            </a:r>
          </a:p>
          <a:p>
            <a:endParaRPr lang="en-GB"/>
          </a:p>
        </p:txBody>
      </p:sp>
      <p:sp>
        <p:nvSpPr>
          <p:cNvPr id="4" name="Slide Number Placeholder 3">
            <a:extLst>
              <a:ext uri="{FF2B5EF4-FFF2-40B4-BE49-F238E27FC236}">
                <a16:creationId xmlns:a16="http://schemas.microsoft.com/office/drawing/2014/main" id="{A47308AD-B2D0-F928-4460-F97B6C5EC1DD}"/>
              </a:ext>
            </a:extLst>
          </p:cNvPr>
          <p:cNvSpPr>
            <a:spLocks noGrp="1"/>
          </p:cNvSpPr>
          <p:nvPr>
            <p:ph type="sldNum" sz="quarter" idx="5"/>
          </p:nvPr>
        </p:nvSpPr>
        <p:spPr/>
        <p:txBody>
          <a:bodyPr/>
          <a:lstStyle/>
          <a:p>
            <a:fld id="{5B3B3ED4-6500-7D46-AD43-AE190871C49C}" type="slidenum">
              <a:rPr lang="en-US" smtClean="0"/>
              <a:t>21</a:t>
            </a:fld>
            <a:endParaRPr lang="en-US"/>
          </a:p>
        </p:txBody>
      </p:sp>
    </p:spTree>
    <p:extLst>
      <p:ext uri="{BB962C8B-B14F-4D97-AF65-F5344CB8AC3E}">
        <p14:creationId xmlns:p14="http://schemas.microsoft.com/office/powerpoint/2010/main" val="28092883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96B6D-3CD4-545C-A72B-8C6C66940E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2CB7DC-8234-E0C6-135D-49F82718F2C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69D041B-3CC8-0168-35FE-115C16FFC8BF}"/>
              </a:ext>
            </a:extLst>
          </p:cNvPr>
          <p:cNvSpPr>
            <a:spLocks noGrp="1"/>
          </p:cNvSpPr>
          <p:nvPr>
            <p:ph type="body" idx="1"/>
          </p:nvPr>
        </p:nvSpPr>
        <p:spPr/>
        <p:txBody>
          <a:bodyPr/>
          <a:lstStyle/>
          <a:p>
            <a:r>
              <a:rPr lang="en-GB" b="1"/>
              <a:t>This slide is hidden and optional</a:t>
            </a:r>
            <a:endParaRPr lang="en-GB"/>
          </a:p>
          <a:p>
            <a:r>
              <a:rPr lang="en-GB" b="1"/>
              <a:t>Purpose: </a:t>
            </a:r>
            <a:r>
              <a:rPr lang="en-GB" b="0"/>
              <a:t>To summarise the learning of the first section (if you feel that staff would benefit from this). </a:t>
            </a:r>
            <a:endParaRPr lang="en-GB" b="1"/>
          </a:p>
          <a:p>
            <a:r>
              <a:rPr lang="en-GB" b="1"/>
              <a:t>Guidance: </a:t>
            </a:r>
            <a:r>
              <a:rPr lang="en-GB" b="0"/>
              <a:t>this slide is animated so that each statement can be revealed alongside the explanation below. </a:t>
            </a:r>
            <a:endParaRPr lang="en-GB" b="1"/>
          </a:p>
          <a:p>
            <a:r>
              <a:rPr lang="en-GB" b="1"/>
              <a:t>Suggested scripting: </a:t>
            </a:r>
          </a:p>
          <a:p>
            <a:pPr marL="171450" indent="-171450">
              <a:buFont typeface="Segoe UI"/>
              <a:buChar char="•"/>
            </a:pPr>
            <a:r>
              <a:rPr lang="en-GB" sz="1200" b="0" i="0" kern="1200">
                <a:solidFill>
                  <a:schemeClr val="tx1"/>
                </a:solidFill>
                <a:effectLst/>
                <a:ea typeface="Segoe UI"/>
              </a:rPr>
              <a:t>[CLICK] Statement 1 – as we have seen, each area of development encompasses a variety of skills that will need to be taught and learned over the course of a young person’s education and beyond. </a:t>
            </a:r>
          </a:p>
          <a:p>
            <a:pPr marL="171450" indent="-171450">
              <a:buFont typeface="Segoe UI"/>
              <a:buChar char="•"/>
            </a:pPr>
            <a:r>
              <a:rPr lang="en-GB" sz="1200" b="0" i="0" kern="1200">
                <a:solidFill>
                  <a:schemeClr val="tx1"/>
                </a:solidFill>
                <a:effectLst/>
                <a:ea typeface="Segoe UI"/>
              </a:rPr>
              <a:t>[CLICK] Statement 2 – all </a:t>
            </a:r>
            <a:r>
              <a:rPr lang="en-GB">
                <a:ea typeface="Segoe UI"/>
              </a:rPr>
              <a:t>learners</a:t>
            </a:r>
            <a:r>
              <a:rPr lang="en-GB" sz="1200" b="0" i="0" kern="1200">
                <a:solidFill>
                  <a:schemeClr val="tx1"/>
                </a:solidFill>
                <a:effectLst/>
                <a:ea typeface="Segoe UI"/>
              </a:rPr>
              <a:t> will have needs in relation to these areas. These will often be met by high-quality teaching and a well-planned and cohesive curriculum</a:t>
            </a:r>
            <a:r>
              <a:rPr lang="en-GB">
                <a:ea typeface="Segoe UI"/>
              </a:rPr>
              <a:t>.</a:t>
            </a:r>
            <a:endParaRPr lang="en-GB" sz="1200" b="0" i="0" kern="1200">
              <a:solidFill>
                <a:schemeClr val="tx1"/>
              </a:solidFill>
              <a:effectLst/>
              <a:ea typeface="Segoe UI"/>
            </a:endParaRPr>
          </a:p>
          <a:p>
            <a:pPr marL="171450" indent="-171450">
              <a:buFont typeface="Segoe UI"/>
              <a:buChar char="•"/>
            </a:pPr>
            <a:r>
              <a:rPr lang="en-GB" sz="1200" b="0" i="0" kern="1200">
                <a:solidFill>
                  <a:schemeClr val="tx1"/>
                </a:solidFill>
                <a:effectLst/>
                <a:ea typeface="Segoe UI"/>
              </a:rPr>
              <a:t>[CLICK] Statement 3 – the complexity of language, ideas and skills grows as children move through their education. Sometimes this means that pupils will need support that goes beyond high-quality teaching to meet their needs and enable them to meet expected standards. It is important that teachers and teaching assistants understand the needs of individuals where support is required, and do not rely on labels or assumptions. </a:t>
            </a:r>
          </a:p>
          <a:p>
            <a:pPr marL="0" indent="0">
              <a:buFont typeface="Segoe UI"/>
              <a:buNone/>
            </a:pPr>
            <a:endParaRPr lang="en-GB" b="0"/>
          </a:p>
          <a:p>
            <a:r>
              <a:rPr lang="en-GB" b="1"/>
              <a:t>Lead in: </a:t>
            </a:r>
            <a:r>
              <a:rPr lang="en-GB" b="0"/>
              <a:t>Let’s move </a:t>
            </a:r>
            <a:r>
              <a:rPr lang="en-GB"/>
              <a:t>on to</a:t>
            </a:r>
            <a:r>
              <a:rPr lang="en-GB" b="0"/>
              <a:t> thinking about what we might need to know about learning needs.</a:t>
            </a:r>
          </a:p>
        </p:txBody>
      </p:sp>
      <p:sp>
        <p:nvSpPr>
          <p:cNvPr id="4" name="Slide Number Placeholder 3">
            <a:extLst>
              <a:ext uri="{FF2B5EF4-FFF2-40B4-BE49-F238E27FC236}">
                <a16:creationId xmlns:a16="http://schemas.microsoft.com/office/drawing/2014/main" id="{596F20D0-92B7-DAC6-656F-9C2CF6C80EDC}"/>
              </a:ext>
            </a:extLst>
          </p:cNvPr>
          <p:cNvSpPr>
            <a:spLocks noGrp="1"/>
          </p:cNvSpPr>
          <p:nvPr>
            <p:ph type="sldNum" sz="quarter" idx="5"/>
          </p:nvPr>
        </p:nvSpPr>
        <p:spPr/>
        <p:txBody>
          <a:bodyPr/>
          <a:lstStyle/>
          <a:p>
            <a:fld id="{5B3B3ED4-6500-7D46-AD43-AE190871C49C}" type="slidenum">
              <a:rPr lang="en-US" smtClean="0"/>
              <a:t>22</a:t>
            </a:fld>
            <a:endParaRPr lang="en-US"/>
          </a:p>
        </p:txBody>
      </p:sp>
    </p:spTree>
    <p:extLst>
      <p:ext uri="{BB962C8B-B14F-4D97-AF65-F5344CB8AC3E}">
        <p14:creationId xmlns:p14="http://schemas.microsoft.com/office/powerpoint/2010/main" val="32556384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9B3FDCA-565F-46FE-8A44-D90CF5F8C03C}" type="slidenum">
              <a:rPr lang="en-GB" smtClean="0"/>
              <a:t>23</a:t>
            </a:fld>
            <a:endParaRPr lang="en-GB"/>
          </a:p>
        </p:txBody>
      </p:sp>
    </p:spTree>
    <p:extLst>
      <p:ext uri="{BB962C8B-B14F-4D97-AF65-F5344CB8AC3E}">
        <p14:creationId xmlns:p14="http://schemas.microsoft.com/office/powerpoint/2010/main" val="18324181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Time: &lt;</a:t>
            </a:r>
            <a:r>
              <a:rPr lang="en-GB" b="0"/>
              <a:t>1 minute [19]</a:t>
            </a:r>
            <a:endParaRPr lang="en-GB" b="1"/>
          </a:p>
          <a:p>
            <a:r>
              <a:rPr lang="en-GB" b="1" dirty="0"/>
              <a:t>Purpose: </a:t>
            </a:r>
            <a:r>
              <a:rPr lang="en-GB" b="0" dirty="0"/>
              <a:t>To explain the link from the first to second section of the session.</a:t>
            </a:r>
          </a:p>
          <a:p>
            <a:r>
              <a:rPr lang="en-GB" b="1" dirty="0"/>
              <a:t>Guidance: </a:t>
            </a:r>
            <a:r>
              <a:rPr lang="en-GB" b="0" dirty="0"/>
              <a:t>Use the suggested scripting to explain the link from development to need. </a:t>
            </a:r>
            <a:endParaRPr lang="en-GB" b="1" dirty="0"/>
          </a:p>
          <a:p>
            <a:r>
              <a:rPr lang="en-GB" b="1" dirty="0"/>
              <a:t>Suggested scripting: </a:t>
            </a:r>
          </a:p>
          <a:p>
            <a:pPr marL="171450" indent="-171450">
              <a:buFont typeface="Arial" panose="020B0604020202020204" pitchFamily="34" charset="0"/>
              <a:buChar char="•"/>
            </a:pPr>
            <a:r>
              <a:rPr lang="en-GB" dirty="0"/>
              <a:t>In this section of the session, we will move from thinking about the areas of development to thinking about learning needs and how we can support them.  </a:t>
            </a:r>
          </a:p>
          <a:p>
            <a:pPr marL="171450" indent="-171450">
              <a:buFont typeface="Arial" panose="020B0604020202020204" pitchFamily="34" charset="0"/>
              <a:buChar char="•"/>
            </a:pPr>
            <a:r>
              <a:rPr lang="en-GB" dirty="0"/>
              <a:t>We’ll start by looking at how learning needs can change over time, and how this might impact the support we give the pupils we teach. </a:t>
            </a:r>
          </a:p>
          <a:p>
            <a:endParaRPr lang="en-GB" dirty="0"/>
          </a:p>
        </p:txBody>
      </p:sp>
      <p:sp>
        <p:nvSpPr>
          <p:cNvPr id="4" name="Slide Number Placeholder 3"/>
          <p:cNvSpPr>
            <a:spLocks noGrp="1"/>
          </p:cNvSpPr>
          <p:nvPr>
            <p:ph type="sldNum" sz="quarter" idx="5"/>
          </p:nvPr>
        </p:nvSpPr>
        <p:spPr/>
        <p:txBody>
          <a:bodyPr/>
          <a:lstStyle/>
          <a:p>
            <a:fld id="{99B3FDCA-565F-46FE-8A44-D90CF5F8C03C}" type="slidenum">
              <a:rPr lang="en-GB" smtClean="0"/>
              <a:t>24</a:t>
            </a:fld>
            <a:endParaRPr lang="en-GB"/>
          </a:p>
        </p:txBody>
      </p:sp>
    </p:spTree>
    <p:extLst>
      <p:ext uri="{BB962C8B-B14F-4D97-AF65-F5344CB8AC3E}">
        <p14:creationId xmlns:p14="http://schemas.microsoft.com/office/powerpoint/2010/main" val="18217609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849C5-55D1-2AEE-F8DD-0D9E0536E0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31A249-4B52-7EDB-0B1D-1028CC96483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27D5D80-B877-7D67-4336-1E8E1EF072E0}"/>
              </a:ext>
            </a:extLst>
          </p:cNvPr>
          <p:cNvSpPr>
            <a:spLocks noGrp="1"/>
          </p:cNvSpPr>
          <p:nvPr>
            <p:ph type="body" idx="1"/>
          </p:nvPr>
        </p:nvSpPr>
        <p:spPr/>
        <p:txBody>
          <a:bodyPr/>
          <a:lstStyle/>
          <a:p>
            <a:r>
              <a:rPr lang="en-GB" b="1"/>
              <a:t>Time: </a:t>
            </a:r>
            <a:r>
              <a:rPr lang="en-GB" b="0"/>
              <a:t>1 minute </a:t>
            </a:r>
            <a:r>
              <a:rPr lang="en-GB"/>
              <a:t>[20]</a:t>
            </a:r>
            <a:endParaRPr lang="en-GB" b="1"/>
          </a:p>
          <a:p>
            <a:r>
              <a:rPr lang="en-GB" b="1"/>
              <a:t>Purpose: </a:t>
            </a:r>
            <a:r>
              <a:rPr lang="en-GB" b="0"/>
              <a:t>To explain what we </a:t>
            </a:r>
            <a:r>
              <a:rPr lang="en-GB"/>
              <a:t>mean</a:t>
            </a:r>
            <a:r>
              <a:rPr lang="en-GB" b="0"/>
              <a:t> by ‘need’ in an educational context. </a:t>
            </a:r>
          </a:p>
          <a:p>
            <a:r>
              <a:rPr lang="en-GB" b="1"/>
              <a:t>Guidance: </a:t>
            </a:r>
            <a:r>
              <a:rPr lang="en-GB" b="0"/>
              <a:t>This slide is animated so that each statement can be revealed alongside the explanation below. </a:t>
            </a:r>
            <a:endParaRPr lang="en-GB" b="1"/>
          </a:p>
          <a:p>
            <a:r>
              <a:rPr lang="en-GB" b="1"/>
              <a:t>Suggested scripting: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i="0" kern="1200">
                <a:solidFill>
                  <a:schemeClr val="tx1"/>
                </a:solidFill>
                <a:effectLst/>
                <a:ea typeface="Segoe UI"/>
              </a:rPr>
              <a:t>[CLICK] Statement 1 - F</a:t>
            </a:r>
            <a:r>
              <a:rPr lang="en-GB"/>
              <a:t>or example, the need to receive effective teaching affects all pupils.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i="0" kern="1200">
                <a:solidFill>
                  <a:schemeClr val="tx1"/>
                </a:solidFill>
                <a:effectLst/>
                <a:ea typeface="Segoe UI"/>
              </a:rPr>
              <a:t>[CLICK] Statement 2 - F</a:t>
            </a:r>
            <a:r>
              <a:rPr lang="en-GB"/>
              <a:t>or example, pupils with a hearing impairment need access to audiological support. </a:t>
            </a:r>
            <a:endParaRPr lang="en-GB" sz="1200" b="0" i="0" kern="1200">
              <a:solidFill>
                <a:schemeClr val="tx1"/>
              </a:solidFill>
              <a:effectLst/>
            </a:endParaRP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i="0" kern="1200">
                <a:solidFill>
                  <a:schemeClr val="tx1"/>
                </a:solidFill>
                <a:effectLst/>
                <a:ea typeface="Segoe UI"/>
              </a:rPr>
              <a:t>[CLICK] Statement 3 - </a:t>
            </a:r>
            <a:r>
              <a:rPr lang="en-GB" sz="1200">
                <a:effectLst/>
              </a:rPr>
              <a:t>For example, one pupil with a Speech and Language difficulty may need pre-teaching of vocabulary, while another may benefit more from visual supports and additional processing time. These strategies may also support other pupils who experience communication or language needs, whether or not they have an identified diagnosis.</a:t>
            </a:r>
          </a:p>
          <a:p>
            <a:pPr marL="171450" indent="-171450">
              <a:buFont typeface="Segoe UI"/>
              <a:buChar char="•"/>
              <a:defRPr/>
            </a:pPr>
            <a:r>
              <a:rPr lang="en-GB" sz="1200">
                <a:effectLst/>
              </a:rPr>
              <a:t>Some pupils with specific needs will have a diagnosed special educational need or </a:t>
            </a:r>
            <a:r>
              <a:rPr lang="en-GB"/>
              <a:t>disability. Others</a:t>
            </a:r>
            <a:r>
              <a:rPr lang="en-GB" sz="1200">
                <a:effectLst/>
              </a:rPr>
              <a:t> may not have a formal diagnosis but will still need support. </a:t>
            </a:r>
          </a:p>
          <a:p>
            <a:pPr marL="171450" indent="-171450">
              <a:buFont typeface="Arial" panose="020B0604020202020204" pitchFamily="34" charset="0"/>
              <a:buChar char="•"/>
            </a:pPr>
            <a:r>
              <a:rPr lang="en-GB" sz="1200">
                <a:effectLst/>
              </a:rPr>
              <a:t>Special educational needs (SEN) relate to the additional support a pupil needs to learn and participate in school. </a:t>
            </a:r>
          </a:p>
          <a:p>
            <a:pPr marL="171450" indent="-171450">
              <a:buFont typeface="Arial" panose="020B0604020202020204" pitchFamily="34" charset="0"/>
              <a:buChar char="•"/>
            </a:pPr>
            <a:r>
              <a:rPr lang="en-GB" sz="1200">
                <a:effectLst/>
              </a:rPr>
              <a:t>A diagnosis is given by health professionals to identify a specific physical, developmental or mental health condition. This can provide helpful information about a pupil's likely strengths and needs and may help the pupil to better understand their own experiences. However, pupils with the same diagnosis can have very different strengths, needs and experiences, and these may change over time.</a:t>
            </a:r>
          </a:p>
          <a:p>
            <a:pPr marL="171450" indent="-171450">
              <a:buFont typeface="Arial" panose="020B0604020202020204" pitchFamily="34" charset="0"/>
              <a:buChar char="•"/>
            </a:pPr>
            <a:r>
              <a:rPr lang="en-GB" sz="1200">
                <a:effectLst/>
              </a:rPr>
              <a:t>For this reason, understanding a pupil's individual experience of school is essential for identifying their specific needs and planning effective teaching and support.</a:t>
            </a:r>
          </a:p>
          <a:p>
            <a:pPr marL="171450" indent="-171450">
              <a:buFont typeface="Arial" panose="020B0604020202020204" pitchFamily="34" charset="0"/>
              <a:buChar char="•"/>
            </a:pPr>
            <a:r>
              <a:rPr lang="en-GB" sz="1200">
                <a:effectLst/>
              </a:rPr>
              <a:t>Looking beyond diagnostic labels to understand how a pupil learns, communicates, interacts and participates in school helps ensure that support is effective.</a:t>
            </a:r>
            <a:endParaRPr lang="en-GB" sz="1200" kern="1200">
              <a:solidFill>
                <a:schemeClr val="tx1"/>
              </a:solidFill>
              <a:effectLst/>
              <a:ea typeface="+mn-ea"/>
            </a:endParaRPr>
          </a:p>
          <a:p>
            <a:endParaRPr lang="en-GB" b="0"/>
          </a:p>
          <a:p>
            <a:r>
              <a:rPr lang="en-GB" b="1"/>
              <a:t>Lead in: </a:t>
            </a:r>
            <a:r>
              <a:rPr lang="en-GB" b="0"/>
              <a:t>Let’s consider why we must think about needs as dynamic. </a:t>
            </a:r>
          </a:p>
          <a:p>
            <a:endParaRPr lang="en-GB" b="0"/>
          </a:p>
          <a:p>
            <a:r>
              <a:rPr lang="en-GB" b="0"/>
              <a:t>SOURCE: </a:t>
            </a:r>
            <a:r>
              <a:rPr lang="en-GB" sz="1200" b="1" kern="1200">
                <a:solidFill>
                  <a:schemeClr val="tx1"/>
                </a:solidFill>
                <a:effectLst/>
              </a:rPr>
              <a:t> </a:t>
            </a:r>
            <a:r>
              <a:rPr lang="en-GB" sz="1200" b="0" i="0" kern="1200">
                <a:solidFill>
                  <a:schemeClr val="tx1"/>
                </a:solidFill>
                <a:effectLst/>
              </a:rPr>
              <a:t>EEF. (2025). </a:t>
            </a:r>
            <a:r>
              <a:rPr lang="en-GB" sz="1200" b="0" i="1" kern="1200">
                <a:solidFill>
                  <a:schemeClr val="tx1"/>
                </a:solidFill>
                <a:effectLst/>
              </a:rPr>
              <a:t>Special Educational Needs in Mainstream Schools: Guidance Report.</a:t>
            </a:r>
            <a:endParaRPr lang="en-GB"/>
          </a:p>
        </p:txBody>
      </p:sp>
      <p:sp>
        <p:nvSpPr>
          <p:cNvPr id="4" name="Slide Number Placeholder 3">
            <a:extLst>
              <a:ext uri="{FF2B5EF4-FFF2-40B4-BE49-F238E27FC236}">
                <a16:creationId xmlns:a16="http://schemas.microsoft.com/office/drawing/2014/main" id="{835F337B-5440-6639-4B17-712A31E89317}"/>
              </a:ext>
            </a:extLst>
          </p:cNvPr>
          <p:cNvSpPr>
            <a:spLocks noGrp="1"/>
          </p:cNvSpPr>
          <p:nvPr>
            <p:ph type="sldNum" sz="quarter" idx="5"/>
          </p:nvPr>
        </p:nvSpPr>
        <p:spPr/>
        <p:txBody>
          <a:bodyPr/>
          <a:lstStyle/>
          <a:p>
            <a:fld id="{5B3B3ED4-6500-7D46-AD43-AE190871C49C}" type="slidenum">
              <a:rPr lang="en-US" smtClean="0"/>
              <a:t>25</a:t>
            </a:fld>
            <a:endParaRPr lang="en-US"/>
          </a:p>
        </p:txBody>
      </p:sp>
    </p:spTree>
    <p:extLst>
      <p:ext uri="{BB962C8B-B14F-4D97-AF65-F5344CB8AC3E}">
        <p14:creationId xmlns:p14="http://schemas.microsoft.com/office/powerpoint/2010/main" val="10202984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DA6A3-47DD-A4D7-FA0F-958F206A9D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6B5227-D220-BD3E-39AC-E966CFA80DD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B9745CB-B520-E3CA-2EB8-19ACE58B719F}"/>
              </a:ext>
            </a:extLst>
          </p:cNvPr>
          <p:cNvSpPr>
            <a:spLocks noGrp="1"/>
          </p:cNvSpPr>
          <p:nvPr>
            <p:ph type="body" idx="1"/>
          </p:nvPr>
        </p:nvSpPr>
        <p:spPr/>
        <p:txBody>
          <a:bodyPr/>
          <a:lstStyle/>
          <a:p>
            <a:r>
              <a:rPr lang="en-GB" b="1"/>
              <a:t>Time: </a:t>
            </a:r>
            <a:r>
              <a:rPr lang="en-GB" b="0"/>
              <a:t>2 minutes [</a:t>
            </a:r>
            <a:r>
              <a:rPr lang="en-GB"/>
              <a:t>22</a:t>
            </a:r>
            <a:r>
              <a:rPr lang="en-GB" b="0"/>
              <a:t>]</a:t>
            </a:r>
            <a:endParaRPr lang="en-GB" b="1"/>
          </a:p>
          <a:p>
            <a:r>
              <a:rPr lang="en-GB" b="1"/>
              <a:t>Purpose: </a:t>
            </a:r>
            <a:r>
              <a:rPr lang="en-GB" b="0"/>
              <a:t>To think about the role of the areas of development in everyday life. </a:t>
            </a:r>
          </a:p>
          <a:p>
            <a:r>
              <a:rPr lang="en-GB" b="1"/>
              <a:t>Guidance: </a:t>
            </a:r>
            <a:r>
              <a:rPr lang="en-GB" b="0"/>
              <a:t>allow teachers time to read the slide. </a:t>
            </a:r>
          </a:p>
          <a:p>
            <a:pPr marL="171450" lvl="0" indent="-171450">
              <a:buFont typeface="Arial" panose="020B0604020202020204" pitchFamily="34" charset="0"/>
              <a:buChar char="•"/>
            </a:pPr>
            <a:r>
              <a:rPr lang="en-GB"/>
              <a:t>Support should be based on the interplay between a pupil's skills and development and the demands of their current environment, not simply on their age or stage of education.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ea typeface="+mn-ea"/>
              </a:rPr>
              <a:t>At times, many pupils will require tailored or additional support to fully participate in everything the school has to offer.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ea typeface="+mn-ea"/>
              </a:rPr>
              <a:t>Needs do not just relate to SEND identification.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ea typeface="+mn-ea"/>
              </a:rPr>
              <a:t>Pupils’ development is not linear. As pupils age, the complexity of their needs will change. Some pupils might not have SEND to begin with but will develop SEND as they mature. Others who are considered to have SEND at the beginning of their lives may no longer have these needs later in life.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ea typeface="+mn-ea"/>
              </a:rPr>
              <a:t>Recent research has indicated that this change happens for significant proportions of pupils with SEND. </a:t>
            </a:r>
          </a:p>
          <a:p>
            <a:pPr marL="171450" indent="-171450">
              <a:buFont typeface="Arial" panose="020B0604020202020204" pitchFamily="34" charset="0"/>
              <a:buChar char="•"/>
              <a:defRPr/>
            </a:pPr>
            <a:r>
              <a:rPr lang="en-GB" sz="1200" kern="1200">
                <a:solidFill>
                  <a:schemeClr val="tx1"/>
                </a:solidFill>
                <a:effectLst/>
              </a:rPr>
              <a:t>It is important to note that pupils</a:t>
            </a:r>
            <a:r>
              <a:rPr lang="en-GB" sz="1200">
                <a:effectLst/>
              </a:rPr>
              <a:t> may have multiple, intersecting needs. Over-focusing on a single area of need can lead to important aspects of </a:t>
            </a:r>
            <a:r>
              <a:rPr lang="en-GB"/>
              <a:t>a pupil’s</a:t>
            </a:r>
            <a:r>
              <a:rPr lang="en-GB" sz="1200">
                <a:effectLst/>
              </a:rPr>
              <a:t> profile being overlooked or misinterpreted. </a:t>
            </a:r>
            <a:endParaRPr lang="en-GB" sz="1200" kern="1200">
              <a:solidFill>
                <a:schemeClr val="tx1"/>
              </a:solidFill>
              <a:effectLst/>
            </a:endParaRPr>
          </a:p>
          <a:p>
            <a:endParaRPr lang="en-GB" b="1"/>
          </a:p>
          <a:p>
            <a:r>
              <a:rPr lang="en-GB" b="1"/>
              <a:t>Lead in: </a:t>
            </a:r>
            <a:r>
              <a:rPr lang="en-GB" b="0"/>
              <a:t>Let’s think about the link between learning needs and the areas of development.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1"/>
              <a:t>Reference: </a:t>
            </a:r>
            <a:r>
              <a:rPr lang="en-GB" sz="1200" b="1" kern="1200">
                <a:solidFill>
                  <a:schemeClr val="tx1"/>
                </a:solidFill>
                <a:effectLst/>
                <a:ea typeface="+mn-ea"/>
              </a:rPr>
              <a:t> </a:t>
            </a:r>
          </a:p>
          <a:p>
            <a:r>
              <a:rPr lang="en-GB"/>
              <a:t>Antalek, C., Castro-Kemp, S., Dixon, F., Esposito, R., Hayton, J., Herbert, E., </a:t>
            </a:r>
            <a:r>
              <a:rPr lang="en-GB" err="1"/>
              <a:t>Kamenopoulou</a:t>
            </a:r>
            <a:r>
              <a:rPr lang="en-GB"/>
              <a:t>, L., Kolak, J., Loyd, D., Roberts, A., Romualdez, A. M., Somerville, M. P., Taha, J., &amp; </a:t>
            </a:r>
            <a:r>
              <a:rPr lang="en-GB" err="1"/>
              <a:t>Tunks</a:t>
            </a:r>
            <a:r>
              <a:rPr lang="en-GB"/>
              <a:t>, F. (2025). </a:t>
            </a:r>
            <a:r>
              <a:rPr lang="en-GB" i="1"/>
              <a:t>Cross-cutting themes in identifying, supporting and collaborating for children and young people with SEND: A rapid evidence review</a:t>
            </a:r>
            <a:r>
              <a:rPr lang="en-GB"/>
              <a:t>. Department for Education. </a:t>
            </a:r>
            <a:r>
              <a:rPr lang="en-GB">
                <a:hlinkClick r:id="rId3"/>
              </a:rPr>
              <a:t>https://assets.publishing.service.gov.uk/media/68d6580c9ce370a7e0a0fd29/Cross-cutting_themes_in_identifying_supporting_and_collaborating_for_children_and_young_people.pdf</a:t>
            </a:r>
            <a:endParaRPr lang="en-GB"/>
          </a:p>
          <a:p>
            <a:r>
              <a:rPr lang="en-GB" sz="1200" b="0" i="0" kern="1200">
                <a:solidFill>
                  <a:schemeClr val="tx1"/>
                </a:solidFill>
                <a:effectLst/>
                <a:ea typeface="+mn-ea"/>
              </a:rPr>
              <a:t>Education Endowment Foundation. (2025). </a:t>
            </a:r>
            <a:r>
              <a:rPr lang="en-GB" sz="1200" b="0" i="1" kern="1200">
                <a:solidFill>
                  <a:schemeClr val="tx1"/>
                </a:solidFill>
                <a:effectLst/>
                <a:ea typeface="+mn-ea"/>
              </a:rPr>
              <a:t>Special Educational Needs in Mainstream Schools: Guidance Report. </a:t>
            </a:r>
          </a:p>
          <a:p>
            <a:endParaRPr lang="en-GB"/>
          </a:p>
          <a:p>
            <a:endParaRPr lang="en-GB"/>
          </a:p>
        </p:txBody>
      </p:sp>
      <p:sp>
        <p:nvSpPr>
          <p:cNvPr id="4" name="Slide Number Placeholder 3">
            <a:extLst>
              <a:ext uri="{FF2B5EF4-FFF2-40B4-BE49-F238E27FC236}">
                <a16:creationId xmlns:a16="http://schemas.microsoft.com/office/drawing/2014/main" id="{697A02EC-D55F-4036-D814-8ACB898A9B42}"/>
              </a:ext>
            </a:extLst>
          </p:cNvPr>
          <p:cNvSpPr>
            <a:spLocks noGrp="1"/>
          </p:cNvSpPr>
          <p:nvPr>
            <p:ph type="sldNum" sz="quarter" idx="5"/>
          </p:nvPr>
        </p:nvSpPr>
        <p:spPr/>
        <p:txBody>
          <a:bodyPr/>
          <a:lstStyle/>
          <a:p>
            <a:fld id="{5B3B3ED4-6500-7D46-AD43-AE190871C49C}" type="slidenum">
              <a:rPr lang="en-US" smtClean="0"/>
              <a:t>26</a:t>
            </a:fld>
            <a:endParaRPr lang="en-US"/>
          </a:p>
        </p:txBody>
      </p:sp>
    </p:spTree>
    <p:extLst>
      <p:ext uri="{BB962C8B-B14F-4D97-AF65-F5344CB8AC3E}">
        <p14:creationId xmlns:p14="http://schemas.microsoft.com/office/powerpoint/2010/main" val="30088922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3B75A-8013-AE01-5B0C-32A53FE607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8187E3-66B3-9068-7263-0CA2CFB9BA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D7752E-B6AD-33A5-2DF8-7016A294F73C}"/>
              </a:ext>
            </a:extLst>
          </p:cNvPr>
          <p:cNvSpPr>
            <a:spLocks noGrp="1"/>
          </p:cNvSpPr>
          <p:nvPr>
            <p:ph type="body" idx="1"/>
          </p:nvPr>
        </p:nvSpPr>
        <p:spPr/>
        <p:txBody>
          <a:bodyPr/>
          <a:lstStyle/>
          <a:p>
            <a:r>
              <a:rPr lang="en-GB" b="1"/>
              <a:t>Hidden slide – guidance </a:t>
            </a:r>
          </a:p>
        </p:txBody>
      </p:sp>
      <p:sp>
        <p:nvSpPr>
          <p:cNvPr id="4" name="Slide Number Placeholder 3">
            <a:extLst>
              <a:ext uri="{FF2B5EF4-FFF2-40B4-BE49-F238E27FC236}">
                <a16:creationId xmlns:a16="http://schemas.microsoft.com/office/drawing/2014/main" id="{ADDA8FF8-170D-4B61-E2F5-BD94AB2816F7}"/>
              </a:ext>
            </a:extLst>
          </p:cNvPr>
          <p:cNvSpPr>
            <a:spLocks noGrp="1"/>
          </p:cNvSpPr>
          <p:nvPr>
            <p:ph type="sldNum" sz="quarter" idx="5"/>
          </p:nvPr>
        </p:nvSpPr>
        <p:spPr/>
        <p:txBody>
          <a:bodyPr/>
          <a:lstStyle/>
          <a:p>
            <a:fld id="{99B3FDCA-565F-46FE-8A44-D90CF5F8C03C}" type="slidenum">
              <a:rPr lang="en-GB" smtClean="0"/>
              <a:t>27</a:t>
            </a:fld>
            <a:endParaRPr lang="en-GB"/>
          </a:p>
        </p:txBody>
      </p:sp>
    </p:spTree>
    <p:extLst>
      <p:ext uri="{BB962C8B-B14F-4D97-AF65-F5344CB8AC3E}">
        <p14:creationId xmlns:p14="http://schemas.microsoft.com/office/powerpoint/2010/main" val="40291722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sz="1200" b="1"/>
              <a:t>Discussion option 1 – a general discussion about pupil need and support</a:t>
            </a:r>
          </a:p>
          <a:p>
            <a:r>
              <a:rPr lang="en-GB" sz="1200" b="1"/>
              <a:t>Time: </a:t>
            </a:r>
            <a:r>
              <a:rPr lang="en-GB" sz="1200" b="0"/>
              <a:t>8 minutes </a:t>
            </a:r>
            <a:r>
              <a:rPr lang="en-GB" sz="1200"/>
              <a:t>[30]</a:t>
            </a:r>
            <a:endParaRPr lang="en-GB" sz="1200" b="1"/>
          </a:p>
          <a:p>
            <a:r>
              <a:rPr lang="en-GB" sz="1200" b="1"/>
              <a:t>Purpose: </a:t>
            </a:r>
            <a:r>
              <a:rPr lang="en-GB" sz="1200" b="0"/>
              <a:t>To give staff an opportunity to think about the link between learning needs and pupil support. </a:t>
            </a:r>
          </a:p>
          <a:p>
            <a:r>
              <a:rPr lang="en-GB" sz="1200" b="1"/>
              <a:t>Guidance: </a:t>
            </a:r>
          </a:p>
          <a:p>
            <a:pPr marL="171450" indent="-171450">
              <a:buFont typeface="Arial" panose="020B0604020202020204" pitchFamily="34" charset="0"/>
              <a:buChar char="•"/>
            </a:pPr>
            <a:r>
              <a:rPr lang="en-GB" sz="1200" b="0"/>
              <a:t>Give two minutes for individual thinking and/or notes. </a:t>
            </a:r>
          </a:p>
          <a:p>
            <a:pPr marL="171450" indent="-171450">
              <a:buFont typeface="Arial" panose="020B0604020202020204" pitchFamily="34" charset="0"/>
              <a:buChar char="•"/>
            </a:pPr>
            <a:r>
              <a:rPr lang="en-GB" sz="1200" b="0"/>
              <a:t>Allow six minutes for discussion. </a:t>
            </a:r>
          </a:p>
          <a:p>
            <a:pPr marL="171450" indent="-171450">
              <a:buFont typeface="Arial" panose="020B0604020202020204" pitchFamily="34" charset="0"/>
              <a:buChar char="•"/>
            </a:pPr>
            <a:r>
              <a:rPr lang="en-GB" sz="1200" b="0"/>
              <a:t>You may find it helpful to signal when three minutes is up so that both speakers get to share ideas. </a:t>
            </a:r>
          </a:p>
          <a:p>
            <a:pPr marL="0" indent="0">
              <a:buFont typeface="Arial" panose="020B0604020202020204" pitchFamily="34" charset="0"/>
              <a:buNone/>
            </a:pPr>
            <a:r>
              <a:rPr lang="en-GB" sz="1200" b="1"/>
              <a:t>Feedback:</a:t>
            </a:r>
          </a:p>
          <a:p>
            <a:pPr marL="0" indent="0">
              <a:buFont typeface="Arial" panose="020B0604020202020204" pitchFamily="34" charset="0"/>
              <a:buNone/>
            </a:pPr>
            <a:r>
              <a:rPr lang="en-GB" sz="1200" b="0"/>
              <a:t>Answers will vary </a:t>
            </a:r>
            <a:r>
              <a:rPr lang="en-GB" sz="1200"/>
              <a:t>depending</a:t>
            </a:r>
            <a:r>
              <a:rPr lang="en-GB" sz="1200" b="0"/>
              <a:t> on context, as needs are so wide-ranging and pupils are individuals who find different things in the school environment challenging. However, it might be helpful to draw out themes across the discussion as to common areas of challenge that teachers see pupils having difficulty with. </a:t>
            </a:r>
          </a:p>
          <a:p>
            <a:pPr marL="0" indent="0">
              <a:buFont typeface="Arial" panose="020B0604020202020204" pitchFamily="34" charset="0"/>
              <a:buNone/>
            </a:pPr>
            <a:r>
              <a:rPr lang="en-GB" sz="1200" b="0"/>
              <a:t>For example:</a:t>
            </a:r>
          </a:p>
          <a:p>
            <a:pPr marL="171450" indent="-171450">
              <a:buFont typeface="Arial" panose="020B0604020202020204" pitchFamily="34" charset="0"/>
              <a:buChar char="•"/>
            </a:pPr>
            <a:r>
              <a:rPr lang="en-GB" sz="1200" b="0"/>
              <a:t>Transitions: </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a) support that can help all pupils to manage the demand of transitions, includes consistent routines, as well as clear instructions.</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b) an adaptation that some pupils might need could be an earlier warning of a transition that will be coming, so they have longer to mentally prepare. </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c) TA support with transitions can be helpful to begin with, but this usually needs to be gradually removed over time, so that pupils develop independence. The gradual removal of support can be more effective when replaced by scaffolding that enables pupils to move towards independence, rather than support just being taken away. </a:t>
            </a:r>
          </a:p>
          <a:p>
            <a:endParaRPr lang="en-GB" sz="1200" b="1"/>
          </a:p>
          <a:p>
            <a:r>
              <a:rPr lang="en-GB" sz="1200" b="1"/>
              <a:t>Lead in: </a:t>
            </a:r>
            <a:r>
              <a:rPr lang="en-GB" sz="1200" b="0"/>
              <a:t>Let’s think specifically about inclusive teaching. </a:t>
            </a:r>
          </a:p>
          <a:p>
            <a:endParaRPr lang="en-GB" sz="1200"/>
          </a:p>
          <a:p>
            <a:endParaRPr lang="en-GB" sz="1200"/>
          </a:p>
        </p:txBody>
      </p:sp>
    </p:spTree>
    <p:extLst>
      <p:ext uri="{BB962C8B-B14F-4D97-AF65-F5344CB8AC3E}">
        <p14:creationId xmlns:p14="http://schemas.microsoft.com/office/powerpoint/2010/main" val="31999782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72863-BD51-3CDF-D5D2-18713817B1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A21C2C-1086-3234-F1B2-33CD8CCE4EC0}"/>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FAC0DB75-EB61-0222-7E07-06C423B5AD39}"/>
              </a:ext>
            </a:extLst>
          </p:cNvPr>
          <p:cNvSpPr>
            <a:spLocks noGrp="1"/>
          </p:cNvSpPr>
          <p:nvPr>
            <p:ph type="body" idx="1"/>
          </p:nvPr>
        </p:nvSpPr>
        <p:spPr>
          <a:xfrm>
            <a:off x="685800" y="4400550"/>
            <a:ext cx="5486400" cy="3600450"/>
          </a:xfrm>
          <a:prstGeom prst="rect">
            <a:avLst/>
          </a:prstGeom>
        </p:spPr>
        <p:txBody>
          <a:bodyPr/>
          <a:lstStyle/>
          <a:p>
            <a:r>
              <a:rPr lang="en-GB" b="1"/>
              <a:t>Discussion option 2 – a scenario for staff to respond to</a:t>
            </a:r>
            <a:endParaRPr lang="en-US"/>
          </a:p>
          <a:p>
            <a:r>
              <a:rPr lang="en-GB" b="1"/>
              <a:t>Time: </a:t>
            </a:r>
            <a:r>
              <a:rPr lang="en-GB" b="0"/>
              <a:t>8 minutes </a:t>
            </a:r>
            <a:r>
              <a:rPr lang="en-GB"/>
              <a:t>[30]</a:t>
            </a:r>
            <a:endParaRPr lang="en-GB" b="1"/>
          </a:p>
          <a:p>
            <a:r>
              <a:rPr lang="en-GB" b="1"/>
              <a:t>Purpose: </a:t>
            </a:r>
            <a:r>
              <a:rPr lang="en-GB" b="0"/>
              <a:t>To give staff an opportunity to think about the link between learning needs and support. </a:t>
            </a:r>
          </a:p>
          <a:p>
            <a:r>
              <a:rPr lang="en-GB" b="1"/>
              <a:t>Guidance: </a:t>
            </a:r>
          </a:p>
          <a:p>
            <a:pPr marL="171450" indent="-171450">
              <a:buFont typeface="Arial" panose="020B0604020202020204" pitchFamily="34" charset="0"/>
              <a:buChar char="•"/>
            </a:pPr>
            <a:r>
              <a:rPr lang="en-GB" b="0"/>
              <a:t>Give two minutes for individual thinking and/or notes. </a:t>
            </a:r>
          </a:p>
          <a:p>
            <a:pPr marL="171450" indent="-171450">
              <a:buFont typeface="Arial" panose="020B0604020202020204" pitchFamily="34" charset="0"/>
              <a:buChar char="•"/>
            </a:pPr>
            <a:r>
              <a:rPr lang="en-GB" b="0"/>
              <a:t>Allow six minutes for discussion. </a:t>
            </a:r>
          </a:p>
          <a:p>
            <a:pPr marL="171450" indent="-171450">
              <a:buFont typeface="Arial" panose="020B0604020202020204" pitchFamily="34" charset="0"/>
              <a:buChar char="•"/>
            </a:pPr>
            <a:r>
              <a:rPr lang="en-GB" b="0"/>
              <a:t>You may find it helpful to signal when three minutes is up so that both speakers get to share ideas. </a:t>
            </a:r>
          </a:p>
          <a:p>
            <a:pPr marL="0" indent="0">
              <a:buFont typeface="Arial" panose="020B0604020202020204" pitchFamily="34" charset="0"/>
              <a:buNone/>
            </a:pPr>
            <a:r>
              <a:rPr lang="en-GB" b="1"/>
              <a:t>Feedback:</a:t>
            </a:r>
          </a:p>
          <a:p>
            <a:pPr marL="0" indent="0">
              <a:buFont typeface="Arial" panose="020B0604020202020204" pitchFamily="34" charset="0"/>
              <a:buNone/>
            </a:pPr>
            <a:r>
              <a:rPr lang="en-GB" b="0"/>
              <a:t>1. This pupil may find it easier to cope in social situations and manage their emotions, as their </a:t>
            </a:r>
            <a:r>
              <a:rPr lang="en-GB"/>
              <a:t>social-emotional</a:t>
            </a:r>
            <a:r>
              <a:rPr lang="en-GB" b="0"/>
              <a:t> development equips them well to manage social situations. Their speech, language and communication development is also clearly a strength which supports them to contribute positively to classroom discussion. </a:t>
            </a:r>
          </a:p>
          <a:p>
            <a:pPr marL="0" indent="0">
              <a:buFont typeface="Arial" panose="020B0604020202020204" pitchFamily="34" charset="0"/>
              <a:buNone/>
            </a:pPr>
            <a:r>
              <a:rPr lang="en-GB" b="0"/>
              <a:t>2. This pupil may find independent tasks challenging because of the demands they place on executive function or speech, language and communication skills (especially receptive language). </a:t>
            </a:r>
          </a:p>
          <a:p>
            <a:pPr marL="171450" indent="-171450">
              <a:buFont typeface="Arial" panose="020B0604020202020204" pitchFamily="34" charset="0"/>
              <a:buChar char="•"/>
            </a:pPr>
            <a:r>
              <a:rPr lang="en-GB" sz="1200" b="0" i="0" kern="1200">
                <a:solidFill>
                  <a:schemeClr val="tx1"/>
                </a:solidFill>
                <a:effectLst/>
                <a:ea typeface="+mn-ea"/>
              </a:rPr>
              <a:t>a) Prioritising clearly sequenced instructions and asking pupils to reiterate the sequencing of steps can remind everyone of the order to do things. Checks for understanding of instructions can help all pupils.</a:t>
            </a:r>
          </a:p>
          <a:p>
            <a:pPr marL="171450" indent="-171450">
              <a:buFont typeface="Arial" panose="020B0604020202020204" pitchFamily="34" charset="0"/>
              <a:buChar char="•"/>
            </a:pPr>
            <a:r>
              <a:rPr lang="en-GB" sz="1200" b="0" i="0" kern="1200">
                <a:solidFill>
                  <a:schemeClr val="tx1"/>
                </a:solidFill>
                <a:effectLst/>
                <a:ea typeface="+mn-ea"/>
              </a:rPr>
              <a:t>b) Support should respond directly to the pupil’s specific challenges. For example, offering written instructions alongside verbal ones can help the pupil refer to key information while working independently. </a:t>
            </a:r>
          </a:p>
          <a:p>
            <a:pPr marL="171450" indent="-171450">
              <a:buFont typeface="Arial" panose="020B0604020202020204" pitchFamily="34" charset="0"/>
              <a:buChar char="•"/>
            </a:pPr>
            <a:r>
              <a:rPr lang="en-GB" sz="1200" b="0" i="0" kern="1200">
                <a:solidFill>
                  <a:schemeClr val="tx1"/>
                </a:solidFill>
                <a:effectLst/>
                <a:ea typeface="+mn-ea"/>
              </a:rPr>
              <a:t>c) In contrast, providing a ‘talking frame’ for group discussions may not be needed and could be ineffective - limiting opportunities for the pupil to practise meaningful group talk at a level that matches their development.</a:t>
            </a:r>
            <a:endParaRPr lang="en-GB" b="0"/>
          </a:p>
          <a:p>
            <a:pPr marL="171450" indent="-171450">
              <a:buFont typeface="Arial" panose="020B0604020202020204" pitchFamily="34" charset="0"/>
              <a:buChar char="•"/>
            </a:pPr>
            <a:endParaRPr lang="en-GB" b="1"/>
          </a:p>
          <a:p>
            <a:pPr marL="0" marR="0" lvl="0" indent="0" algn="l" defTabSz="914400" rtl="0" eaLnBrk="1" fontAlgn="auto" latinLnBrk="0" hangingPunct="1">
              <a:lnSpc>
                <a:spcPct val="100000"/>
              </a:lnSpc>
              <a:spcBef>
                <a:spcPts val="0"/>
              </a:spcBef>
              <a:spcAft>
                <a:spcPts val="0"/>
              </a:spcAft>
              <a:buClrTx/>
              <a:buSzTx/>
              <a:buFontTx/>
              <a:buNone/>
              <a:tabLst/>
              <a:defRPr/>
            </a:pPr>
            <a:r>
              <a:rPr lang="en-GB" b="1"/>
              <a:t>Lead in: </a:t>
            </a:r>
            <a:r>
              <a:rPr lang="en-GB" b="0"/>
              <a:t>Let’s think specifically about inclusive teaching. </a:t>
            </a:r>
          </a:p>
          <a:p>
            <a:endParaRPr lang="en-GB" b="0"/>
          </a:p>
          <a:p>
            <a:endParaRPr lang="en-GB"/>
          </a:p>
        </p:txBody>
      </p:sp>
    </p:spTree>
    <p:extLst>
      <p:ext uri="{BB962C8B-B14F-4D97-AF65-F5344CB8AC3E}">
        <p14:creationId xmlns:p14="http://schemas.microsoft.com/office/powerpoint/2010/main" val="4351435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9B3FDCA-565F-46FE-8A44-D90CF5F8C03C}" type="slidenum">
              <a:rPr lang="en-GB" smtClean="0"/>
              <a:t>30</a:t>
            </a:fld>
            <a:endParaRPr lang="en-GB"/>
          </a:p>
        </p:txBody>
      </p:sp>
    </p:spTree>
    <p:extLst>
      <p:ext uri="{BB962C8B-B14F-4D97-AF65-F5344CB8AC3E}">
        <p14:creationId xmlns:p14="http://schemas.microsoft.com/office/powerpoint/2010/main" val="27250857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96B6D-3CD4-545C-A72B-8C6C66940E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2CB7DC-8234-E0C6-135D-49F82718F2C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69D041B-3CC8-0168-35FE-115C16FFC8BF}"/>
              </a:ext>
            </a:extLst>
          </p:cNvPr>
          <p:cNvSpPr>
            <a:spLocks noGrp="1"/>
          </p:cNvSpPr>
          <p:nvPr>
            <p:ph type="body" idx="1"/>
          </p:nvPr>
        </p:nvSpPr>
        <p:spPr/>
        <p:txBody>
          <a:bodyPr/>
          <a:lstStyle/>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2 minutes [</a:t>
            </a:r>
            <a:r>
              <a:rPr lang="en-GB">
                <a:latin typeface="Arial" panose="020B0604020202020204" pitchFamily="34" charset="0"/>
                <a:cs typeface="Arial" panose="020B0604020202020204" pitchFamily="34" charset="0"/>
              </a:rPr>
              <a:t>32</a:t>
            </a:r>
            <a:r>
              <a:rPr lang="en-GB" b="0">
                <a:latin typeface="Arial" panose="020B0604020202020204" pitchFamily="34" charset="0"/>
                <a:cs typeface="Arial" panose="020B0604020202020204" pitchFamily="34" charset="0"/>
              </a:rPr>
              <a:t>]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understand some key messages regarding inclusive teaching.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This slide is animated so that each statement can be revealed alongside a brief explanation.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Suggested scripting: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i="0" kern="1200">
                <a:solidFill>
                  <a:schemeClr val="tx1"/>
                </a:solidFill>
                <a:effectLst/>
                <a:latin typeface="Arial" panose="020B0604020202020204" pitchFamily="34" charset="0"/>
                <a:ea typeface="Segoe UI"/>
                <a:cs typeface="Arial" panose="020B0604020202020204" pitchFamily="34" charset="0"/>
              </a:rPr>
              <a:t>[CLICK] Statement 1 - </a:t>
            </a:r>
            <a:r>
              <a:rPr lang="en-GB" b="0">
                <a:latin typeface="Arial" panose="020B0604020202020204" pitchFamily="34" charset="0"/>
                <a:cs typeface="Arial" panose="020B0604020202020204" pitchFamily="34" charset="0"/>
              </a:rPr>
              <a:t>Inclusive teaching is what great teachers do every day. </a:t>
            </a:r>
            <a:r>
              <a:rPr lang="en-GB">
                <a:latin typeface="Arial" panose="020B0604020202020204" pitchFamily="34" charset="0"/>
                <a:cs typeface="Arial" panose="020B0604020202020204" pitchFamily="34" charset="0"/>
              </a:rPr>
              <a:t>It means anticipating that pupils will have different strengths, needs and approaches to learning, and adapting teaching so that as many pupils as possible can access, participate and succeed. </a:t>
            </a:r>
            <a:r>
              <a:rPr lang="en-GB" sz="1200">
                <a:effectLst/>
                <a:latin typeface="Arial" panose="020B0604020202020204" pitchFamily="34" charset="0"/>
                <a:cs typeface="Arial" panose="020B0604020202020204" pitchFamily="34" charset="0"/>
              </a:rPr>
              <a:t>Anticipating involves inclusive design and planning to meet pupils’ needs where this is possible, but adapting teaching does not mean creating distinct tasks for pupils. </a:t>
            </a:r>
            <a:endParaRPr lang="en-GB">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b="0" i="0" kern="1200">
                <a:solidFill>
                  <a:schemeClr val="tx1"/>
                </a:solidFill>
                <a:effectLst/>
                <a:latin typeface="Arial" panose="020B0604020202020204" pitchFamily="34" charset="0"/>
                <a:ea typeface="Segoe UI"/>
                <a:cs typeface="Arial" panose="020B0604020202020204" pitchFamily="34" charset="0"/>
              </a:rPr>
              <a:t>[CLICK] Statement </a:t>
            </a:r>
            <a:r>
              <a:rPr lang="en-GB">
                <a:latin typeface="Arial" panose="020B0604020202020204" pitchFamily="34" charset="0"/>
                <a:ea typeface="Segoe UI"/>
                <a:cs typeface="Arial" panose="020B0604020202020204" pitchFamily="34" charset="0"/>
              </a:rPr>
              <a:t>2 -</a:t>
            </a:r>
            <a:r>
              <a:rPr lang="en-GB" sz="1200" b="0" i="0" kern="1200">
                <a:solidFill>
                  <a:schemeClr val="tx1"/>
                </a:solidFill>
                <a:effectLst/>
                <a:latin typeface="Arial" panose="020B0604020202020204" pitchFamily="34" charset="0"/>
                <a:ea typeface="Segoe UI"/>
                <a:cs typeface="Arial" panose="020B0604020202020204" pitchFamily="34" charset="0"/>
              </a:rPr>
              <a:t> </a:t>
            </a:r>
            <a:r>
              <a:rPr lang="en-GB">
                <a:latin typeface="Arial" panose="020B0604020202020204" pitchFamily="34" charset="0"/>
                <a:cs typeface="Arial" panose="020B0604020202020204" pitchFamily="34" charset="0"/>
              </a:rPr>
              <a:t>This is skilled, responsive practice, and it isn't easy. Teachers are constantly making decisions about how best to assess and respond to needs to ensure they support everyone to learn. This is why collaboration </a:t>
            </a:r>
            <a:r>
              <a:rPr lang="en-GB" sz="1200" kern="1200">
                <a:solidFill>
                  <a:schemeClr val="tx1"/>
                </a:solidFill>
                <a:effectLst/>
                <a:latin typeface="Arial" panose="020B0604020202020204" pitchFamily="34" charset="0"/>
                <a:cs typeface="Arial" panose="020B0604020202020204" pitchFamily="34" charset="0"/>
              </a:rPr>
              <a:t>is essential. Involving families and carers, specialists, and external agencies helps provide joined-up support and ensures that the views and aspirations of pupils are central to decision-making. Multi-agency working is essential for addressing more complex or changing needs.</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i="0" kern="1200">
                <a:solidFill>
                  <a:schemeClr val="tx1"/>
                </a:solidFill>
                <a:effectLst/>
                <a:latin typeface="Arial" panose="020B0604020202020204" pitchFamily="34" charset="0"/>
                <a:ea typeface="Segoe UI"/>
                <a:cs typeface="Arial" panose="020B0604020202020204" pitchFamily="34" charset="0"/>
              </a:rPr>
              <a:t>[CLICK] Statement 3 – what we know about teaching that makes the biggest difference to pupils still applies when we think about supporting them to make progress in the different areas of development. Using evidence-informed practices such as scaffolding, explicit literacy instruction and well-planned, thoughtfully sequenced explanations can all make a tangible difference to how pupils encounter new information, and the likelihood that new learning will stick.  </a:t>
            </a:r>
            <a:endParaRPr lang="en-GB">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a:latin typeface="Arial" panose="020B0604020202020204" pitchFamily="34" charset="0"/>
                <a:cs typeface="Arial" panose="020B0604020202020204" pitchFamily="34" charset="0"/>
              </a:rPr>
              <a:t>This idea is unpacked in more detail in the slide deck, ‘What is inclusive teaching?’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panose="020B0604020202020204" pitchFamily="34" charset="0"/>
                <a:cs typeface="Arial" panose="020B0604020202020204" pitchFamily="34" charset="0"/>
              </a:rPr>
              <a:t>Lead in: </a:t>
            </a:r>
            <a:r>
              <a:rPr lang="en-GB" sz="1200" kern="1200">
                <a:solidFill>
                  <a:schemeClr val="tx1"/>
                </a:solidFill>
                <a:effectLst/>
                <a:latin typeface="Arial" panose="020B0604020202020204" pitchFamily="34" charset="0"/>
                <a:ea typeface="+mn-ea"/>
                <a:cs typeface="Arial" panose="020B0604020202020204" pitchFamily="34" charset="0"/>
              </a:rPr>
              <a:t>We can think about a two-part model when we approach supporting all pupils to learn.</a:t>
            </a:r>
            <a:endParaRPr lang="en-GB" sz="1200" b="0" i="0" kern="1200">
              <a:solidFill>
                <a:schemeClr val="tx1"/>
              </a:solidFill>
              <a:effectLst/>
              <a:latin typeface="Arial" panose="020B0604020202020204" pitchFamily="34" charset="0"/>
              <a:ea typeface="Segoe UI"/>
              <a:cs typeface="Arial" panose="020B0604020202020204" pitchFamily="34" charset="0"/>
            </a:endParaRPr>
          </a:p>
          <a:p>
            <a:endParaRPr lang="en-GB">
              <a:latin typeface="Arial" panose="020B0604020202020204" pitchFamily="34" charset="0"/>
              <a:cs typeface="Arial" panose="020B0604020202020204" pitchFamily="34" charset="0"/>
            </a:endParaRPr>
          </a:p>
          <a:p>
            <a:pPr marL="7620" indent="-7620">
              <a:defRPr sz="1200">
                <a:solidFill>
                  <a:srgbClr val="2A2D41"/>
                </a:solidFill>
                <a:latin typeface="Segoe UI"/>
              </a:defRPr>
            </a:pPr>
            <a:r>
              <a:rPr lang="en-GB" sz="1200" b="1">
                <a:latin typeface="Arial" panose="020B0604020202020204" pitchFamily="34" charset="0"/>
                <a:cs typeface="Arial" panose="020B0604020202020204" pitchFamily="34" charset="0"/>
              </a:rPr>
              <a:t>Reference: </a:t>
            </a:r>
            <a:r>
              <a:rPr lang="en-GB" sz="1200">
                <a:latin typeface="Arial" panose="020B0604020202020204" pitchFamily="34" charset="0"/>
                <a:cs typeface="Arial" panose="020B0604020202020204" pitchFamily="34" charset="0"/>
              </a:rPr>
              <a:t>Education Endowment Foundation. (2026). The EEF guide to inclusive teaching. </a:t>
            </a:r>
          </a:p>
        </p:txBody>
      </p:sp>
      <p:sp>
        <p:nvSpPr>
          <p:cNvPr id="4" name="Slide Number Placeholder 3">
            <a:extLst>
              <a:ext uri="{FF2B5EF4-FFF2-40B4-BE49-F238E27FC236}">
                <a16:creationId xmlns:a16="http://schemas.microsoft.com/office/drawing/2014/main" id="{596F20D0-92B7-DAC6-656F-9C2CF6C80EDC}"/>
              </a:ext>
            </a:extLst>
          </p:cNvPr>
          <p:cNvSpPr>
            <a:spLocks noGrp="1"/>
          </p:cNvSpPr>
          <p:nvPr>
            <p:ph type="sldNum" sz="quarter" idx="5"/>
          </p:nvPr>
        </p:nvSpPr>
        <p:spPr/>
        <p:txBody>
          <a:bodyPr/>
          <a:lstStyle/>
          <a:p>
            <a:fld id="{5B3B3ED4-6500-7D46-AD43-AE190871C49C}" type="slidenum">
              <a:rPr lang="en-US" smtClean="0"/>
              <a:t>31</a:t>
            </a:fld>
            <a:endParaRPr lang="en-US"/>
          </a:p>
        </p:txBody>
      </p:sp>
    </p:spTree>
    <p:extLst>
      <p:ext uri="{BB962C8B-B14F-4D97-AF65-F5344CB8AC3E}">
        <p14:creationId xmlns:p14="http://schemas.microsoft.com/office/powerpoint/2010/main" val="32556384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a:t>Time: </a:t>
            </a:r>
            <a:r>
              <a:rPr lang="en-GB" b="0"/>
              <a:t>2 minutes [</a:t>
            </a:r>
            <a:r>
              <a:rPr lang="en-GB"/>
              <a:t>34</a:t>
            </a:r>
            <a:r>
              <a:rPr lang="en-GB" b="0"/>
              <a:t>] </a:t>
            </a:r>
            <a:endParaRPr lang="en-GB" b="1"/>
          </a:p>
          <a:p>
            <a:r>
              <a:rPr lang="en-GB" b="1"/>
              <a:t>Purpose: </a:t>
            </a:r>
            <a:r>
              <a:rPr lang="en-GB" b="0"/>
              <a:t>To understand the two-part model when seeking to support pupils. </a:t>
            </a:r>
            <a:endParaRPr lang="en-GB" b="1"/>
          </a:p>
          <a:p>
            <a:r>
              <a:rPr lang="en-GB" b="1"/>
              <a:t>Guidance: </a:t>
            </a:r>
            <a:r>
              <a:rPr lang="en-GB" b="0"/>
              <a:t>Give staff time to read the slide. </a:t>
            </a:r>
          </a:p>
          <a:p>
            <a:r>
              <a:rPr lang="en-GB" b="0"/>
              <a:t>Explain that:</a:t>
            </a:r>
          </a:p>
          <a:p>
            <a:pPr marL="171450" indent="-171450">
              <a:buFont typeface="Segoe UI"/>
              <a:buChar char="•"/>
            </a:pPr>
            <a:r>
              <a:rPr lang="en-GB"/>
              <a:t>The evidence shows that what we do every day makes the biggest difference to our pupils. Great teaching helps support everyone, but it has a disproportionately larger benefit for pupils who have additional needs or face disadvantages.</a:t>
            </a:r>
          </a:p>
          <a:p>
            <a:pPr marL="171450" indent="-171450">
              <a:buFont typeface="Segoe UI"/>
              <a:buChar char="•"/>
            </a:pPr>
            <a:r>
              <a:rPr lang="en-GB" b="0"/>
              <a:t>For some of our pupils, adaptations and additional support may be needed – perhaps for a short time or on a more ongoing basis. However, it is important to recognise that adaptations and additional support can be effective or ineffective, and that ineffective support or adaptation can hinder learning.</a:t>
            </a:r>
          </a:p>
          <a:p>
            <a:endParaRPr lang="en-GB" b="0"/>
          </a:p>
          <a:p>
            <a:r>
              <a:rPr lang="en-GB" b="1"/>
              <a:t>Lead in: </a:t>
            </a:r>
            <a:r>
              <a:rPr lang="en-GB" b="0"/>
              <a:t>Let’s take a moment to situate these ideas in our own teaching practice.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1"/>
              <a:t>Reference: </a:t>
            </a:r>
            <a:r>
              <a:rPr lang="en-GB" sz="1200"/>
              <a:t>Education Endowment Foundation. (2026). </a:t>
            </a:r>
            <a:r>
              <a:rPr lang="en-GB" sz="1200" i="1"/>
              <a:t>The EEF guide to inclusive teaching.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endParaRPr lang="en-GB"/>
          </a:p>
        </p:txBody>
      </p:sp>
      <p:sp>
        <p:nvSpPr>
          <p:cNvPr id="4" name="Slide Number Placeholder 3"/>
          <p:cNvSpPr>
            <a:spLocks noGrp="1"/>
          </p:cNvSpPr>
          <p:nvPr>
            <p:ph type="sldNum" sz="quarter" idx="5"/>
          </p:nvPr>
        </p:nvSpPr>
        <p:spPr/>
        <p:txBody>
          <a:bodyPr/>
          <a:lstStyle/>
          <a:p>
            <a:fld id="{5B3B3ED4-6500-7D46-AD43-AE190871C49C}" type="slidenum">
              <a:rPr lang="en-US" smtClean="0"/>
              <a:t>32</a:t>
            </a:fld>
            <a:endParaRPr lang="en-US"/>
          </a:p>
        </p:txBody>
      </p:sp>
    </p:spTree>
    <p:extLst>
      <p:ext uri="{BB962C8B-B14F-4D97-AF65-F5344CB8AC3E}">
        <p14:creationId xmlns:p14="http://schemas.microsoft.com/office/powerpoint/2010/main" val="33046291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b="1"/>
              <a:t>Time: </a:t>
            </a:r>
            <a:r>
              <a:rPr lang="en-GB" b="0"/>
              <a:t>9 minutes [</a:t>
            </a:r>
            <a:r>
              <a:rPr lang="en-GB"/>
              <a:t>43</a:t>
            </a:r>
            <a:r>
              <a:rPr lang="en-GB" b="0"/>
              <a:t>]</a:t>
            </a:r>
            <a:endParaRPr lang="en-GB" b="1"/>
          </a:p>
          <a:p>
            <a:pPr marL="0" marR="0" lvl="0" indent="0" algn="l" defTabSz="914400" rtl="0" eaLnBrk="1" fontAlgn="auto" latinLnBrk="0" hangingPunct="1">
              <a:lnSpc>
                <a:spcPct val="100000"/>
              </a:lnSpc>
              <a:spcBef>
                <a:spcPts val="0"/>
              </a:spcBef>
              <a:spcAft>
                <a:spcPts val="0"/>
              </a:spcAft>
              <a:buClrTx/>
              <a:buSzTx/>
              <a:buFontTx/>
              <a:buNone/>
              <a:tabLst/>
              <a:defRPr/>
            </a:pPr>
            <a:r>
              <a:rPr lang="en-GB" b="1"/>
              <a:t>Purpose: </a:t>
            </a:r>
            <a:r>
              <a:rPr lang="en-GB" b="0"/>
              <a:t>To give staff an opportunity to think about the link between the areas of development and inclusive teaching. </a:t>
            </a:r>
          </a:p>
          <a:p>
            <a:r>
              <a:rPr lang="en-GB" b="1"/>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See hidden slides for examples you may choose to use to help staff to respond to these questions. You may want to show the example, give staff time to read it and then talk through the possible answers to the discussion questions for that example (which are on the slide).</a:t>
            </a:r>
          </a:p>
          <a:p>
            <a:pPr marL="171450" indent="-171450">
              <a:buFont typeface="Arial" panose="020B0604020202020204" pitchFamily="34" charset="0"/>
              <a:buChar char="•"/>
            </a:pPr>
            <a:r>
              <a:rPr lang="en-GB" b="0"/>
              <a:t>One minute to explain/ share example. </a:t>
            </a:r>
          </a:p>
          <a:p>
            <a:pPr marL="171450" indent="-171450">
              <a:buFont typeface="Arial" panose="020B0604020202020204" pitchFamily="34" charset="0"/>
              <a:buChar char="•"/>
            </a:pPr>
            <a:r>
              <a:rPr lang="en-GB" b="0"/>
              <a:t>Give two minutes for individual thinking and/or notes. </a:t>
            </a:r>
          </a:p>
          <a:p>
            <a:pPr marL="171450" indent="-171450">
              <a:buFont typeface="Arial" panose="020B0604020202020204" pitchFamily="34" charset="0"/>
              <a:buChar char="•"/>
            </a:pPr>
            <a:r>
              <a:rPr lang="en-GB" b="0"/>
              <a:t>Allow six minutes for discussion. You may find it helpful to signal when three minutes is up so that both speakers get to share ideas. </a:t>
            </a:r>
          </a:p>
          <a:p>
            <a:endParaRPr lang="en-GB" b="1"/>
          </a:p>
          <a:p>
            <a:r>
              <a:rPr lang="en-GB" b="1"/>
              <a:t>Lead in: </a:t>
            </a:r>
            <a:r>
              <a:rPr lang="en-GB" b="0"/>
              <a:t>Keep what you have just discussed in mind as we move on. </a:t>
            </a:r>
          </a:p>
          <a:p>
            <a:endParaRPr lang="en-GB"/>
          </a:p>
          <a:p>
            <a:endParaRPr lang="en-GB"/>
          </a:p>
        </p:txBody>
      </p:sp>
    </p:spTree>
    <p:extLst>
      <p:ext uri="{BB962C8B-B14F-4D97-AF65-F5344CB8AC3E}">
        <p14:creationId xmlns:p14="http://schemas.microsoft.com/office/powerpoint/2010/main" val="31999782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20B80-1889-A18D-5BF7-F1CE32255B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6C2C50-3844-1EEE-9B2A-7C418CAD90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3A1799-0BAC-D903-56F9-68B734379DBF}"/>
              </a:ext>
            </a:extLst>
          </p:cNvPr>
          <p:cNvSpPr>
            <a:spLocks noGrp="1"/>
          </p:cNvSpPr>
          <p:nvPr>
            <p:ph type="body" idx="1"/>
          </p:nvPr>
        </p:nvSpPr>
        <p:spPr/>
        <p:txBody>
          <a:bodyPr/>
          <a:lstStyle/>
          <a:p>
            <a:r>
              <a:rPr lang="en-GB" b="1"/>
              <a:t>Hidden slide – guidance </a:t>
            </a:r>
          </a:p>
        </p:txBody>
      </p:sp>
      <p:sp>
        <p:nvSpPr>
          <p:cNvPr id="4" name="Slide Number Placeholder 3">
            <a:extLst>
              <a:ext uri="{FF2B5EF4-FFF2-40B4-BE49-F238E27FC236}">
                <a16:creationId xmlns:a16="http://schemas.microsoft.com/office/drawing/2014/main" id="{9E444209-6585-6132-4169-D1A66E2B1DBA}"/>
              </a:ext>
            </a:extLst>
          </p:cNvPr>
          <p:cNvSpPr>
            <a:spLocks noGrp="1"/>
          </p:cNvSpPr>
          <p:nvPr>
            <p:ph type="sldNum" sz="quarter" idx="5"/>
          </p:nvPr>
        </p:nvSpPr>
        <p:spPr/>
        <p:txBody>
          <a:bodyPr/>
          <a:lstStyle/>
          <a:p>
            <a:fld id="{99B3FDCA-565F-46FE-8A44-D90CF5F8C03C}" type="slidenum">
              <a:rPr lang="en-GB" smtClean="0"/>
              <a:t>34</a:t>
            </a:fld>
            <a:endParaRPr lang="en-GB"/>
          </a:p>
        </p:txBody>
      </p:sp>
    </p:spTree>
    <p:extLst>
      <p:ext uri="{BB962C8B-B14F-4D97-AF65-F5344CB8AC3E}">
        <p14:creationId xmlns:p14="http://schemas.microsoft.com/office/powerpoint/2010/main" val="12443080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41601-09D7-6396-D6A0-6DB9F6F22B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994F1C-4C76-556A-1759-BF8D2578B4C2}"/>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4994759E-E5DC-4954-0563-F237AE143CC0}"/>
              </a:ext>
            </a:extLst>
          </p:cNvPr>
          <p:cNvSpPr>
            <a:spLocks noGrp="1"/>
          </p:cNvSpPr>
          <p:nvPr>
            <p:ph type="body" idx="1"/>
          </p:nvPr>
        </p:nvSpPr>
        <p:spPr>
          <a:xfrm>
            <a:off x="685800" y="4400550"/>
            <a:ext cx="5486400" cy="3600450"/>
          </a:xfrm>
          <a:prstGeom prst="rect">
            <a:avLst/>
          </a:prstGeom>
        </p:spPr>
        <p:txBody>
          <a:bodyPr/>
          <a:lstStyle/>
          <a:p>
            <a:r>
              <a:rPr lang="en-GB" b="1"/>
              <a:t>Hidden slide – optional example to illustrate discussion task. </a:t>
            </a:r>
            <a:endParaRPr lang="en-GB" b="0"/>
          </a:p>
          <a:p>
            <a:endParaRPr lang="en-GB"/>
          </a:p>
        </p:txBody>
      </p:sp>
    </p:spTree>
    <p:extLst>
      <p:ext uri="{BB962C8B-B14F-4D97-AF65-F5344CB8AC3E}">
        <p14:creationId xmlns:p14="http://schemas.microsoft.com/office/powerpoint/2010/main" val="17216499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FE96B-748E-930C-C74F-6105AC4661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392E51-84BD-5B6B-A9A1-6E3674BE4224}"/>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C5789DDF-FEF0-6A59-335D-10F710DDBF02}"/>
              </a:ext>
            </a:extLst>
          </p:cNvPr>
          <p:cNvSpPr>
            <a:spLocks noGrp="1"/>
          </p:cNvSpPr>
          <p:nvPr>
            <p:ph type="body" idx="1"/>
          </p:nvPr>
        </p:nvSpPr>
        <p:spPr>
          <a:xfrm>
            <a:off x="685800" y="4400550"/>
            <a:ext cx="5486400" cy="3600450"/>
          </a:xfrm>
          <a:prstGeom prst="rect">
            <a:avLst/>
          </a:prstGeom>
        </p:spPr>
        <p:txBody>
          <a:bodyPr/>
          <a:lstStyle/>
          <a:p>
            <a:r>
              <a:rPr lang="en-GB" b="1"/>
              <a:t>Hidden slide – optional example to illustrate discussion task. </a:t>
            </a:r>
            <a:endParaRPr lang="en-GB" b="0"/>
          </a:p>
          <a:p>
            <a:endParaRPr lang="en-GB"/>
          </a:p>
          <a:p>
            <a:r>
              <a:rPr lang="en-GB" b="1"/>
              <a:t>Graphics code</a:t>
            </a:r>
            <a:r>
              <a:rPr lang="en-GB" b="0"/>
              <a:t>; </a:t>
            </a:r>
            <a:r>
              <a:rPr lang="en-GB">
                <a:hlinkClick r:id="rId3"/>
              </a:rPr>
              <a:t>IHM-map.png</a:t>
            </a:r>
            <a:endParaRPr lang="en-GB" b="1"/>
          </a:p>
        </p:txBody>
      </p:sp>
    </p:spTree>
    <p:extLst>
      <p:ext uri="{BB962C8B-B14F-4D97-AF65-F5344CB8AC3E}">
        <p14:creationId xmlns:p14="http://schemas.microsoft.com/office/powerpoint/2010/main" val="28988780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26A82-5745-E2F9-8039-FCF26E5727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0B2D1C-626F-763C-1CED-E8171B362A3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BDA2627-7ABD-B45F-BCB1-021491C145E1}"/>
              </a:ext>
            </a:extLst>
          </p:cNvPr>
          <p:cNvSpPr>
            <a:spLocks noGrp="1"/>
          </p:cNvSpPr>
          <p:nvPr>
            <p:ph type="body" idx="1"/>
          </p:nvPr>
        </p:nvSpPr>
        <p:spPr/>
        <p:txBody>
          <a:bodyPr/>
          <a:lstStyle/>
          <a:p>
            <a:r>
              <a:rPr lang="en-GB" b="1"/>
              <a:t>Time: </a:t>
            </a:r>
            <a:r>
              <a:rPr lang="en-GB" b="0"/>
              <a:t>2 minutes [</a:t>
            </a:r>
            <a:r>
              <a:rPr lang="en-GB"/>
              <a:t>45</a:t>
            </a:r>
            <a:r>
              <a:rPr lang="en-GB" b="0"/>
              <a:t>]</a:t>
            </a:r>
            <a:endParaRPr lang="en-GB" b="1"/>
          </a:p>
          <a:p>
            <a:r>
              <a:rPr lang="en-GB" b="1"/>
              <a:t>Purpose: </a:t>
            </a:r>
            <a:r>
              <a:rPr lang="en-GB" b="0"/>
              <a:t>To </a:t>
            </a:r>
            <a:r>
              <a:rPr lang="en-GB" sz="1200">
                <a:effectLst/>
              </a:rPr>
              <a:t>illustrate that universal approaches can help in addressing areas of development.</a:t>
            </a:r>
          </a:p>
          <a:p>
            <a:r>
              <a:rPr lang="en-GB" b="1"/>
              <a:t>Guidance: </a:t>
            </a:r>
            <a:r>
              <a:rPr lang="en-GB" b="0"/>
              <a:t>Give teachers a moment to read the slide. </a:t>
            </a:r>
          </a:p>
          <a:p>
            <a:r>
              <a:rPr lang="en-GB" b="0"/>
              <a:t>Explain that:</a:t>
            </a:r>
          </a:p>
          <a:p>
            <a:pPr marL="171450" indent="-171450">
              <a:buFont typeface="Segoe UI"/>
              <a:buChar char="•"/>
            </a:pPr>
            <a:r>
              <a:rPr lang="en-GB"/>
              <a:t>Staff will recognise and be familiar with the universal approaches on the slide.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a:t>Inclusive teaching practices benefit all pupils and are especially important for those with additional needs. These should be used ‘universally’ as part of your practice and include scaffolding, explicit teaching, feedback, positive relationships and calm classroom environments.</a:t>
            </a:r>
          </a:p>
          <a:p>
            <a:pPr marL="171450" indent="-171450">
              <a:buFont typeface="Segoe UI"/>
              <a:buChar char="•"/>
            </a:pPr>
            <a:r>
              <a:rPr lang="en-GB"/>
              <a:t>By embedding these approaches consistently, teachers and support staff can create a supportive environment for everyone, reducing the need for further adaptations while still allowing flexibility to respond to individual pupils.</a:t>
            </a:r>
          </a:p>
          <a:p>
            <a:pPr marL="171450" indent="-171450">
              <a:buFont typeface="Segoe UI"/>
              <a:buChar char="•"/>
            </a:pPr>
            <a:r>
              <a:rPr lang="en-GB" b="0"/>
              <a:t>These inclusive teaching practices have specific strategies sitting within them, for example, having clear routines is a key strategy to achieve ‘calm classroom environments.’ </a:t>
            </a:r>
          </a:p>
          <a:p>
            <a:pPr marL="0" indent="0">
              <a:buFont typeface="Segoe UI"/>
              <a:buNone/>
            </a:pPr>
            <a:endParaRPr lang="en-GB" b="0"/>
          </a:p>
          <a:p>
            <a:r>
              <a:rPr lang="en-GB" b="1"/>
              <a:t>Lead in: </a:t>
            </a:r>
            <a:r>
              <a:rPr lang="en-GB" b="0"/>
              <a:t>Let’s focus our thinking about teaching challenges in relation to universal approaches. </a:t>
            </a:r>
          </a:p>
          <a:p>
            <a:endParaRPr lang="en-GB" b="0"/>
          </a:p>
          <a:p>
            <a:endParaRPr lang="en-GB"/>
          </a:p>
          <a:p>
            <a:r>
              <a:rPr lang="en-GB" b="1"/>
              <a:t>Graphics code</a:t>
            </a:r>
            <a:r>
              <a:rPr lang="en-GB" b="0"/>
              <a:t>: </a:t>
            </a:r>
            <a:r>
              <a:rPr lang="en-GB">
                <a:hlinkClick r:id="rId3"/>
              </a:rPr>
              <a:t>IHM_008.png</a:t>
            </a:r>
            <a:endParaRPr lang="en-GB" b="1"/>
          </a:p>
          <a:p>
            <a:endParaRPr lang="en-GB"/>
          </a:p>
        </p:txBody>
      </p:sp>
      <p:sp>
        <p:nvSpPr>
          <p:cNvPr id="4" name="Slide Number Placeholder 3">
            <a:extLst>
              <a:ext uri="{FF2B5EF4-FFF2-40B4-BE49-F238E27FC236}">
                <a16:creationId xmlns:a16="http://schemas.microsoft.com/office/drawing/2014/main" id="{3A9EF8A7-C47B-FA7A-6916-1E21BABC8459}"/>
              </a:ext>
            </a:extLst>
          </p:cNvPr>
          <p:cNvSpPr>
            <a:spLocks noGrp="1"/>
          </p:cNvSpPr>
          <p:nvPr>
            <p:ph type="sldNum" sz="quarter" idx="5"/>
          </p:nvPr>
        </p:nvSpPr>
        <p:spPr/>
        <p:txBody>
          <a:bodyPr/>
          <a:lstStyle/>
          <a:p>
            <a:fld id="{5B3B3ED4-6500-7D46-AD43-AE190871C49C}" type="slidenum">
              <a:rPr lang="en-US" smtClean="0"/>
              <a:t>37</a:t>
            </a:fld>
            <a:endParaRPr lang="en-US"/>
          </a:p>
        </p:txBody>
      </p:sp>
    </p:spTree>
    <p:extLst>
      <p:ext uri="{BB962C8B-B14F-4D97-AF65-F5344CB8AC3E}">
        <p14:creationId xmlns:p14="http://schemas.microsoft.com/office/powerpoint/2010/main" val="15635135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FC24C-E491-0CEC-E19E-88E242F9F6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3DA612-84EF-E379-2554-72CF8C9CA0C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8FEF291B-AC8A-4539-946E-CF9EE963D4F6}"/>
              </a:ext>
            </a:extLst>
          </p:cNvPr>
          <p:cNvSpPr>
            <a:spLocks noGrp="1"/>
          </p:cNvSpPr>
          <p:nvPr>
            <p:ph type="body" idx="1"/>
          </p:nvPr>
        </p:nvSpPr>
        <p:spPr>
          <a:xfrm>
            <a:off x="685800" y="4400550"/>
            <a:ext cx="5486400" cy="3600450"/>
          </a:xfrm>
          <a:prstGeom prst="rect">
            <a:avLst/>
          </a:prstGeom>
        </p:spPr>
        <p:txBody>
          <a:bodyPr/>
          <a:lstStyle/>
          <a:p>
            <a:r>
              <a:rPr lang="en-GB" b="1"/>
              <a:t>Time: </a:t>
            </a:r>
            <a:r>
              <a:rPr lang="en-GB" b="0"/>
              <a:t>10 minutes [</a:t>
            </a:r>
            <a:r>
              <a:rPr lang="en-GB"/>
              <a:t>55</a:t>
            </a:r>
            <a:r>
              <a:rPr lang="en-GB" b="0"/>
              <a:t>]</a:t>
            </a:r>
            <a:endParaRPr lang="en-GB" b="1"/>
          </a:p>
          <a:p>
            <a:r>
              <a:rPr lang="en-GB" b="1"/>
              <a:t>Purpose: </a:t>
            </a:r>
            <a:r>
              <a:rPr lang="en-GB" b="0"/>
              <a:t>To give teachers an opportunity to think about the link between the areas of development and inclusive teaching. </a:t>
            </a:r>
          </a:p>
          <a:p>
            <a:r>
              <a:rPr lang="en-GB" b="1"/>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See hidden slides for examples you may choose to use to help staff respond to these questions. You may want to show the example, give teachers time to read it and then talk through the possible answers to the discussion questions for that example (which are on the slide).</a:t>
            </a:r>
          </a:p>
          <a:p>
            <a:pPr marL="171450" indent="-171450">
              <a:buFont typeface="Arial" panose="020B0604020202020204" pitchFamily="34" charset="0"/>
              <a:buChar char="•"/>
            </a:pPr>
            <a:r>
              <a:rPr lang="en-GB" b="0"/>
              <a:t>Two minutes to explain/ share example. </a:t>
            </a:r>
          </a:p>
          <a:p>
            <a:pPr marL="171450" indent="-171450">
              <a:buFont typeface="Arial" panose="020B0604020202020204" pitchFamily="34" charset="0"/>
              <a:buChar char="•"/>
            </a:pPr>
            <a:r>
              <a:rPr lang="en-GB" b="0"/>
              <a:t>Give two minutes for individual thinking and/or notes. </a:t>
            </a:r>
          </a:p>
          <a:p>
            <a:pPr marL="171450" indent="-171450">
              <a:buFont typeface="Arial" panose="020B0604020202020204" pitchFamily="34" charset="0"/>
              <a:buChar char="•"/>
            </a:pPr>
            <a:r>
              <a:rPr lang="en-GB" b="0"/>
              <a:t>Allow six minutes for discussion. </a:t>
            </a:r>
          </a:p>
          <a:p>
            <a:pPr marL="171450" indent="-171450">
              <a:buFont typeface="Arial" panose="020B0604020202020204" pitchFamily="34" charset="0"/>
              <a:buChar char="•"/>
            </a:pPr>
            <a:r>
              <a:rPr lang="en-GB" b="0"/>
              <a:t>You may find it helpful to signal when three minutes is up so that both speakers get to share ideas. </a:t>
            </a:r>
          </a:p>
          <a:p>
            <a:endParaRPr lang="en-GB" b="1"/>
          </a:p>
          <a:p>
            <a:pPr>
              <a:defRPr/>
            </a:pPr>
            <a:r>
              <a:rPr lang="en-GB" b="1"/>
              <a:t>Lead in: </a:t>
            </a:r>
            <a:r>
              <a:rPr lang="en-GB" b="0"/>
              <a:t>Let’s move </a:t>
            </a:r>
            <a:r>
              <a:rPr lang="en-GB"/>
              <a:t>on to</a:t>
            </a:r>
            <a:r>
              <a:rPr lang="en-GB" b="0"/>
              <a:t> the reflection section of today’s session. </a:t>
            </a:r>
          </a:p>
        </p:txBody>
      </p:sp>
    </p:spTree>
    <p:extLst>
      <p:ext uri="{BB962C8B-B14F-4D97-AF65-F5344CB8AC3E}">
        <p14:creationId xmlns:p14="http://schemas.microsoft.com/office/powerpoint/2010/main" val="1114769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D045F-5439-6700-0356-5FF423393E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1BA48-BC34-6483-37B6-E9227FC872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6B054D-7ED0-4FE9-351A-256334CE63D9}"/>
              </a:ext>
            </a:extLst>
          </p:cNvPr>
          <p:cNvSpPr>
            <a:spLocks noGrp="1"/>
          </p:cNvSpPr>
          <p:nvPr>
            <p:ph type="body" idx="1"/>
          </p:nvPr>
        </p:nvSpPr>
        <p:spPr/>
        <p:txBody>
          <a:bodyPr/>
          <a:lstStyle/>
          <a:p>
            <a:r>
              <a:rPr lang="en-GB" b="1"/>
              <a:t>Hidden slide – guidance </a:t>
            </a:r>
          </a:p>
        </p:txBody>
      </p:sp>
      <p:sp>
        <p:nvSpPr>
          <p:cNvPr id="4" name="Slide Number Placeholder 3">
            <a:extLst>
              <a:ext uri="{FF2B5EF4-FFF2-40B4-BE49-F238E27FC236}">
                <a16:creationId xmlns:a16="http://schemas.microsoft.com/office/drawing/2014/main" id="{C847D31F-F0DB-EE88-9D2B-C62540FF72EB}"/>
              </a:ext>
            </a:extLst>
          </p:cNvPr>
          <p:cNvSpPr>
            <a:spLocks noGrp="1"/>
          </p:cNvSpPr>
          <p:nvPr>
            <p:ph type="sldNum" sz="quarter" idx="5"/>
          </p:nvPr>
        </p:nvSpPr>
        <p:spPr/>
        <p:txBody>
          <a:bodyPr/>
          <a:lstStyle/>
          <a:p>
            <a:fld id="{99B3FDCA-565F-46FE-8A44-D90CF5F8C03C}" type="slidenum">
              <a:rPr lang="en-GB" smtClean="0"/>
              <a:t>39</a:t>
            </a:fld>
            <a:endParaRPr lang="en-GB"/>
          </a:p>
        </p:txBody>
      </p:sp>
    </p:spTree>
    <p:extLst>
      <p:ext uri="{BB962C8B-B14F-4D97-AF65-F5344CB8AC3E}">
        <p14:creationId xmlns:p14="http://schemas.microsoft.com/office/powerpoint/2010/main" val="18878473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0611B-51EC-5D1E-F853-B675B8E7A6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D8F856-25B5-91EB-7907-DF2F14967379}"/>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E91BCD00-2396-C3BE-A143-050B89D85E72}"/>
              </a:ext>
            </a:extLst>
          </p:cNvPr>
          <p:cNvSpPr>
            <a:spLocks noGrp="1"/>
          </p:cNvSpPr>
          <p:nvPr>
            <p:ph type="body" idx="1"/>
          </p:nvPr>
        </p:nvSpPr>
        <p:spPr>
          <a:xfrm>
            <a:off x="685800" y="4400550"/>
            <a:ext cx="5486400" cy="3600450"/>
          </a:xfrm>
          <a:prstGeom prst="rect">
            <a:avLst/>
          </a:prstGeom>
        </p:spPr>
        <p:txBody>
          <a:bodyPr/>
          <a:lstStyle/>
          <a:p>
            <a:r>
              <a:rPr lang="en-GB" b="1"/>
              <a:t>Hidden slide – optional example to illustrate discussion task. </a:t>
            </a:r>
            <a:endParaRPr lang="en-GB" b="0"/>
          </a:p>
          <a:p>
            <a:endParaRPr lang="en-GB"/>
          </a:p>
        </p:txBody>
      </p:sp>
    </p:spTree>
    <p:extLst>
      <p:ext uri="{BB962C8B-B14F-4D97-AF65-F5344CB8AC3E}">
        <p14:creationId xmlns:p14="http://schemas.microsoft.com/office/powerpoint/2010/main" val="35469958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19C93-024B-1E6D-7CD7-1A0AC6EA42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07A4C9-EFD9-7AA1-08BC-FC9F77AE61C1}"/>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027DE399-FAE8-5EE1-4B68-3D7A9B6E7BD4}"/>
              </a:ext>
            </a:extLst>
          </p:cNvPr>
          <p:cNvSpPr>
            <a:spLocks noGrp="1"/>
          </p:cNvSpPr>
          <p:nvPr>
            <p:ph type="body" idx="1"/>
          </p:nvPr>
        </p:nvSpPr>
        <p:spPr>
          <a:xfrm>
            <a:off x="685800" y="4400550"/>
            <a:ext cx="5486400" cy="3600450"/>
          </a:xfrm>
          <a:prstGeom prst="rect">
            <a:avLst/>
          </a:prstGeom>
        </p:spPr>
        <p:txBody>
          <a:bodyPr/>
          <a:lstStyle/>
          <a:p>
            <a:r>
              <a:rPr lang="en-GB" b="1"/>
              <a:t>Hidden slide – optional example to illustrate discussion task. </a:t>
            </a:r>
            <a:endParaRPr lang="en-GB" b="0"/>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1"/>
              <a:t>Graphics code</a:t>
            </a:r>
            <a:r>
              <a:rPr lang="en-GB" b="0"/>
              <a:t>; </a:t>
            </a:r>
            <a:r>
              <a:rPr lang="en-GB">
                <a:hlinkClick r:id="rId3"/>
              </a:rPr>
              <a:t>IHM-map.png</a:t>
            </a:r>
            <a:endParaRPr lang="en-GB" b="1"/>
          </a:p>
          <a:p>
            <a:endParaRPr lang="en-GB"/>
          </a:p>
        </p:txBody>
      </p:sp>
    </p:spTree>
    <p:extLst>
      <p:ext uri="{BB962C8B-B14F-4D97-AF65-F5344CB8AC3E}">
        <p14:creationId xmlns:p14="http://schemas.microsoft.com/office/powerpoint/2010/main" val="34128994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066DF-9BE6-8F30-E219-FD9C7EB52E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8FE5B8-9AF8-19AA-A29F-0A2F042DEE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E6FB9F-EA96-F3C8-FBB6-F4E4456A717A}"/>
              </a:ext>
            </a:extLst>
          </p:cNvPr>
          <p:cNvSpPr>
            <a:spLocks noGrp="1"/>
          </p:cNvSpPr>
          <p:nvPr>
            <p:ph type="body" idx="1"/>
          </p:nvPr>
        </p:nvSpPr>
        <p:spPr/>
        <p:txBody>
          <a:bodyPr/>
          <a:lstStyle/>
          <a:p>
            <a:r>
              <a:rPr lang="en-GB" sz="1200" b="1" kern="1200">
                <a:solidFill>
                  <a:schemeClr val="tx1"/>
                </a:solidFill>
                <a:effectLst/>
                <a:ea typeface="+mn-ea"/>
              </a:rPr>
              <a:t>Hidden slide – facilitator guidance for reflection section. </a:t>
            </a:r>
            <a:endParaRPr lang="en-GB" sz="1200" kern="1200">
              <a:solidFill>
                <a:schemeClr val="tx1"/>
              </a:solidFill>
              <a:effectLst/>
              <a:ea typeface="+mn-ea"/>
            </a:endParaRPr>
          </a:p>
          <a:p>
            <a:endParaRPr lang="en-GB"/>
          </a:p>
        </p:txBody>
      </p:sp>
      <p:sp>
        <p:nvSpPr>
          <p:cNvPr id="4" name="Slide Number Placeholder 3">
            <a:extLst>
              <a:ext uri="{FF2B5EF4-FFF2-40B4-BE49-F238E27FC236}">
                <a16:creationId xmlns:a16="http://schemas.microsoft.com/office/drawing/2014/main" id="{D33633F3-F763-6921-9326-410FC26FBE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B3FDCA-565F-46FE-8A44-D90CF5F8C03C}" type="slidenum">
              <a:rPr kumimoji="0" lang="en-GB"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874533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B0D04-ED64-A42E-1753-98CBD6EE85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ED4361-149C-89D2-7D9F-E8786CD01A4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E778B17-3282-8F42-E6BB-3F8322098DC4}"/>
              </a:ext>
            </a:extLst>
          </p:cNvPr>
          <p:cNvSpPr>
            <a:spLocks noGrp="1"/>
          </p:cNvSpPr>
          <p:nvPr>
            <p:ph type="body" idx="1"/>
          </p:nvPr>
        </p:nvSpPr>
        <p:spPr/>
        <p:txBody>
          <a:bodyPr/>
          <a:lstStyle/>
          <a:p>
            <a:r>
              <a:rPr lang="en-GB" b="1"/>
              <a:t>Option 1 – Consolidation reflection task</a:t>
            </a:r>
            <a:endParaRPr lang="en-GB"/>
          </a:p>
          <a:p>
            <a:r>
              <a:rPr lang="en-GB" b="1"/>
              <a:t>Time: </a:t>
            </a:r>
            <a:r>
              <a:rPr lang="en-GB" b="0"/>
              <a:t>5 minutes </a:t>
            </a:r>
            <a:r>
              <a:rPr lang="en-GB"/>
              <a:t>[60]</a:t>
            </a:r>
            <a:endParaRPr lang="en-GB" b="1"/>
          </a:p>
          <a:p>
            <a:r>
              <a:rPr lang="en-GB" b="1"/>
              <a:t>Purpose: </a:t>
            </a:r>
            <a:r>
              <a:rPr lang="en-GB" b="0"/>
              <a:t>To prompt reflection around the different universal approaches and consolidate this learning. </a:t>
            </a:r>
          </a:p>
          <a:p>
            <a:r>
              <a:rPr lang="en-GB" b="1"/>
              <a:t>Guidance: </a:t>
            </a:r>
            <a:r>
              <a:rPr lang="en-GB" b="0"/>
              <a:t>use the suggested scripting below to illustrate how the different universal approaches might help in relation to need. </a:t>
            </a:r>
          </a:p>
          <a:p>
            <a:pPr marL="171450" indent="-171450">
              <a:buFont typeface="Arial" panose="020B0604020202020204" pitchFamily="34" charset="0"/>
              <a:buChar char="•"/>
            </a:pPr>
            <a:r>
              <a:rPr lang="en-GB" b="0"/>
              <a:t>One minute to explain/ share scenario. </a:t>
            </a:r>
          </a:p>
          <a:p>
            <a:pPr marL="171450" indent="-171450">
              <a:buFont typeface="Arial" panose="020B0604020202020204" pitchFamily="34" charset="0"/>
              <a:buChar char="•"/>
            </a:pPr>
            <a:r>
              <a:rPr lang="en-GB" b="0"/>
              <a:t>Give two minutes for individual thinking and/or notes. </a:t>
            </a:r>
          </a:p>
          <a:p>
            <a:pPr marL="171450" indent="-171450">
              <a:buFont typeface="Arial" panose="020B0604020202020204" pitchFamily="34" charset="0"/>
              <a:buChar char="•"/>
            </a:pPr>
            <a:r>
              <a:rPr lang="en-GB" b="0"/>
              <a:t>Allow three minutes for discussion. </a:t>
            </a:r>
          </a:p>
          <a:p>
            <a:pPr marL="171450" indent="-171450">
              <a:buFont typeface="Arial" panose="020B0604020202020204" pitchFamily="34" charset="0"/>
              <a:buChar char="•"/>
            </a:pPr>
            <a:r>
              <a:rPr lang="en-GB" b="0"/>
              <a:t>You may wish to share the next slide after staff have had time for discussion. It shows a possible response. </a:t>
            </a:r>
          </a:p>
          <a:p>
            <a:r>
              <a:rPr lang="en-GB" b="0"/>
              <a:t>Explain that:</a:t>
            </a:r>
          </a:p>
          <a:p>
            <a:pPr marL="171450" indent="-171450">
              <a:buFont typeface="Segoe UI"/>
              <a:buChar char="•"/>
            </a:pPr>
            <a:r>
              <a:rPr lang="en-GB"/>
              <a:t>While the individual inclusive teaching practices might be particularly helpful in different situations, the way they work together to support learning is key. </a:t>
            </a:r>
          </a:p>
          <a:p>
            <a:pPr marL="171450" indent="-171450">
              <a:buFont typeface="Segoe UI"/>
              <a:buChar char="•"/>
            </a:pPr>
            <a:r>
              <a:rPr lang="en-GB"/>
              <a:t>Ask teachers to consider the scenario and think about how they would use the inclusive teaching practices together to support the group of pupils in this scenario.</a:t>
            </a:r>
          </a:p>
          <a:p>
            <a:pPr marL="171450" indent="-171450">
              <a:buFont typeface="Segoe UI"/>
              <a:buChar char="•"/>
            </a:pPr>
            <a:endParaRPr lang="en-GB" b="0"/>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a:t>Thank the teachers for their participation and engagement. </a:t>
            </a:r>
          </a:p>
          <a:p>
            <a:pPr marL="0" indent="0">
              <a:buFont typeface="Segoe UI"/>
              <a:buNone/>
            </a:pPr>
            <a:endParaRPr lang="en-GB" b="0"/>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1"/>
              <a:t>Graphics code</a:t>
            </a:r>
            <a:r>
              <a:rPr lang="en-GB" b="0"/>
              <a:t>: </a:t>
            </a:r>
            <a:r>
              <a:rPr lang="en-GB">
                <a:hlinkClick r:id="rId3"/>
              </a:rPr>
              <a:t>IHM_008.png</a:t>
            </a:r>
            <a:endParaRPr lang="en-GB" b="1"/>
          </a:p>
          <a:p>
            <a:endParaRPr lang="en-GB"/>
          </a:p>
        </p:txBody>
      </p:sp>
      <p:sp>
        <p:nvSpPr>
          <p:cNvPr id="4" name="Slide Number Placeholder 3">
            <a:extLst>
              <a:ext uri="{FF2B5EF4-FFF2-40B4-BE49-F238E27FC236}">
                <a16:creationId xmlns:a16="http://schemas.microsoft.com/office/drawing/2014/main" id="{9BA1EB5F-6BBB-B094-4BE9-CEC8DAAEBEE8}"/>
              </a:ext>
            </a:extLst>
          </p:cNvPr>
          <p:cNvSpPr>
            <a:spLocks noGrp="1"/>
          </p:cNvSpPr>
          <p:nvPr>
            <p:ph type="sldNum" sz="quarter" idx="5"/>
          </p:nvPr>
        </p:nvSpPr>
        <p:spPr/>
        <p:txBody>
          <a:bodyPr/>
          <a:lstStyle/>
          <a:p>
            <a:fld id="{5B3B3ED4-6500-7D46-AD43-AE190871C49C}" type="slidenum">
              <a:rPr lang="en-US" smtClean="0"/>
              <a:t>43</a:t>
            </a:fld>
            <a:endParaRPr lang="en-US"/>
          </a:p>
        </p:txBody>
      </p:sp>
    </p:spTree>
    <p:extLst>
      <p:ext uri="{BB962C8B-B14F-4D97-AF65-F5344CB8AC3E}">
        <p14:creationId xmlns:p14="http://schemas.microsoft.com/office/powerpoint/2010/main" val="1042478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A09CF-975E-9B14-3C78-E2FF73D01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9CBF85-23E0-2B8D-35C3-EE06812CBE3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853D455-C7DA-398D-A6D5-8A57BFA628FE}"/>
              </a:ext>
            </a:extLst>
          </p:cNvPr>
          <p:cNvSpPr>
            <a:spLocks noGrp="1"/>
          </p:cNvSpPr>
          <p:nvPr>
            <p:ph type="body" idx="1"/>
          </p:nvPr>
        </p:nvSpPr>
        <p:spPr/>
        <p:txBody>
          <a:bodyPr/>
          <a:lstStyle/>
          <a:p>
            <a:r>
              <a:rPr lang="en-GB" b="1"/>
              <a:t>Option 1 – Example for option 1 reflection task </a:t>
            </a:r>
          </a:p>
          <a:p>
            <a:pPr marL="171450" indent="-171450">
              <a:buFont typeface="Arial" panose="020B0604020202020204" pitchFamily="34" charset="0"/>
              <a:buChar char="•"/>
            </a:pPr>
            <a:r>
              <a:rPr lang="en-GB" b="0"/>
              <a:t>Note that the example illustrates one way of approaching this question</a:t>
            </a:r>
            <a:r>
              <a:rPr lang="en-GB"/>
              <a:t>.</a:t>
            </a:r>
            <a:r>
              <a:rPr lang="en-GB" b="0"/>
              <a:t> </a:t>
            </a:r>
            <a:r>
              <a:rPr lang="en-GB"/>
              <a:t>There</a:t>
            </a:r>
            <a:r>
              <a:rPr lang="en-GB" b="0"/>
              <a:t> are many ways a teacher might do this successfully. </a:t>
            </a:r>
          </a:p>
          <a:p>
            <a:endParaRPr lang="en-GB"/>
          </a:p>
          <a:p>
            <a:endParaRPr lang="en-GB" b="0"/>
          </a:p>
          <a:p>
            <a:endParaRPr lang="en-GB"/>
          </a:p>
          <a:p>
            <a:endParaRPr lang="en-GB"/>
          </a:p>
        </p:txBody>
      </p:sp>
      <p:sp>
        <p:nvSpPr>
          <p:cNvPr id="4" name="Slide Number Placeholder 3">
            <a:extLst>
              <a:ext uri="{FF2B5EF4-FFF2-40B4-BE49-F238E27FC236}">
                <a16:creationId xmlns:a16="http://schemas.microsoft.com/office/drawing/2014/main" id="{5A6A2839-E53F-FD66-50B9-B24CF4672912}"/>
              </a:ext>
            </a:extLst>
          </p:cNvPr>
          <p:cNvSpPr>
            <a:spLocks noGrp="1"/>
          </p:cNvSpPr>
          <p:nvPr>
            <p:ph type="sldNum" sz="quarter" idx="5"/>
          </p:nvPr>
        </p:nvSpPr>
        <p:spPr/>
        <p:txBody>
          <a:bodyPr/>
          <a:lstStyle/>
          <a:p>
            <a:fld id="{5B3B3ED4-6500-7D46-AD43-AE190871C49C}" type="slidenum">
              <a:rPr lang="en-US" smtClean="0"/>
              <a:t>44</a:t>
            </a:fld>
            <a:endParaRPr lang="en-US"/>
          </a:p>
        </p:txBody>
      </p:sp>
    </p:spTree>
    <p:extLst>
      <p:ext uri="{BB962C8B-B14F-4D97-AF65-F5344CB8AC3E}">
        <p14:creationId xmlns:p14="http://schemas.microsoft.com/office/powerpoint/2010/main" val="28470034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DC0E0-4823-F562-69C4-4E238C50A5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CFA33B-E77A-7A77-4FA7-ECD3661BE1F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AEAAB80-2281-0765-35A8-1C335AAC5B6C}"/>
              </a:ext>
            </a:extLst>
          </p:cNvPr>
          <p:cNvSpPr>
            <a:spLocks noGrp="1"/>
          </p:cNvSpPr>
          <p:nvPr>
            <p:ph type="body" idx="1"/>
          </p:nvPr>
        </p:nvSpPr>
        <p:spPr/>
        <p:txBody>
          <a:bodyPr/>
          <a:lstStyle/>
          <a:p>
            <a:r>
              <a:rPr lang="en-GB" b="1"/>
              <a:t>Option 2 – Reflection task on developing practice </a:t>
            </a:r>
          </a:p>
          <a:p>
            <a:r>
              <a:rPr lang="en-GB" b="1"/>
              <a:t>Time: </a:t>
            </a:r>
            <a:r>
              <a:rPr lang="en-GB" b="0"/>
              <a:t>5 minutes </a:t>
            </a:r>
            <a:r>
              <a:rPr lang="en-GB"/>
              <a:t>[60]</a:t>
            </a:r>
            <a:endParaRPr lang="en-GB" b="1"/>
          </a:p>
          <a:p>
            <a:r>
              <a:rPr lang="en-GB" b="1"/>
              <a:t>Purpose: </a:t>
            </a:r>
            <a:r>
              <a:rPr lang="en-GB" b="0"/>
              <a:t>To give teachers an opportunity to reflect at the end of the session. Choose either this slide or the previous one. </a:t>
            </a:r>
          </a:p>
          <a:p>
            <a:r>
              <a:rPr lang="en-GB" b="1"/>
              <a:t>Guidance: </a:t>
            </a:r>
            <a:endParaRPr lang="en-GB" b="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Allow time for teachers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Take a sample of responses from the whole group to close today’s session.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Thank the teachers for their participation and engagement. </a:t>
            </a:r>
          </a:p>
          <a:p>
            <a:endParaRPr lang="en-GB" b="1"/>
          </a:p>
          <a:p>
            <a:endParaRPr lang="en-GB"/>
          </a:p>
        </p:txBody>
      </p:sp>
      <p:sp>
        <p:nvSpPr>
          <p:cNvPr id="4" name="Slide Number Placeholder 3">
            <a:extLst>
              <a:ext uri="{FF2B5EF4-FFF2-40B4-BE49-F238E27FC236}">
                <a16:creationId xmlns:a16="http://schemas.microsoft.com/office/drawing/2014/main" id="{DD990841-25E2-0479-AD47-EBFB6A0E7661}"/>
              </a:ext>
            </a:extLst>
          </p:cNvPr>
          <p:cNvSpPr>
            <a:spLocks noGrp="1"/>
          </p:cNvSpPr>
          <p:nvPr>
            <p:ph type="sldNum" sz="quarter" idx="5"/>
          </p:nvPr>
        </p:nvSpPr>
        <p:spPr/>
        <p:txBody>
          <a:bodyPr/>
          <a:lstStyle/>
          <a:p>
            <a:fld id="{5B3B3ED4-6500-7D46-AD43-AE190871C49C}" type="slidenum">
              <a:rPr lang="en-US" smtClean="0"/>
              <a:t>45</a:t>
            </a:fld>
            <a:endParaRPr lang="en-US"/>
          </a:p>
        </p:txBody>
      </p:sp>
    </p:spTree>
    <p:extLst>
      <p:ext uri="{BB962C8B-B14F-4D97-AF65-F5344CB8AC3E}">
        <p14:creationId xmlns:p14="http://schemas.microsoft.com/office/powerpoint/2010/main" val="8751771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F4B75-0C8A-7051-DD21-DB53AA318E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6A266C-3A3C-322A-DA2B-04DAE33D56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C418DF-DA21-6381-9C08-D6CAFC3C34F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A204B49-7AA6-039E-18AE-B25FA1EFBA12}"/>
              </a:ext>
            </a:extLst>
          </p:cNvPr>
          <p:cNvSpPr>
            <a:spLocks noGrp="1"/>
          </p:cNvSpPr>
          <p:nvPr>
            <p:ph type="sldNum" sz="quarter" idx="5"/>
          </p:nvPr>
        </p:nvSpPr>
        <p:spPr/>
        <p:txBody>
          <a:bodyPr/>
          <a:lstStyle/>
          <a:p>
            <a:fld id="{99B3FDCA-565F-46FE-8A44-D90CF5F8C03C}" type="slidenum">
              <a:rPr lang="en-GB" smtClean="0"/>
              <a:t>46</a:t>
            </a:fld>
            <a:endParaRPr lang="en-GB"/>
          </a:p>
        </p:txBody>
      </p:sp>
    </p:spTree>
    <p:extLst>
      <p:ext uri="{BB962C8B-B14F-4D97-AF65-F5344CB8AC3E}">
        <p14:creationId xmlns:p14="http://schemas.microsoft.com/office/powerpoint/2010/main" val="42023343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9B3FDCA-565F-46FE-8A44-D90CF5F8C03C}" type="slidenum">
              <a:rPr lang="en-GB" smtClean="0"/>
              <a:t>47</a:t>
            </a:fld>
            <a:endParaRPr lang="en-GB"/>
          </a:p>
        </p:txBody>
      </p:sp>
    </p:spTree>
    <p:extLst>
      <p:ext uri="{BB962C8B-B14F-4D97-AF65-F5344CB8AC3E}">
        <p14:creationId xmlns:p14="http://schemas.microsoft.com/office/powerpoint/2010/main" val="40750681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hyperlink" Target="https://url.uk.m.mimecastprotect.com/s/C4kXCVNoZC09R76CGfrriEdgKZ?domain=nationalarchives.gov.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9" name="Background shape">
            <a:extLst>
              <a:ext uri="{FF2B5EF4-FFF2-40B4-BE49-F238E27FC236}">
                <a16:creationId xmlns:a16="http://schemas.microsoft.com/office/drawing/2014/main" id="{114A291F-7919-6B4A-AEA9-9397CA444070}"/>
              </a:ext>
            </a:extLst>
          </p:cNvPr>
          <p:cNvSpPr/>
          <p:nvPr/>
        </p:nvSpPr>
        <p:spPr>
          <a:xfrm>
            <a:off x="241300" y="223096"/>
            <a:ext cx="11710669" cy="6377939"/>
          </a:xfrm>
          <a:prstGeom prst="rect">
            <a:avLst/>
          </a:prstGeom>
          <a:noFill/>
          <a:ln w="25400" cap="flat">
            <a:solidFill>
              <a:schemeClr val="accent1"/>
            </a:solidFill>
            <a:prstDash val="solid"/>
            <a:miter/>
          </a:ln>
        </p:spPr>
        <p:txBody>
          <a:bodyPr rtlCol="0" anchor="ctr"/>
          <a:lstStyle/>
          <a:p>
            <a:endParaRPr lang="en-US">
              <a:solidFill>
                <a:schemeClr val="tx1"/>
              </a:solidFill>
            </a:endParaRPr>
          </a:p>
        </p:txBody>
      </p:sp>
      <p:sp>
        <p:nvSpPr>
          <p:cNvPr id="3" name="Subtitle placeholder">
            <a:extLst>
              <a:ext uri="{FF2B5EF4-FFF2-40B4-BE49-F238E27FC236}">
                <a16:creationId xmlns:a16="http://schemas.microsoft.com/office/drawing/2014/main" id="{A00E786F-CBB4-D542-AF27-2DE864358713}"/>
              </a:ext>
            </a:extLst>
          </p:cNvPr>
          <p:cNvSpPr>
            <a:spLocks noGrp="1"/>
          </p:cNvSpPr>
          <p:nvPr>
            <p:ph type="subTitle" idx="1" hasCustomPrompt="1"/>
          </p:nvPr>
        </p:nvSpPr>
        <p:spPr>
          <a:xfrm>
            <a:off x="709613" y="5590850"/>
            <a:ext cx="9144000" cy="598487"/>
          </a:xfrm>
        </p:spPr>
        <p:txBody>
          <a:bodyPr anchor="t" anchorCtr="0">
            <a:noAutofit/>
          </a:bodyPr>
          <a:lstStyle>
            <a:lvl1pPr marL="0" indent="0" algn="l">
              <a:lnSpc>
                <a:spcPts val="4000"/>
              </a:lnSpc>
              <a:buNone/>
              <a:defRPr sz="30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one line of subtitle or date text</a:t>
            </a:r>
          </a:p>
        </p:txBody>
      </p:sp>
      <p:sp>
        <p:nvSpPr>
          <p:cNvPr id="2" name="Title placeholder">
            <a:extLst>
              <a:ext uri="{FF2B5EF4-FFF2-40B4-BE49-F238E27FC236}">
                <a16:creationId xmlns:a16="http://schemas.microsoft.com/office/drawing/2014/main" id="{9994276F-44B1-6876-B5D1-D6C207174780}"/>
              </a:ext>
            </a:extLst>
          </p:cNvPr>
          <p:cNvSpPr>
            <a:spLocks noGrp="1"/>
          </p:cNvSpPr>
          <p:nvPr>
            <p:ph type="ctrTitle" hasCustomPrompt="1"/>
          </p:nvPr>
        </p:nvSpPr>
        <p:spPr>
          <a:xfrm>
            <a:off x="709613" y="2314575"/>
            <a:ext cx="9144000" cy="2949835"/>
          </a:xfrm>
        </p:spPr>
        <p:txBody>
          <a:bodyPr anchor="b"/>
          <a:lstStyle>
            <a:lvl1pPr algn="l">
              <a:lnSpc>
                <a:spcPct val="85000"/>
              </a:lnSpc>
              <a:defRPr sz="5500" spc="-40" baseline="0">
                <a:solidFill>
                  <a:schemeClr val="tx2"/>
                </a:solidFill>
              </a:defRPr>
            </a:lvl1pPr>
          </a:lstStyle>
          <a:p>
            <a:r>
              <a:rPr lang="en-GB"/>
              <a:t>Click to add title. This page is great when titles are particularly long – like this one for example.</a:t>
            </a:r>
          </a:p>
        </p:txBody>
      </p:sp>
      <p:sp>
        <p:nvSpPr>
          <p:cNvPr id="4" name="Partner logo placeholder">
            <a:extLst>
              <a:ext uri="{FF2B5EF4-FFF2-40B4-BE49-F238E27FC236}">
                <a16:creationId xmlns:a16="http://schemas.microsoft.com/office/drawing/2014/main" id="{7F9C601F-3B44-3AD9-93CC-4895CA1528CB}"/>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6" name="Picture 5">
            <a:extLst>
              <a:ext uri="{FF2B5EF4-FFF2-40B4-BE49-F238E27FC236}">
                <a16:creationId xmlns:a16="http://schemas.microsoft.com/office/drawing/2014/main" id="{F7F31AB6-04D3-BDF7-0761-0B4BC67AC83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pic>
        <p:nvPicPr>
          <p:cNvPr id="7" name="AI logo">
            <a:extLst>
              <a:ext uri="{FF2B5EF4-FFF2-40B4-BE49-F238E27FC236}">
                <a16:creationId xmlns:a16="http://schemas.microsoft.com/office/drawing/2014/main" id="{69A2C99A-09A3-3EDA-2167-FFE2257D178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9249243" y="692723"/>
            <a:ext cx="2253011" cy="822838"/>
          </a:xfrm>
          <a:prstGeom prst="rect">
            <a:avLst/>
          </a:prstGeom>
        </p:spPr>
      </p:pic>
      <p:sp>
        <p:nvSpPr>
          <p:cNvPr id="10" name="TextBox 3">
            <a:extLst>
              <a:ext uri="{FF2B5EF4-FFF2-40B4-BE49-F238E27FC236}">
                <a16:creationId xmlns:a16="http://schemas.microsoft.com/office/drawing/2014/main" id="{F31B5F3B-E412-BB6A-7243-C882DBDDD3F3}"/>
              </a:ext>
            </a:extLst>
          </p:cNvPr>
          <p:cNvSpPr txBox="1"/>
          <p:nvPr userDrawn="1"/>
        </p:nvSpPr>
        <p:spPr>
          <a:xfrm>
            <a:off x="7313911" y="780976"/>
            <a:ext cx="1935332"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Developed in partnership with</a:t>
            </a:r>
          </a:p>
        </p:txBody>
      </p:sp>
    </p:spTree>
    <p:extLst>
      <p:ext uri="{BB962C8B-B14F-4D97-AF65-F5344CB8AC3E}">
        <p14:creationId xmlns:p14="http://schemas.microsoft.com/office/powerpoint/2010/main" val="3952512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cutting edge image">
    <p:bg>
      <p:bgRef idx="1001">
        <a:schemeClr val="bg1"/>
      </p:bgRef>
    </p:bg>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1"/>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a:t>
            </a:r>
          </a:p>
        </p:txBody>
      </p:sp>
      <p:sp>
        <p:nvSpPr>
          <p:cNvPr id="7" name="Text Placeholder 6">
            <a:extLst>
              <a:ext uri="{FF2B5EF4-FFF2-40B4-BE49-F238E27FC236}">
                <a16:creationId xmlns:a16="http://schemas.microsoft.com/office/drawing/2014/main" id="{3C785AE9-BFD5-8361-D108-495902554551}"/>
              </a:ext>
            </a:extLst>
          </p:cNvPr>
          <p:cNvSpPr>
            <a:spLocks noGrp="1"/>
          </p:cNvSpPr>
          <p:nvPr>
            <p:ph type="body" sz="quarter" idx="14" hasCustomPrompt="1"/>
          </p:nvPr>
        </p:nvSpPr>
        <p:spPr>
          <a:xfrm>
            <a:off x="709613" y="5083734"/>
            <a:ext cx="4951599" cy="1115358"/>
          </a:xfrm>
        </p:spPr>
        <p:txBody>
          <a:bodyPr>
            <a:normAutofit/>
          </a:bodyPr>
          <a:lstStyle>
            <a:lvl1pPr>
              <a:defRPr sz="2200">
                <a:solidFill>
                  <a:schemeClr val="tx2"/>
                </a:solidFill>
              </a:defRPr>
            </a:lvl1pPr>
          </a:lstStyle>
          <a:p>
            <a:pPr lvl="0"/>
            <a:r>
              <a:rPr lang="en-GB"/>
              <a:t>Subtitle</a:t>
            </a:r>
            <a:r>
              <a:rPr lang="en-US"/>
              <a:t>. Use a soft return to keep line spacing tighter (</a:t>
            </a:r>
            <a:r>
              <a:rPr lang="en-US" err="1"/>
              <a:t>ie</a:t>
            </a:r>
            <a:r>
              <a:rPr lang="en-US"/>
              <a:t> when adding a name on one line then date on the next)</a:t>
            </a:r>
            <a:endParaRPr lang="en-GB"/>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1" y="2314575"/>
            <a:ext cx="4951601" cy="2526364"/>
          </a:xfrm>
        </p:spPr>
        <p:txBody>
          <a:bodyPr anchor="b" anchorCtr="0"/>
          <a:lstStyle>
            <a:lvl1pPr>
              <a:defRPr sz="4200">
                <a:solidFill>
                  <a:schemeClr val="tx2"/>
                </a:solidFill>
              </a:defRPr>
            </a:lvl1pPr>
          </a:lstStyle>
          <a:p>
            <a:r>
              <a:rPr lang="en-GB"/>
              <a:t>Click to add title with up to five lines of text</a:t>
            </a:r>
          </a:p>
        </p:txBody>
      </p:sp>
      <p:sp>
        <p:nvSpPr>
          <p:cNvPr id="4" name="Partner logo placeholder">
            <a:extLst>
              <a:ext uri="{FF2B5EF4-FFF2-40B4-BE49-F238E27FC236}">
                <a16:creationId xmlns:a16="http://schemas.microsoft.com/office/drawing/2014/main" id="{52A51562-BAC3-0AE7-04B2-F696298EF9E0}"/>
              </a:ext>
            </a:extLst>
          </p:cNvPr>
          <p:cNvSpPr>
            <a:spLocks noGrp="1"/>
          </p:cNvSpPr>
          <p:nvPr>
            <p:ph type="pic" sz="quarter" idx="11" hasCustomPrompt="1"/>
          </p:nvPr>
        </p:nvSpPr>
        <p:spPr>
          <a:xfrm>
            <a:off x="3408201" y="693700"/>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6" name="Picture 5">
            <a:extLst>
              <a:ext uri="{FF2B5EF4-FFF2-40B4-BE49-F238E27FC236}">
                <a16:creationId xmlns:a16="http://schemas.microsoft.com/office/drawing/2014/main" id="{50171D2B-1FA2-93DA-9323-E305720091E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1257057850"/>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8" name="Picture Placeholder 7">
            <a:extLst>
              <a:ext uri="{FF2B5EF4-FFF2-40B4-BE49-F238E27FC236}">
                <a16:creationId xmlns:a16="http://schemas.microsoft.com/office/drawing/2014/main" id="{4EC3FBF1-AE3E-D183-AF6B-595F1E0931AF}"/>
              </a:ext>
            </a:extLst>
          </p:cNvPr>
          <p:cNvSpPr>
            <a:spLocks noGrp="1"/>
          </p:cNvSpPr>
          <p:nvPr>
            <p:ph type="pic" sz="quarter" idx="13" hasCustomPrompt="1"/>
          </p:nvPr>
        </p:nvSpPr>
        <p:spPr>
          <a:xfrm>
            <a:off x="8042275" y="696913"/>
            <a:ext cx="3463925" cy="5480050"/>
          </a:xfrm>
          <a:ln>
            <a:noFill/>
          </a:ln>
        </p:spPr>
        <p:txBody>
          <a:bodyPr/>
          <a:lstStyle>
            <a:lvl1pPr algn="ctr">
              <a:defRPr>
                <a:solidFill>
                  <a:schemeClr val="tx1"/>
                </a:solidFill>
              </a:defRPr>
            </a:lvl1pPr>
          </a:lstStyle>
          <a:p>
            <a:r>
              <a:rPr lang="en-US"/>
              <a:t>Click icon to add graphic</a:t>
            </a: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7116764"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711676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1" y="2314575"/>
            <a:ext cx="7116763" cy="2892347"/>
          </a:xfrm>
        </p:spPr>
        <p:txBody>
          <a:bodyPr anchor="b">
            <a:noAutofit/>
          </a:bodyPr>
          <a:lstStyle>
            <a:lvl1pPr algn="l">
              <a:lnSpc>
                <a:spcPct val="85000"/>
              </a:lnSpc>
              <a:defRPr sz="5500" spc="-70" baseline="0">
                <a:solidFill>
                  <a:schemeClr val="tx2"/>
                </a:solidFill>
              </a:defRPr>
            </a:lvl1pPr>
          </a:lstStyle>
          <a:p>
            <a:r>
              <a:rPr lang="en-GB"/>
              <a:t>Click to add title with up to four lines of text</a:t>
            </a:r>
          </a:p>
        </p:txBody>
      </p:sp>
      <p:sp>
        <p:nvSpPr>
          <p:cNvPr id="2" name="Partner logo placeholder">
            <a:extLst>
              <a:ext uri="{FF2B5EF4-FFF2-40B4-BE49-F238E27FC236}">
                <a16:creationId xmlns:a16="http://schemas.microsoft.com/office/drawing/2014/main" id="{32F4042E-30C4-D66F-8E8A-DF9801EB9A8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9" name="Picture 8">
            <a:extLst>
              <a:ext uri="{FF2B5EF4-FFF2-40B4-BE49-F238E27FC236}">
                <a16:creationId xmlns:a16="http://schemas.microsoft.com/office/drawing/2014/main" id="{9B52B047-92F2-1C5E-958D-8D723A71C7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3008243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2314575"/>
            <a:ext cx="5276852" cy="2892347"/>
          </a:xfrm>
        </p:spPr>
        <p:txBody>
          <a:bodyPr anchor="b">
            <a:noAutofit/>
          </a:bodyPr>
          <a:lstStyle>
            <a:lvl1pPr algn="l">
              <a:lnSpc>
                <a:spcPct val="85000"/>
              </a:lnSpc>
              <a:defRPr sz="5500" spc="-70" baseline="0">
                <a:solidFill>
                  <a:schemeClr val="tx2"/>
                </a:solidFill>
              </a:defRPr>
            </a:lvl1pPr>
          </a:lstStyle>
          <a:p>
            <a:r>
              <a:rPr lang="en-GB"/>
              <a:t>Break</a:t>
            </a:r>
          </a:p>
        </p:txBody>
      </p:sp>
      <p:pic>
        <p:nvPicPr>
          <p:cNvPr id="10" name="Picture 9">
            <a:extLst>
              <a:ext uri="{FF2B5EF4-FFF2-40B4-BE49-F238E27FC236}">
                <a16:creationId xmlns:a16="http://schemas.microsoft.com/office/drawing/2014/main" id="{16A8B55E-800B-954E-D22E-DF9A0A6DC5F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443377" y="3028950"/>
            <a:ext cx="3761618" cy="3141015"/>
          </a:xfrm>
          <a:prstGeom prst="rect">
            <a:avLst/>
          </a:prstGeom>
        </p:spPr>
      </p:pic>
      <p:sp>
        <p:nvSpPr>
          <p:cNvPr id="2" name="Partner logo placeholder">
            <a:extLst>
              <a:ext uri="{FF2B5EF4-FFF2-40B4-BE49-F238E27FC236}">
                <a16:creationId xmlns:a16="http://schemas.microsoft.com/office/drawing/2014/main" id="{7A1ADFC2-3401-37EC-35E8-DC697F780F02}"/>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E343EB9D-2F59-2720-C503-57E2602E08D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3220063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accent1"/>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2314575"/>
            <a:ext cx="5276852" cy="2892347"/>
          </a:xfrm>
        </p:spPr>
        <p:txBody>
          <a:bodyPr anchor="b">
            <a:noAutofit/>
          </a:bodyPr>
          <a:lstStyle>
            <a:lvl1pPr algn="l">
              <a:lnSpc>
                <a:spcPct val="85000"/>
              </a:lnSpc>
              <a:defRPr sz="5500" spc="-70" baseline="0">
                <a:solidFill>
                  <a:schemeClr val="tx2"/>
                </a:solidFill>
              </a:defRPr>
            </a:lvl1pPr>
          </a:lstStyle>
          <a:p>
            <a:r>
              <a:rPr lang="en-GB"/>
              <a:t>Lunch</a:t>
            </a:r>
          </a:p>
        </p:txBody>
      </p:sp>
      <p:pic>
        <p:nvPicPr>
          <p:cNvPr id="9" name="Picture 8">
            <a:extLst>
              <a:ext uri="{FF2B5EF4-FFF2-40B4-BE49-F238E27FC236}">
                <a16:creationId xmlns:a16="http://schemas.microsoft.com/office/drawing/2014/main" id="{48C30428-9EDF-9D0B-B446-7701C2343F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042275" y="2744781"/>
            <a:ext cx="3440113" cy="3427420"/>
          </a:xfrm>
          <a:prstGeom prst="rect">
            <a:avLst/>
          </a:prstGeom>
        </p:spPr>
      </p:pic>
      <p:sp>
        <p:nvSpPr>
          <p:cNvPr id="2" name="Partner logo placeholder">
            <a:extLst>
              <a:ext uri="{FF2B5EF4-FFF2-40B4-BE49-F238E27FC236}">
                <a16:creationId xmlns:a16="http://schemas.microsoft.com/office/drawing/2014/main" id="{D30C88A0-1350-82FC-FF4A-E8FD4D790FE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E36E355F-95F2-AD11-D00A-67621A042DD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4012856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Image with headding">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028"/>
            <a:ext cx="11711940" cy="6376672"/>
          </a:xfrm>
          <a:prstGeom prst="rect">
            <a:avLst/>
          </a:prstGeom>
          <a:no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
        <p:nvSpPr>
          <p:cNvPr id="3" name="Title">
            <a:extLst>
              <a:ext uri="{FF2B5EF4-FFF2-40B4-BE49-F238E27FC236}">
                <a16:creationId xmlns:a16="http://schemas.microsoft.com/office/drawing/2014/main" id="{4A94D867-EC52-0DD8-322F-815225668F6C}"/>
              </a:ext>
            </a:extLst>
          </p:cNvPr>
          <p:cNvSpPr>
            <a:spLocks noGrp="1"/>
          </p:cNvSpPr>
          <p:nvPr>
            <p:ph type="title" hasCustomPrompt="1"/>
          </p:nvPr>
        </p:nvSpPr>
        <p:spPr>
          <a:xfrm>
            <a:off x="237250" y="4626694"/>
            <a:ext cx="4122237" cy="860575"/>
          </a:xfrm>
          <a:solidFill>
            <a:schemeClr val="accent1"/>
          </a:solidFill>
        </p:spPr>
        <p:txBody>
          <a:bodyPr wrap="none" lIns="180000" tIns="180000" rIns="180000" bIns="180000" anchor="ctr" anchorCtr="0">
            <a:spAutoFit/>
          </a:bodyPr>
          <a:lstStyle>
            <a:lvl1pPr>
              <a:defRPr sz="3800">
                <a:solidFill>
                  <a:schemeClr val="bg1"/>
                </a:solidFill>
              </a:defRPr>
            </a:lvl1pPr>
          </a:lstStyle>
          <a:p>
            <a:r>
              <a:rPr lang="en-GB"/>
              <a:t>Click to add title</a:t>
            </a:r>
          </a:p>
        </p:txBody>
      </p:sp>
    </p:spTree>
    <p:extLst>
      <p:ext uri="{BB962C8B-B14F-4D97-AF65-F5344CB8AC3E}">
        <p14:creationId xmlns:p14="http://schemas.microsoft.com/office/powerpoint/2010/main" val="2249397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664"/>
            <a:ext cx="11711940" cy="6376672"/>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1578523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F62F03E5-8266-434A-DE73-E22D8E42A5A0}"/>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2156C11E-F6CE-AA1C-E6FA-347CF7B4F180}"/>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865941097"/>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228664" y="2314575"/>
            <a:ext cx="527760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27685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970145678"/>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cxnSp>
        <p:nvCxnSpPr>
          <p:cNvPr id="6" name="Straight Connector 5">
            <a:extLst>
              <a:ext uri="{FF2B5EF4-FFF2-40B4-BE49-F238E27FC236}">
                <a16:creationId xmlns:a16="http://schemas.microsoft.com/office/drawing/2014/main" id="{0199AC65-07BE-1AB7-DC41-D5403B7FCB18}"/>
              </a:ext>
            </a:extLst>
          </p:cNvPr>
          <p:cNvCxnSpPr/>
          <p:nvPr userDrawn="1"/>
        </p:nvCxnSpPr>
        <p:spPr>
          <a:xfrm>
            <a:off x="6096000" y="2314575"/>
            <a:ext cx="0" cy="32575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468534" y="2314575"/>
            <a:ext cx="5037729"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013854"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518196168"/>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203950" y="2913062"/>
            <a:ext cx="52992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203950" y="1964058"/>
            <a:ext cx="52992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2776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2776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247481743"/>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cxnSp>
        <p:nvCxnSpPr>
          <p:cNvPr id="9" name="Straight Connector 8">
            <a:extLst>
              <a:ext uri="{FF2B5EF4-FFF2-40B4-BE49-F238E27FC236}">
                <a16:creationId xmlns:a16="http://schemas.microsoft.com/office/drawing/2014/main" id="{FB6C3208-84A0-DE0B-A8CC-793F3054513D}"/>
              </a:ext>
            </a:extLst>
          </p:cNvPr>
          <p:cNvCxnSpPr>
            <a:cxnSpLocks/>
          </p:cNvCxnSpPr>
          <p:nvPr userDrawn="1"/>
        </p:nvCxnSpPr>
        <p:spPr>
          <a:xfrm>
            <a:off x="6096000" y="2098675"/>
            <a:ext cx="0" cy="34734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460068" y="2913062"/>
            <a:ext cx="5043081"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460068" y="1964058"/>
            <a:ext cx="5043081"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022733"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022733"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452824009"/>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image (R);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1389062"/>
          </a:xfrm>
        </p:spPr>
        <p:txBody>
          <a:bodyPr/>
          <a:lstStyle>
            <a:lvl1pPr>
              <a:defRPr>
                <a:solidFill>
                  <a:schemeClr val="accent2"/>
                </a:solidFill>
              </a:defRPr>
            </a:lvl1pPr>
          </a:lstStyle>
          <a:p>
            <a:r>
              <a:rPr lang="en-GB"/>
              <a:t>Click to add title up to two lines</a:t>
            </a:r>
          </a:p>
        </p:txBody>
      </p:sp>
    </p:spTree>
    <p:extLst>
      <p:ext uri="{BB962C8B-B14F-4D97-AF65-F5344CB8AC3E}">
        <p14:creationId xmlns:p14="http://schemas.microsoft.com/office/powerpoint/2010/main" val="3127635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image (R); 3-4 line title">
    <p:spTree>
      <p:nvGrpSpPr>
        <p:cNvPr id="1" name=""/>
        <p:cNvGrpSpPr/>
        <p:nvPr/>
      </p:nvGrpSpPr>
      <p:grpSpPr>
        <a:xfrm>
          <a:off x="0" y="0"/>
          <a:ext cx="0" cy="0"/>
          <a:chOff x="0" y="0"/>
          <a:chExt cx="0" cy="0"/>
        </a:xfrm>
      </p:grpSpPr>
      <p:sp>
        <p:nvSpPr>
          <p:cNvPr id="3" name="Footer Placeholder" hidden="1">
            <a:extLst>
              <a:ext uri="{FF2B5EF4-FFF2-40B4-BE49-F238E27FC236}">
                <a16:creationId xmlns:a16="http://schemas.microsoft.com/office/drawing/2014/main" id="{BB0293A9-86DF-C18B-CAE0-AA2E43FB0D10}"/>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2203450"/>
          </a:xfrm>
        </p:spPr>
        <p:txBody>
          <a:bodyPr/>
          <a:lstStyle>
            <a:lvl1pPr>
              <a:defRPr>
                <a:solidFill>
                  <a:schemeClr val="accent2"/>
                </a:solidFill>
              </a:defRPr>
            </a:lvl1pPr>
          </a:lstStyle>
          <a:p>
            <a:r>
              <a:rPr lang="en-GB"/>
              <a:t>Click to add title up to four lines</a:t>
            </a:r>
          </a:p>
        </p:txBody>
      </p:sp>
    </p:spTree>
    <p:extLst>
      <p:ext uri="{BB962C8B-B14F-4D97-AF65-F5344CB8AC3E}">
        <p14:creationId xmlns:p14="http://schemas.microsoft.com/office/powerpoint/2010/main" val="27900600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and image (L);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E3621216-16D0-2E84-7880-600BD087E87F}"/>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39713" y="240030"/>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1389062"/>
          </a:xfrm>
        </p:spPr>
        <p:txBody>
          <a:bodyPr/>
          <a:lstStyle>
            <a:lvl1pPr>
              <a:defRPr>
                <a:solidFill>
                  <a:schemeClr val="accent2"/>
                </a:solidFill>
              </a:defRPr>
            </a:lvl1pPr>
          </a:lstStyle>
          <a:p>
            <a:r>
              <a:rPr lang="en-GB"/>
              <a:t>Click to add title up to two lines</a:t>
            </a:r>
          </a:p>
        </p:txBody>
      </p:sp>
      <p:sp>
        <p:nvSpPr>
          <p:cNvPr id="6" name="Slide Number Placeholder">
            <a:extLst>
              <a:ext uri="{FF2B5EF4-FFF2-40B4-BE49-F238E27FC236}">
                <a16:creationId xmlns:a16="http://schemas.microsoft.com/office/drawing/2014/main" id="{F3246DF3-46C1-3A8A-672D-74DBC5995A30}"/>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2475172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and image (L); 3-4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8E02FFB6-F21E-C229-F2C6-64D9D2E7FA27}"/>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41301"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2203450"/>
          </a:xfrm>
        </p:spPr>
        <p:txBody>
          <a:bodyPr/>
          <a:lstStyle>
            <a:lvl1pPr>
              <a:defRPr>
                <a:solidFill>
                  <a:schemeClr val="accent2"/>
                </a:solidFill>
              </a:defRPr>
            </a:lvl1pPr>
          </a:lstStyle>
          <a:p>
            <a:r>
              <a:rPr lang="en-GB"/>
              <a:t>Click to add title up to four lines</a:t>
            </a:r>
          </a:p>
        </p:txBody>
      </p:sp>
      <p:sp>
        <p:nvSpPr>
          <p:cNvPr id="6" name="Slide Number Placeholder">
            <a:extLst>
              <a:ext uri="{FF2B5EF4-FFF2-40B4-BE49-F238E27FC236}">
                <a16:creationId xmlns:a16="http://schemas.microsoft.com/office/drawing/2014/main" id="{0610CE75-AD8C-434F-E863-B5A429994197}"/>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8621393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and graphic">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DBF1EA1D-B91D-42FA-A95F-0B56FA5574E6}"/>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685800"/>
            <a:ext cx="3463925" cy="5486400"/>
          </a:xfrm>
        </p:spPr>
        <p:txBody>
          <a:bodyPr anchor="ctr" anchorCtr="0">
            <a:noAutofit/>
          </a:bodyPr>
          <a:lstStyle>
            <a:lvl1pPr algn="ctr">
              <a:defRPr>
                <a:solidFill>
                  <a:schemeClr val="tx1"/>
                </a:solidFill>
              </a:defRPr>
            </a:lvl1pPr>
          </a:lstStyle>
          <a:p>
            <a:r>
              <a:rPr lang="en-US"/>
              <a:t>Click icon to add graphic in Green, Navy or Coral</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5300664"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6300000"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578CD5BF-7F4A-901D-5305-3E00BA2910B2}"/>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7460225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63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0036799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73099"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4364038" y="2314575"/>
            <a:ext cx="7142162"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2109917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atement (L, solid) and image">
    <p:spTree>
      <p:nvGrpSpPr>
        <p:cNvPr id="1" name=""/>
        <p:cNvGrpSpPr/>
        <p:nvPr/>
      </p:nvGrpSpPr>
      <p:grpSpPr>
        <a:xfrm>
          <a:off x="0" y="0"/>
          <a:ext cx="0" cy="0"/>
          <a:chOff x="0" y="0"/>
          <a:chExt cx="0" cy="0"/>
        </a:xfrm>
      </p:grpSpPr>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900112"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 </a:t>
            </a:r>
          </a:p>
        </p:txBody>
      </p:sp>
      <p:sp>
        <p:nvSpPr>
          <p:cNvPr id="3" name="Graphic Placeholder">
            <a:extLst>
              <a:ext uri="{FF2B5EF4-FFF2-40B4-BE49-F238E27FC236}">
                <a16:creationId xmlns:a16="http://schemas.microsoft.com/office/drawing/2014/main" id="{055BA6FA-7D47-3BD4-4121-7FE2F2361480}"/>
              </a:ext>
            </a:extLst>
          </p:cNvPr>
          <p:cNvSpPr>
            <a:spLocks noGrp="1"/>
          </p:cNvSpPr>
          <p:nvPr>
            <p:ph type="pic" sz="quarter" idx="12" hasCustomPrompt="1"/>
          </p:nvPr>
        </p:nvSpPr>
        <p:spPr>
          <a:xfrm>
            <a:off x="6096000" y="240664"/>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6772950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tement (R, solid) and imag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36E6DEE3-955F-D3BE-2223-0D3ADABC6332}"/>
              </a:ext>
            </a:extLst>
          </p:cNvPr>
          <p:cNvSpPr>
            <a:spLocks noGrp="1"/>
          </p:cNvSpPr>
          <p:nvPr>
            <p:ph type="ftr" sz="quarter" idx="13"/>
          </p:nvPr>
        </p:nvSpPr>
        <p:spPr>
          <a:xfrm>
            <a:off x="6203950" y="7110540"/>
            <a:ext cx="4800971" cy="446399"/>
          </a:xfrm>
        </p:spPr>
        <p:txBody>
          <a:bodyPr/>
          <a:lstStyle>
            <a:lvl1pPr>
              <a:defRPr>
                <a:solidFill>
                  <a:schemeClr val="bg1"/>
                </a:solidFill>
              </a:defRPr>
            </a:lvl1pPr>
          </a:lstStyle>
          <a:p>
            <a:r>
              <a:rPr lang="en-US"/>
              <a:t>Go to Insert, then Header and Footer to change this</a:t>
            </a:r>
          </a:p>
        </p:txBody>
      </p:sp>
      <p:sp>
        <p:nvSpPr>
          <p:cNvPr id="13" name="Graphic Placeholder">
            <a:extLst>
              <a:ext uri="{FF2B5EF4-FFF2-40B4-BE49-F238E27FC236}">
                <a16:creationId xmlns:a16="http://schemas.microsoft.com/office/drawing/2014/main" id="{F51B023C-9863-5A64-EE94-7BCA8085D3FF}"/>
              </a:ext>
            </a:extLst>
          </p:cNvPr>
          <p:cNvSpPr>
            <a:spLocks noGrp="1"/>
          </p:cNvSpPr>
          <p:nvPr>
            <p:ph type="pic" sz="quarter" idx="12" hasCustomPrompt="1"/>
          </p:nvPr>
        </p:nvSpPr>
        <p:spPr>
          <a:xfrm>
            <a:off x="240030" y="240028"/>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6754813"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a:t>
            </a:r>
          </a:p>
        </p:txBody>
      </p:sp>
      <p:sp>
        <p:nvSpPr>
          <p:cNvPr id="6" name="Slide Number Placeholder">
            <a:extLst>
              <a:ext uri="{FF2B5EF4-FFF2-40B4-BE49-F238E27FC236}">
                <a16:creationId xmlns:a16="http://schemas.microsoft.com/office/drawing/2014/main" id="{03852469-49D3-1C00-F757-3A4582FD6B03}"/>
              </a:ext>
            </a:extLst>
          </p:cNvPr>
          <p:cNvSpPr>
            <a:spLocks noGrp="1"/>
          </p:cNvSpPr>
          <p:nvPr>
            <p:ph type="sldNum" sz="quarter" idx="14"/>
          </p:nvPr>
        </p:nvSpPr>
        <p:spPr>
          <a:xfrm>
            <a:off x="11017621" y="7110540"/>
            <a:ext cx="488580" cy="446400"/>
          </a:xfrm>
        </p:spPr>
        <p:txBody>
          <a:bodyPr/>
          <a:lstStyle>
            <a:lvl1pPr>
              <a:defRPr>
                <a:solidFill>
                  <a:schemeClr val="bg1"/>
                </a:solidFill>
              </a:defRPr>
            </a:lvl1pPr>
          </a:lstStyle>
          <a:p>
            <a:fld id="{BA634521-C80F-DA4F-BE98-7119B7CE3C87}" type="slidenum">
              <a:rPr lang="en-US" smtClean="0"/>
              <a:pPr/>
              <a:t>‹#›</a:t>
            </a:fld>
            <a:endParaRPr lang="en-US"/>
          </a:p>
        </p:txBody>
      </p:sp>
    </p:spTree>
    <p:extLst>
      <p:ext uri="{BB962C8B-B14F-4D97-AF65-F5344CB8AC3E}">
        <p14:creationId xmlns:p14="http://schemas.microsoft.com/office/powerpoint/2010/main" val="28998312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tement (centered)">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bg2">
                <a:lumMod val="75000"/>
              </a:schemeClr>
            </a:solidFill>
            <a:prstDash val="solid"/>
            <a:miter/>
          </a:ln>
        </p:spPr>
        <p:txBody>
          <a:bodyPr rtlCol="0" anchor="ctr"/>
          <a:lstStyle/>
          <a:p>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2308224" y="5390853"/>
            <a:ext cx="7358064" cy="375918"/>
          </a:xfrm>
        </p:spPr>
        <p:txBody>
          <a:bodyPr>
            <a:noAutofit/>
          </a:bodyPr>
          <a:lstStyle>
            <a:lvl1pPr marL="0" indent="0" algn="r">
              <a:buNone/>
              <a:defRPr sz="22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name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2308225" y="1500188"/>
            <a:ext cx="7358063" cy="3257550"/>
          </a:xfrm>
        </p:spPr>
        <p:txBody>
          <a:bodyPr anchor="t">
            <a:noAutofit/>
          </a:bodyPr>
          <a:lstStyle>
            <a:lvl1pPr algn="ctr">
              <a:lnSpc>
                <a:spcPct val="85000"/>
              </a:lnSpc>
              <a:defRPr sz="4200" spc="-70" baseline="0">
                <a:solidFill>
                  <a:schemeClr val="tx1"/>
                </a:solidFill>
              </a:defRPr>
            </a:lvl1pPr>
          </a:lstStyle>
          <a:p>
            <a:r>
              <a:rPr lang="en-GB"/>
              <a:t>“Click to add a quote”</a:t>
            </a:r>
          </a:p>
        </p:txBody>
      </p:sp>
    </p:spTree>
    <p:extLst>
      <p:ext uri="{BB962C8B-B14F-4D97-AF65-F5344CB8AC3E}">
        <p14:creationId xmlns:p14="http://schemas.microsoft.com/office/powerpoint/2010/main" val="38988156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et the team">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7" name="Text Placeholder - title 4">
            <a:extLst>
              <a:ext uri="{FF2B5EF4-FFF2-40B4-BE49-F238E27FC236}">
                <a16:creationId xmlns:a16="http://schemas.microsoft.com/office/drawing/2014/main" id="{5822F51D-CDDD-CF7E-A2A4-51D981C760BE}"/>
              </a:ext>
            </a:extLst>
          </p:cNvPr>
          <p:cNvSpPr>
            <a:spLocks noGrp="1"/>
          </p:cNvSpPr>
          <p:nvPr>
            <p:ph type="body" sz="quarter" idx="24" hasCustomPrompt="1"/>
          </p:nvPr>
        </p:nvSpPr>
        <p:spPr>
          <a:xfrm>
            <a:off x="9011531" y="5275544"/>
            <a:ext cx="2494366" cy="815974"/>
          </a:xfrm>
        </p:spPr>
        <p:txBody>
          <a:bodyPr>
            <a:noAutofit/>
          </a:bodyPr>
          <a:lstStyle>
            <a:lvl1pPr algn="ctr">
              <a:defRPr sz="1500"/>
            </a:lvl1pPr>
          </a:lstStyle>
          <a:p>
            <a:pPr lvl="0"/>
            <a:r>
              <a:rPr lang="en-GB"/>
              <a:t>Click to add title and company</a:t>
            </a:r>
          </a:p>
        </p:txBody>
      </p:sp>
      <p:sp>
        <p:nvSpPr>
          <p:cNvPr id="16" name="Text Placeholder - name 4">
            <a:extLst>
              <a:ext uri="{FF2B5EF4-FFF2-40B4-BE49-F238E27FC236}">
                <a16:creationId xmlns:a16="http://schemas.microsoft.com/office/drawing/2014/main" id="{E26D00F5-2947-0A16-54FD-454AB422A44E}"/>
              </a:ext>
            </a:extLst>
          </p:cNvPr>
          <p:cNvSpPr>
            <a:spLocks noGrp="1"/>
          </p:cNvSpPr>
          <p:nvPr>
            <p:ph type="body" sz="quarter" idx="23" hasCustomPrompt="1"/>
          </p:nvPr>
        </p:nvSpPr>
        <p:spPr>
          <a:xfrm>
            <a:off x="9011531"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9" name="Graphic Placeholder 4">
            <a:extLst>
              <a:ext uri="{FF2B5EF4-FFF2-40B4-BE49-F238E27FC236}">
                <a16:creationId xmlns:a16="http://schemas.microsoft.com/office/drawing/2014/main" id="{7B6D5383-743B-5CB1-C08C-507E723E6C55}"/>
              </a:ext>
            </a:extLst>
          </p:cNvPr>
          <p:cNvSpPr>
            <a:spLocks noGrp="1"/>
          </p:cNvSpPr>
          <p:nvPr>
            <p:ph type="pic" sz="quarter" idx="17" hasCustomPrompt="1"/>
          </p:nvPr>
        </p:nvSpPr>
        <p:spPr>
          <a:xfrm>
            <a:off x="9022510"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6236389" y="5275544"/>
            <a:ext cx="2494366" cy="815974"/>
          </a:xfrm>
        </p:spPr>
        <p:txBody>
          <a:bodyPr>
            <a:noAutofit/>
          </a:bodyPr>
          <a:lstStyle>
            <a:lvl1pPr algn="ctr">
              <a:defRPr sz="1500"/>
            </a:lvl1pPr>
          </a:lstStyle>
          <a:p>
            <a:pPr lvl="0"/>
            <a:r>
              <a:rPr lang="en-GB"/>
              <a:t>Click to add title and company</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6236389"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6247061"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3461247" y="5275544"/>
            <a:ext cx="2494366" cy="815974"/>
          </a:xfrm>
        </p:spPr>
        <p:txBody>
          <a:bodyPr>
            <a:noAutofit/>
          </a:bodyPr>
          <a:lstStyle>
            <a:lvl1pPr algn="ctr">
              <a:defRPr sz="1500"/>
            </a:lvl1pPr>
          </a:lstStyle>
          <a:p>
            <a:pPr lvl="0"/>
            <a:r>
              <a:rPr lang="en-GB"/>
              <a:t>Click to add title and company</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3461247"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3471613"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685800" y="5275544"/>
            <a:ext cx="2494366" cy="815974"/>
          </a:xfrm>
        </p:spPr>
        <p:txBody>
          <a:bodyPr>
            <a:noAutofit/>
          </a:bodyPr>
          <a:lstStyle>
            <a:lvl1pPr algn="ctr">
              <a:defRPr sz="1500"/>
            </a:lvl1pPr>
          </a:lstStyle>
          <a:p>
            <a:pPr lvl="0"/>
            <a:r>
              <a:rPr lang="en-GB"/>
              <a:t>Click to add title and company</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96165"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237928"/>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2858300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Meet the team">
    <p:bg>
      <p:bgRef idx="1001">
        <a:schemeClr val="bg1"/>
      </p:bgRef>
    </p:bg>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7618776" y="5267077"/>
            <a:ext cx="2494366" cy="815974"/>
          </a:xfrm>
        </p:spPr>
        <p:txBody>
          <a:bodyPr>
            <a:noAutofit/>
          </a:bodyPr>
          <a:lstStyle>
            <a:lvl1pPr algn="ctr">
              <a:defRPr sz="1500"/>
            </a:lvl1pPr>
          </a:lstStyle>
          <a:p>
            <a:pPr lvl="0"/>
            <a:r>
              <a:rPr lang="en-GB"/>
              <a:t>Click to add secondary text</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7618776"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759314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4843634" y="5267077"/>
            <a:ext cx="2494366" cy="815974"/>
          </a:xfrm>
        </p:spPr>
        <p:txBody>
          <a:bodyPr>
            <a:noAutofit/>
          </a:bodyPr>
          <a:lstStyle>
            <a:lvl1pPr algn="ctr">
              <a:defRPr sz="1500"/>
            </a:lvl1pPr>
          </a:lstStyle>
          <a:p>
            <a:pPr lvl="0"/>
            <a:r>
              <a:rPr lang="en-GB"/>
              <a:t>Click to add secondary text</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4843634"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4818000"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2068187" y="5267077"/>
            <a:ext cx="2494366" cy="815974"/>
          </a:xfrm>
        </p:spPr>
        <p:txBody>
          <a:bodyPr>
            <a:noAutofit/>
          </a:bodyPr>
          <a:lstStyle>
            <a:lvl1pPr algn="ctr">
              <a:defRPr sz="1500"/>
            </a:lvl1pPr>
          </a:lstStyle>
          <a:p>
            <a:pPr lvl="0"/>
            <a:r>
              <a:rPr lang="en-GB"/>
              <a:t>Click to add secondary text</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2068187"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204255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790575"/>
          </a:xfrm>
        </p:spPr>
        <p:txBody>
          <a:bodyPr/>
          <a:lstStyle>
            <a:lvl1pPr>
              <a:defRPr>
                <a:solidFill>
                  <a:schemeClr val="accent2"/>
                </a:solidFill>
              </a:defRPr>
            </a:lvl1pPr>
          </a:lstStyle>
          <a:p>
            <a:r>
              <a:rPr lang="en-GB"/>
              <a:t>Click to add title</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437005655"/>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 - pi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8B90C66-AF6E-ABCC-0C73-8C2A9215FD9C}"/>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6203950" y="685800"/>
            <a:ext cx="5302250" cy="5486400"/>
          </a:xfrm>
        </p:spPr>
        <p:txBody>
          <a:bodyPr anchor="ctr" anchorCtr="0"/>
          <a:lstStyle>
            <a:lvl1pPr algn="ctr">
              <a:defRPr>
                <a:solidFill>
                  <a:schemeClr val="tx1"/>
                </a:solidFill>
              </a:defRPr>
            </a:lvl1pPr>
          </a:lstStyle>
          <a:p>
            <a:r>
              <a:rPr lang="en-US"/>
              <a:t>Click icon to add pie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4500000" cy="5486400"/>
          </a:xfrm>
        </p:spPr>
        <p:txBody>
          <a:bodyPr anchor="ctr"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125657E9-A821-D5BB-3ABA-346CDB904648}"/>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0497225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rt - bar or lin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03E763EE-2D7C-92E4-8F79-0345BF785E70}"/>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713746" y="3128962"/>
            <a:ext cx="10792454" cy="3043237"/>
          </a:xfrm>
        </p:spPr>
        <p:txBody>
          <a:bodyPr anchor="ctr" anchorCtr="0"/>
          <a:lstStyle>
            <a:lvl1pPr algn="ctr">
              <a:defRPr>
                <a:solidFill>
                  <a:schemeClr val="tx1"/>
                </a:solidFill>
              </a:defRPr>
            </a:lvl1pPr>
          </a:lstStyle>
          <a:p>
            <a:r>
              <a:rPr lang="en-US"/>
              <a:t>Click icon to add bar or line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8980488" cy="2227262"/>
          </a:xfrm>
        </p:spPr>
        <p:txBody>
          <a:bodyPr anchor="t"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E8DE2477-E2CE-8DC3-EFCF-993BB66D10C0}"/>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2263155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FF9BE6D-3212-7590-B9EE-A790D7A7142F}"/>
              </a:ext>
            </a:extLst>
          </p:cNvPr>
          <p:cNvSpPr>
            <a:spLocks noGrp="1"/>
          </p:cNvSpPr>
          <p:nvPr>
            <p:ph type="ftr" sz="quarter" idx="14"/>
          </p:nvPr>
        </p:nvSpPr>
        <p:spPr/>
        <p:txBody>
          <a:bodyPr/>
          <a:lstStyle/>
          <a:p>
            <a:r>
              <a:rPr lang="en-US"/>
              <a:t>Go to Insert, then Header and Footer to change this</a:t>
            </a:r>
          </a:p>
        </p:txBody>
      </p:sp>
      <p:sp>
        <p:nvSpPr>
          <p:cNvPr id="3" name="Table Placeholder">
            <a:extLst>
              <a:ext uri="{FF2B5EF4-FFF2-40B4-BE49-F238E27FC236}">
                <a16:creationId xmlns:a16="http://schemas.microsoft.com/office/drawing/2014/main" id="{1919C8B1-C3C5-F2DE-5DA1-7F9F0743A9B0}"/>
              </a:ext>
            </a:extLst>
          </p:cNvPr>
          <p:cNvSpPr>
            <a:spLocks noGrp="1"/>
          </p:cNvSpPr>
          <p:nvPr>
            <p:ph type="tbl" sz="quarter" idx="13" hasCustomPrompt="1"/>
          </p:nvPr>
        </p:nvSpPr>
        <p:spPr>
          <a:xfrm>
            <a:off x="5185952" y="685800"/>
            <a:ext cx="6320247" cy="5486400"/>
          </a:xfrm>
        </p:spPr>
        <p:txBody>
          <a:bodyPr anchor="ctr" anchorCtr="0"/>
          <a:lstStyle>
            <a:lvl1pPr algn="ctr">
              <a:defRPr>
                <a:solidFill>
                  <a:schemeClr val="tx1"/>
                </a:solidFill>
              </a:defRPr>
            </a:lvl1pPr>
          </a:lstStyle>
          <a:p>
            <a:r>
              <a:rPr lang="en-US"/>
              <a:t>Click icon to add table.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0"/>
            <a:ext cx="3462338" cy="5486399"/>
          </a:xfrm>
        </p:spPr>
        <p:txBody>
          <a:bodyPr anchor="t" anchorCtr="0">
            <a:noAutofit/>
          </a:bodyPr>
          <a:lstStyle>
            <a:lvl1pPr>
              <a:lnSpc>
                <a:spcPct val="85000"/>
              </a:lnSpc>
              <a:defRPr sz="4200" b="1" i="0">
                <a:solidFill>
                  <a:schemeClr val="accent2"/>
                </a:solidFill>
                <a:latin typeface="Arial" panose="020B0604020202020204" pitchFamily="34" charset="0"/>
                <a:cs typeface="Arial" panose="020B0604020202020204" pitchFamily="34" charset="0"/>
              </a:defRPr>
            </a:lvl1pPr>
          </a:lstStyle>
          <a:p>
            <a:pPr lvl="0"/>
            <a:r>
              <a:rPr lang="en-GB"/>
              <a:t>Click to add table title</a:t>
            </a:r>
            <a:endParaRPr lang="en-US"/>
          </a:p>
        </p:txBody>
      </p:sp>
      <p:sp>
        <p:nvSpPr>
          <p:cNvPr id="6" name="Slide Number Placeholder">
            <a:extLst>
              <a:ext uri="{FF2B5EF4-FFF2-40B4-BE49-F238E27FC236}">
                <a16:creationId xmlns:a16="http://schemas.microsoft.com/office/drawing/2014/main" id="{62AA03AD-80B4-9EDF-C79E-57BD9255B575}"/>
              </a:ext>
            </a:extLst>
          </p:cNvPr>
          <p:cNvSpPr>
            <a:spLocks noGrp="1"/>
          </p:cNvSpPr>
          <p:nvPr>
            <p:ph type="sldNum" sz="quarter" idx="15"/>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2691142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89E45FCF-9ADC-1BEE-2C05-FC737C2DB768}"/>
              </a:ext>
            </a:extLst>
          </p:cNvPr>
          <p:cNvSpPr>
            <a:spLocks noGrp="1"/>
          </p:cNvSpPr>
          <p:nvPr>
            <p:ph type="ftr" sz="quarter" idx="10"/>
          </p:nvPr>
        </p:nvSpPr>
        <p:spPr/>
        <p:txBody>
          <a:bodyPr/>
          <a:lstStyle/>
          <a:p>
            <a:r>
              <a:rPr lang="en-US"/>
              <a:t>Go to Insert, then Header and Footer to change this</a:t>
            </a:r>
          </a:p>
        </p:txBody>
      </p:sp>
      <p:sp>
        <p:nvSpPr>
          <p:cNvPr id="3" name="Content Placeholder">
            <a:extLst>
              <a:ext uri="{FF2B5EF4-FFF2-40B4-BE49-F238E27FC236}">
                <a16:creationId xmlns:a16="http://schemas.microsoft.com/office/drawing/2014/main" id="{B5F4177D-D442-4509-A5DE-0433BC83B6F6}"/>
              </a:ext>
            </a:extLst>
          </p:cNvPr>
          <p:cNvSpPr>
            <a:spLocks noGrp="1"/>
          </p:cNvSpPr>
          <p:nvPr>
            <p:ph idx="1" hasCustomPrompt="1"/>
          </p:nvPr>
        </p:nvSpPr>
        <p:spPr>
          <a:xfrm>
            <a:off x="5183188" y="685801"/>
            <a:ext cx="6323012" cy="48863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the icons to add other content.</a:t>
            </a:r>
          </a:p>
        </p:txBody>
      </p:sp>
      <p:sp>
        <p:nvSpPr>
          <p:cNvPr id="15" name="Text Placeholder">
            <a:extLst>
              <a:ext uri="{FF2B5EF4-FFF2-40B4-BE49-F238E27FC236}">
                <a16:creationId xmlns:a16="http://schemas.microsoft.com/office/drawing/2014/main" id="{555DFD10-8E7C-F8D9-03B8-DA9C7B5A50DB}"/>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only’.</a:t>
            </a:r>
          </a:p>
        </p:txBody>
      </p:sp>
      <p:sp>
        <p:nvSpPr>
          <p:cNvPr id="16" name="Title">
            <a:extLst>
              <a:ext uri="{FF2B5EF4-FFF2-40B4-BE49-F238E27FC236}">
                <a16:creationId xmlns:a16="http://schemas.microsoft.com/office/drawing/2014/main" id="{38F73470-ED2F-DB1E-69B0-675868C62790}"/>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7" name="Slide Number Placeholder">
            <a:extLst>
              <a:ext uri="{FF2B5EF4-FFF2-40B4-BE49-F238E27FC236}">
                <a16:creationId xmlns:a16="http://schemas.microsoft.com/office/drawing/2014/main" id="{4BFDDA69-085D-4FB6-2E0A-2DB04E3ACABF}"/>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9014622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ooter Placeholder">
            <a:extLst>
              <a:ext uri="{FF2B5EF4-FFF2-40B4-BE49-F238E27FC236}">
                <a16:creationId xmlns:a16="http://schemas.microsoft.com/office/drawing/2014/main" id="{0E5796AA-32AD-5864-C476-C82A4769A068}"/>
              </a:ext>
            </a:extLst>
          </p:cNvPr>
          <p:cNvSpPr>
            <a:spLocks noGrp="1"/>
          </p:cNvSpPr>
          <p:nvPr>
            <p:ph type="ftr" sz="quarter" idx="10"/>
          </p:nvPr>
        </p:nvSpPr>
        <p:spPr/>
        <p:txBody>
          <a:bodyPr/>
          <a:lstStyle/>
          <a:p>
            <a:r>
              <a:rPr lang="en-US"/>
              <a:t>Go to Insert, then Header and Footer to change this</a:t>
            </a:r>
          </a:p>
        </p:txBody>
      </p:sp>
      <p:sp>
        <p:nvSpPr>
          <p:cNvPr id="3" name="Picture Placeholder">
            <a:extLst>
              <a:ext uri="{FF2B5EF4-FFF2-40B4-BE49-F238E27FC236}">
                <a16:creationId xmlns:a16="http://schemas.microsoft.com/office/drawing/2014/main" id="{A0E2725D-2268-A175-108A-3D2601C857BB}"/>
              </a:ext>
            </a:extLst>
          </p:cNvPr>
          <p:cNvSpPr>
            <a:spLocks noGrp="1"/>
          </p:cNvSpPr>
          <p:nvPr>
            <p:ph type="pic" idx="1" hasCustomPrompt="1"/>
          </p:nvPr>
        </p:nvSpPr>
        <p:spPr>
          <a:xfrm>
            <a:off x="5183188" y="685801"/>
            <a:ext cx="6323012" cy="4886324"/>
          </a:xfrm>
          <a:ln w="28575">
            <a:solidFill>
              <a:schemeClr val="tx2"/>
            </a:solidFill>
          </a:ln>
        </p:spPr>
        <p:txBody>
          <a:bodyPr anchor="ctr" anchorCtr="0">
            <a:normAutofit/>
          </a:bodyPr>
          <a:lstStyle>
            <a:lvl1pPr marL="0" indent="0" algn="ctr">
              <a:buNone/>
              <a:defRPr sz="2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image</a:t>
            </a:r>
          </a:p>
        </p:txBody>
      </p:sp>
      <p:sp>
        <p:nvSpPr>
          <p:cNvPr id="4" name="Text Placeholder">
            <a:extLst>
              <a:ext uri="{FF2B5EF4-FFF2-40B4-BE49-F238E27FC236}">
                <a16:creationId xmlns:a16="http://schemas.microsoft.com/office/drawing/2014/main" id="{9E466E0F-27D1-D356-FE11-458117F5DDDD}"/>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a:t>
            </a:r>
            <a:r>
              <a:rPr lang="en-GB" err="1"/>
              <a:t>only’.C</a:t>
            </a:r>
            <a:endParaRPr lang="en-GB"/>
          </a:p>
        </p:txBody>
      </p:sp>
      <p:sp>
        <p:nvSpPr>
          <p:cNvPr id="2" name="Title">
            <a:extLst>
              <a:ext uri="{FF2B5EF4-FFF2-40B4-BE49-F238E27FC236}">
                <a16:creationId xmlns:a16="http://schemas.microsoft.com/office/drawing/2014/main" id="{CF9CD890-900A-4E44-228D-77BAE32437FA}"/>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9" name="Slide Number Placeholder">
            <a:extLst>
              <a:ext uri="{FF2B5EF4-FFF2-40B4-BE49-F238E27FC236}">
                <a16:creationId xmlns:a16="http://schemas.microsoft.com/office/drawing/2014/main" id="{840D7F33-735C-B448-6436-A63CC7C13B87}"/>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9567917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Numberd List-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A9E339-8B75-DC0A-A745-2A2200851912}"/>
              </a:ext>
            </a:extLst>
          </p:cNvPr>
          <p:cNvSpPr>
            <a:spLocks noGrp="1"/>
          </p:cNvSpPr>
          <p:nvPr>
            <p:ph type="ftr" sz="quarter" idx="11"/>
          </p:nvPr>
        </p:nvSpPr>
        <p:spPr/>
        <p:txBody>
          <a:bodyPr/>
          <a:lstStyle/>
          <a:p>
            <a:r>
              <a:rPr lang="en-US"/>
              <a:t>Go to Insert, then Header and Footer to change this</a:t>
            </a:r>
          </a:p>
        </p:txBody>
      </p:sp>
      <p:sp>
        <p:nvSpPr>
          <p:cNvPr id="3" name="Content Placeholder 2">
            <a:extLst>
              <a:ext uri="{FF2B5EF4-FFF2-40B4-BE49-F238E27FC236}">
                <a16:creationId xmlns:a16="http://schemas.microsoft.com/office/drawing/2014/main" id="{95322D8F-B1D2-6400-B016-D19970E0DBC0}"/>
              </a:ext>
            </a:extLst>
          </p:cNvPr>
          <p:cNvSpPr>
            <a:spLocks noGrp="1"/>
          </p:cNvSpPr>
          <p:nvPr>
            <p:ph idx="1"/>
          </p:nvPr>
        </p:nvSpPr>
        <p:spPr/>
        <p:txBody>
          <a:bodyPr/>
          <a:lstStyle>
            <a:lvl1pPr marL="457200" indent="-457200">
              <a:buClr>
                <a:schemeClr val="accent1"/>
              </a:buClr>
              <a:buFont typeface="+mj-lt"/>
              <a:buAutoNum type="arabicPeriod"/>
              <a:defRPr/>
            </a:lvl1pPr>
            <a:lvl2pPr marL="637200" indent="-457200">
              <a:buClr>
                <a:schemeClr val="accent1"/>
              </a:buClr>
              <a:buFont typeface="+mj-lt"/>
              <a:buAutoNum type="alphaLcPeriod"/>
              <a:defRPr/>
            </a:lvl2pPr>
            <a:lvl3pPr marL="817200" indent="-457200">
              <a:buClr>
                <a:schemeClr val="accent1"/>
              </a:buClr>
              <a:buFont typeface="Arial" panose="020B0604020202020204" pitchFamily="34" charset="0"/>
              <a:buChar char="•"/>
              <a:defRPr/>
            </a:lvl3pPr>
            <a:lvl4pPr marL="997200" indent="-457200">
              <a:buClr>
                <a:schemeClr val="accent1"/>
              </a:buClr>
              <a:buFont typeface="Arial" panose="020B0604020202020204" pitchFamily="34" charset="0"/>
              <a:buChar char="•"/>
              <a:defRPr/>
            </a:lvl4pPr>
            <a:lvl5pPr marL="1177200" indent="-457200">
              <a:buClr>
                <a:schemeClr val="accent1"/>
              </a:buClr>
              <a:buFont typeface="Arial" panose="020B0604020202020204"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7D6E8F22-EFA1-2586-01FA-6263EAB672B0}"/>
              </a:ext>
            </a:extLst>
          </p:cNvPr>
          <p:cNvSpPr>
            <a:spLocks noGrp="1"/>
          </p:cNvSpPr>
          <p:nvPr>
            <p:ph type="title" hasCustomPrompt="1"/>
          </p:nvPr>
        </p:nvSpPr>
        <p:spPr/>
        <p:txBody>
          <a:bodyPr/>
          <a:lstStyle>
            <a:lvl1pPr>
              <a:defRPr/>
            </a:lvl1pPr>
          </a:lstStyle>
          <a:p>
            <a:r>
              <a:rPr lang="en-GB"/>
              <a:t>Click to add title. This is a slide for</a:t>
            </a:r>
            <a:br>
              <a:rPr lang="en-GB"/>
            </a:br>
            <a:r>
              <a:rPr lang="en-GB"/>
              <a:t>numbered lists</a:t>
            </a:r>
            <a:endParaRPr lang="en-US"/>
          </a:p>
        </p:txBody>
      </p:sp>
      <p:sp>
        <p:nvSpPr>
          <p:cNvPr id="6" name="Slide Number Placeholder 5">
            <a:extLst>
              <a:ext uri="{FF2B5EF4-FFF2-40B4-BE49-F238E27FC236}">
                <a16:creationId xmlns:a16="http://schemas.microsoft.com/office/drawing/2014/main" id="{A7D3FF95-90A9-A08D-01D8-7EADB4D60856}"/>
              </a:ext>
            </a:extLst>
          </p:cNvPr>
          <p:cNvSpPr>
            <a:spLocks noGrp="1"/>
          </p:cNvSpPr>
          <p:nvPr>
            <p:ph type="sldNum" sz="quarter" idx="12"/>
          </p:nvPr>
        </p:nvSpPr>
        <p:spPr/>
        <p:txBody>
          <a:bodyPr/>
          <a:lstStyle/>
          <a:p>
            <a:fld id="{162837DE-25EF-914A-BFE5-302A544E2C3C}" type="slidenum">
              <a:rPr lang="en-US" smtClean="0"/>
              <a:t>‹#›</a:t>
            </a:fld>
            <a:endParaRPr lang="en-US"/>
          </a:p>
        </p:txBody>
      </p:sp>
    </p:spTree>
    <p:extLst>
      <p:ext uri="{BB962C8B-B14F-4D97-AF65-F5344CB8AC3E}">
        <p14:creationId xmlns:p14="http://schemas.microsoft.com/office/powerpoint/2010/main" val="6032263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Content + Keyline Coral">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91850BDB-814A-AA4C-53FC-C8CEEF87AFAF}"/>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chemeClr val="accent3"/>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4B290D28-17DD-B0F0-A473-147FF8941414}"/>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92060774"/>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F62F03E5-8266-434A-DE73-E22D8E42A5A0}"/>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2156C11E-F6CE-AA1C-E6FA-347CF7B4F180}"/>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52695908"/>
      </p:ext>
    </p:extLst>
  </p:cSld>
  <p:clrMapOvr>
    <a:masterClrMapping/>
  </p:clrMapOvr>
  <p:extLst>
    <p:ext uri="{DCECCB84-F9BA-43D5-87BE-67443E8EF086}">
      <p15:sldGuideLst xmlns:p15="http://schemas.microsoft.com/office/powerpoint/2012/main">
        <p15:guide id="1" orient="horz" pos="1094"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 Keyline Blue">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ADEA06F5-E2CF-C584-7BCA-8028C79E3B51}"/>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rgbClr val="00B6ED"/>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308F8883-9749-5DC5-48C2-393FF3E0BEF0}"/>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202658449"/>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amp; image (small) + Keyline Blue">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2314576"/>
            <a:ext cx="3463925" cy="3857624"/>
          </a:xfrm>
          <a:solidFill>
            <a:schemeClr val="bg2"/>
          </a:solidFill>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63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3" name="Keyline">
            <a:extLst>
              <a:ext uri="{FF2B5EF4-FFF2-40B4-BE49-F238E27FC236}">
                <a16:creationId xmlns:a16="http://schemas.microsoft.com/office/drawing/2014/main" id="{AF32AB69-9664-7945-9791-EFE7BC2C1663}"/>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rgbClr val="00B6ED"/>
            </a:solidFill>
            <a:prstDash val="solid"/>
            <a:miter/>
          </a:ln>
        </p:spPr>
        <p:txBody>
          <a:bodyPr rtlCol="0" anchor="ctr"/>
          <a:lstStyle/>
          <a:p>
            <a:endParaRPr lang="en-US"/>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5090670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Only + Keyline Blue">
    <p:spTree>
      <p:nvGrpSpPr>
        <p:cNvPr id="1" name=""/>
        <p:cNvGrpSpPr/>
        <p:nvPr/>
      </p:nvGrpSpPr>
      <p:grpSpPr>
        <a:xfrm>
          <a:off x="0" y="0"/>
          <a:ext cx="0" cy="0"/>
          <a:chOff x="0" y="0"/>
          <a:chExt cx="0" cy="0"/>
        </a:xfrm>
      </p:grpSpPr>
      <p:sp>
        <p:nvSpPr>
          <p:cNvPr id="3" name="Keyline">
            <a:extLst>
              <a:ext uri="{FF2B5EF4-FFF2-40B4-BE49-F238E27FC236}">
                <a16:creationId xmlns:a16="http://schemas.microsoft.com/office/drawing/2014/main" id="{81396EB6-670A-9657-014D-3266C15704A1}"/>
              </a:ext>
            </a:extLst>
          </p:cNvPr>
          <p:cNvSpPr/>
          <p:nvPr userDrawn="1"/>
        </p:nvSpPr>
        <p:spPr>
          <a:xfrm>
            <a:off x="241300" y="240029"/>
            <a:ext cx="11710669" cy="6377939"/>
          </a:xfrm>
          <a:prstGeom prst="rect">
            <a:avLst/>
          </a:prstGeom>
          <a:noFill/>
          <a:ln w="25400" cap="flat">
            <a:solidFill>
              <a:schemeClr val="accent1"/>
            </a:solidFill>
            <a:prstDash val="solid"/>
            <a:miter/>
          </a:ln>
        </p:spPr>
        <p:txBody>
          <a:bodyPr rtlCol="0" anchor="ctr"/>
          <a:lstStyle/>
          <a:p>
            <a:endParaRPr lang="en-US"/>
          </a:p>
        </p:txBody>
      </p:sp>
      <p:pic>
        <p:nvPicPr>
          <p:cNvPr id="5" name="AI logo">
            <a:extLst>
              <a:ext uri="{FF2B5EF4-FFF2-40B4-BE49-F238E27FC236}">
                <a16:creationId xmlns:a16="http://schemas.microsoft.com/office/drawing/2014/main" id="{B6CCDEAA-ED9F-5960-5A80-2A70A187004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251775" y="685800"/>
            <a:ext cx="2253011" cy="822838"/>
          </a:xfrm>
          <a:prstGeom prst="rect">
            <a:avLst/>
          </a:prstGeom>
        </p:spPr>
      </p:pic>
      <p:sp>
        <p:nvSpPr>
          <p:cNvPr id="4" name="TextBox 3">
            <a:extLst>
              <a:ext uri="{FF2B5EF4-FFF2-40B4-BE49-F238E27FC236}">
                <a16:creationId xmlns:a16="http://schemas.microsoft.com/office/drawing/2014/main" id="{E344A379-EDE4-D569-A56F-5A381A081411}"/>
              </a:ext>
            </a:extLst>
          </p:cNvPr>
          <p:cNvSpPr txBox="1"/>
          <p:nvPr userDrawn="1"/>
        </p:nvSpPr>
        <p:spPr>
          <a:xfrm>
            <a:off x="7316443" y="774053"/>
            <a:ext cx="1935332" cy="646331"/>
          </a:xfrm>
          <a:prstGeom prst="rect">
            <a:avLst/>
          </a:prstGeom>
          <a:noFill/>
        </p:spPr>
        <p:txBody>
          <a:bodyPr wrap="square" rtlCol="0">
            <a:spAutoFit/>
          </a:bodyPr>
          <a:lstStyle/>
          <a:p>
            <a:r>
              <a:rPr lang="en-GB"/>
              <a:t>Developed in partnership with</a:t>
            </a:r>
          </a:p>
        </p:txBody>
      </p:sp>
      <p:pic>
        <p:nvPicPr>
          <p:cNvPr id="10" name="Picture 9">
            <a:extLst>
              <a:ext uri="{FF2B5EF4-FFF2-40B4-BE49-F238E27FC236}">
                <a16:creationId xmlns:a16="http://schemas.microsoft.com/office/drawing/2014/main" id="{60C2ADD4-2B31-2A37-7B04-DEA47B24C87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
        <p:nvSpPr>
          <p:cNvPr id="2" name="TextBox 6">
            <a:extLst>
              <a:ext uri="{FF2B5EF4-FFF2-40B4-BE49-F238E27FC236}">
                <a16:creationId xmlns:a16="http://schemas.microsoft.com/office/drawing/2014/main" id="{B3DDD861-BFC2-1DE2-58FA-E70605722229}"/>
              </a:ext>
            </a:extLst>
          </p:cNvPr>
          <p:cNvSpPr txBox="1"/>
          <p:nvPr userDrawn="1"/>
        </p:nvSpPr>
        <p:spPr>
          <a:xfrm>
            <a:off x="689746" y="3860952"/>
            <a:ext cx="7442199" cy="23083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effectLst/>
              </a:rPr>
              <a:t>© Crown copyright 2026</a:t>
            </a:r>
          </a:p>
          <a:p>
            <a:r>
              <a:rPr lang="en-GB">
                <a:effectLst/>
              </a:rPr>
              <a:t> </a:t>
            </a:r>
          </a:p>
          <a:p>
            <a:r>
              <a:rPr lang="en-GB">
                <a:effectLst/>
              </a:rPr>
              <a:t>This publication is licensed under the terms of the Open Government Licence v3.0, except where otherwise stated. To view this licence, visit </a:t>
            </a:r>
            <a:r>
              <a:rPr lang="en-GB">
                <a:effectLst/>
                <a:hlinkClick r:id="rId4" tooltip="https://url.uk.m.mimecastprotect.com/s/c4kxcvnozc09r76cgfrriedgkz?domain=nationalarchives.gov.uk"/>
              </a:rPr>
              <a:t>nationalarchives.gov.uk/doc/open-government-licence/version/3</a:t>
            </a:r>
            <a:r>
              <a:rPr lang="en-GB">
                <a:effectLst/>
              </a:rPr>
              <a:t>.</a:t>
            </a:r>
          </a:p>
          <a:p>
            <a:r>
              <a:rPr lang="en-GB">
                <a:effectLst/>
              </a:rPr>
              <a:t> </a:t>
            </a:r>
          </a:p>
          <a:p>
            <a:r>
              <a:rPr lang="en-GB">
                <a:effectLst/>
              </a:rPr>
              <a:t>Where we have identified any third-party copyright information, you will need to obtain permission from the copyright holders concerned.</a:t>
            </a:r>
          </a:p>
        </p:txBody>
      </p:sp>
    </p:spTree>
    <p:extLst>
      <p:ext uri="{BB962C8B-B14F-4D97-AF65-F5344CB8AC3E}">
        <p14:creationId xmlns:p14="http://schemas.microsoft.com/office/powerpoint/2010/main" val="305150070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52B4DD-4C2E-CB96-07DF-9B5F6937C7E9}"/>
              </a:ext>
            </a:extLst>
          </p:cNvPr>
          <p:cNvSpPr>
            <a:spLocks noGrp="1"/>
          </p:cNvSpPr>
          <p:nvPr>
            <p:ph type="title"/>
          </p:nvPr>
        </p:nvSpPr>
        <p:spPr>
          <a:xfrm>
            <a:off x="709613" y="709613"/>
            <a:ext cx="10771185" cy="1220447"/>
          </a:xfrm>
          <a:prstGeom prst="rect">
            <a:avLst/>
          </a:prstGeom>
        </p:spPr>
        <p:txBody>
          <a:bodyPr vert="horz" lIns="0" tIns="0" rIns="0" bIns="0" rtlCol="0" anchor="t" anchorCtr="0">
            <a:noAutofit/>
          </a:bodyPr>
          <a:lstStyle/>
          <a:p>
            <a:r>
              <a:rPr lang="en-GB"/>
              <a:t>Click to add title text</a:t>
            </a:r>
          </a:p>
        </p:txBody>
      </p:sp>
      <p:sp>
        <p:nvSpPr>
          <p:cNvPr id="3" name="Text Placeholder 2">
            <a:extLst>
              <a:ext uri="{FF2B5EF4-FFF2-40B4-BE49-F238E27FC236}">
                <a16:creationId xmlns:a16="http://schemas.microsoft.com/office/drawing/2014/main" id="{2498B601-38A4-C393-4424-E9CB30D6270C}"/>
              </a:ext>
            </a:extLst>
          </p:cNvPr>
          <p:cNvSpPr>
            <a:spLocks noGrp="1"/>
          </p:cNvSpPr>
          <p:nvPr>
            <p:ph type="body" idx="1"/>
          </p:nvPr>
        </p:nvSpPr>
        <p:spPr>
          <a:xfrm>
            <a:off x="709613" y="2098675"/>
            <a:ext cx="10771186" cy="3464660"/>
          </a:xfrm>
          <a:prstGeom prst="rect">
            <a:avLst/>
          </a:prstGeom>
        </p:spPr>
        <p:txBody>
          <a:bodyPr vert="horz" lIns="0" tIns="0" rIns="0" bIns="0" rtlCol="0">
            <a:normAutofit/>
          </a:bodyPr>
          <a:lstStyle/>
          <a:p>
            <a:pPr lvl="0"/>
            <a:r>
              <a:rPr lang="en-GB"/>
              <a:t>Click to add text</a:t>
            </a:r>
          </a:p>
          <a:p>
            <a:pPr lvl="1"/>
            <a:r>
              <a:rPr lang="en-GB"/>
              <a:t>First level</a:t>
            </a:r>
          </a:p>
          <a:p>
            <a:pPr lvl="2"/>
            <a:r>
              <a:rPr lang="en-GB"/>
              <a:t>Second level</a:t>
            </a:r>
          </a:p>
          <a:p>
            <a:pPr lvl="3"/>
            <a:r>
              <a:rPr lang="en-GB"/>
              <a:t>Third level</a:t>
            </a:r>
          </a:p>
          <a:p>
            <a:pPr lvl="4"/>
            <a:r>
              <a:rPr lang="en-GB"/>
              <a:t>Fourth level</a:t>
            </a:r>
          </a:p>
        </p:txBody>
      </p:sp>
      <p:sp>
        <p:nvSpPr>
          <p:cNvPr id="7" name="Slide Number Placeholder 5">
            <a:extLst>
              <a:ext uri="{FF2B5EF4-FFF2-40B4-BE49-F238E27FC236}">
                <a16:creationId xmlns:a16="http://schemas.microsoft.com/office/drawing/2014/main" id="{D508ED67-4FCD-F9F2-88D9-15BCD8871EA0}"/>
              </a:ext>
            </a:extLst>
          </p:cNvPr>
          <p:cNvSpPr>
            <a:spLocks noGrp="1"/>
          </p:cNvSpPr>
          <p:nvPr>
            <p:ph type="sldNum" sz="quarter" idx="4"/>
          </p:nvPr>
        </p:nvSpPr>
        <p:spPr>
          <a:xfrm>
            <a:off x="11017621" y="6172200"/>
            <a:ext cx="488580" cy="446400"/>
          </a:xfrm>
          <a:prstGeom prst="rect">
            <a:avLst/>
          </a:prstGeom>
        </p:spPr>
        <p:txBody>
          <a:bodyPr lIns="0" tIns="0" rIns="0" bIns="0" anchor="ctr" anchorCtr="0"/>
          <a:lstStyle>
            <a:lvl1pPr algn="r">
              <a:defRPr sz="1300">
                <a:latin typeface="+mn-lt"/>
              </a:defRPr>
            </a:lvl1pPr>
          </a:lstStyle>
          <a:p>
            <a:fld id="{BA634521-C80F-DA4F-BE98-7119B7CE3C87}" type="slidenum">
              <a:rPr lang="en-US" smtClean="0"/>
              <a:pPr/>
              <a:t>‹#›</a:t>
            </a:fld>
            <a:endParaRPr lang="en-US"/>
          </a:p>
        </p:txBody>
      </p:sp>
      <p:sp>
        <p:nvSpPr>
          <p:cNvPr id="5" name="Footer Placeholder 4">
            <a:extLst>
              <a:ext uri="{FF2B5EF4-FFF2-40B4-BE49-F238E27FC236}">
                <a16:creationId xmlns:a16="http://schemas.microsoft.com/office/drawing/2014/main" id="{A82862DC-E79C-69C1-73EE-2EEDD1A9C821}"/>
              </a:ext>
            </a:extLst>
          </p:cNvPr>
          <p:cNvSpPr>
            <a:spLocks noGrp="1"/>
          </p:cNvSpPr>
          <p:nvPr>
            <p:ph type="ftr" sz="quarter" idx="3"/>
          </p:nvPr>
        </p:nvSpPr>
        <p:spPr>
          <a:xfrm>
            <a:off x="6203950" y="6172200"/>
            <a:ext cx="4800971" cy="446399"/>
          </a:xfrm>
          <a:prstGeom prst="rect">
            <a:avLst/>
          </a:prstGeom>
        </p:spPr>
        <p:txBody>
          <a:bodyPr vert="horz" lIns="0" tIns="0" rIns="0" bIns="0" rtlCol="0" anchor="ctr"/>
          <a:lstStyle>
            <a:lvl1pPr algn="r">
              <a:defRPr sz="1300" b="1">
                <a:solidFill>
                  <a:schemeClr val="tx1"/>
                </a:solidFill>
                <a:latin typeface="+mn-lt"/>
              </a:defRPr>
            </a:lvl1pPr>
          </a:lstStyle>
          <a:p>
            <a:r>
              <a:rPr lang="en-US"/>
              <a:t>Go to Insert, then Header and Footer to change this</a:t>
            </a:r>
          </a:p>
        </p:txBody>
      </p:sp>
    </p:spTree>
    <p:extLst>
      <p:ext uri="{BB962C8B-B14F-4D97-AF65-F5344CB8AC3E}">
        <p14:creationId xmlns:p14="http://schemas.microsoft.com/office/powerpoint/2010/main" val="1170632888"/>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 id="2147483857" r:id="rId18"/>
    <p:sldLayoutId id="2147483858" r:id="rId19"/>
    <p:sldLayoutId id="2147483859" r:id="rId20"/>
    <p:sldLayoutId id="2147483860" r:id="rId21"/>
    <p:sldLayoutId id="2147483861" r:id="rId22"/>
    <p:sldLayoutId id="2147483862" r:id="rId23"/>
    <p:sldLayoutId id="2147483863" r:id="rId24"/>
    <p:sldLayoutId id="2147483864" r:id="rId25"/>
    <p:sldLayoutId id="2147483865" r:id="rId26"/>
    <p:sldLayoutId id="2147483866" r:id="rId27"/>
    <p:sldLayoutId id="2147483867" r:id="rId28"/>
    <p:sldLayoutId id="2147483868" r:id="rId29"/>
    <p:sldLayoutId id="2147483869" r:id="rId30"/>
    <p:sldLayoutId id="2147483871" r:id="rId31"/>
    <p:sldLayoutId id="2147483718" r:id="rId32"/>
    <p:sldLayoutId id="2147483738" r:id="rId33"/>
    <p:sldLayoutId id="2147483749" r:id="rId34"/>
    <p:sldLayoutId id="2147483872" r:id="rId35"/>
  </p:sldLayoutIdLst>
  <p:hf hdr="0" dt="0"/>
  <p:txStyles>
    <p:title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p:titleStyle>
    <p:body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Arial" panose="020B0604020202020204"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432">
          <p15:clr>
            <a:srgbClr val="F26B43"/>
          </p15:clr>
        </p15:guide>
        <p15:guide id="4" pos="1454">
          <p15:clr>
            <a:srgbClr val="F26B43"/>
          </p15:clr>
        </p15:guide>
        <p15:guide id="5" pos="1590">
          <p15:clr>
            <a:srgbClr val="F26B43"/>
          </p15:clr>
        </p15:guide>
        <p15:guide id="6" pos="2613">
          <p15:clr>
            <a:srgbClr val="F26B43"/>
          </p15:clr>
        </p15:guide>
        <p15:guide id="7" pos="2749">
          <p15:clr>
            <a:srgbClr val="F26B43"/>
          </p15:clr>
        </p15:guide>
        <p15:guide id="8" pos="3771">
          <p15:clr>
            <a:srgbClr val="F26B43"/>
          </p15:clr>
        </p15:guide>
        <p15:guide id="9" pos="3908">
          <p15:clr>
            <a:srgbClr val="F26B43"/>
          </p15:clr>
        </p15:guide>
        <p15:guide id="10" pos="4930">
          <p15:clr>
            <a:srgbClr val="F26B43"/>
          </p15:clr>
        </p15:guide>
        <p15:guide id="11" pos="5066">
          <p15:clr>
            <a:srgbClr val="F26B43"/>
          </p15:clr>
        </p15:guide>
        <p15:guide id="12" pos="6089">
          <p15:clr>
            <a:srgbClr val="F26B43"/>
          </p15:clr>
        </p15:guide>
        <p15:guide id="13" pos="6225">
          <p15:clr>
            <a:srgbClr val="F26B43"/>
          </p15:clr>
        </p15:guide>
        <p15:guide id="14" pos="7248">
          <p15:clr>
            <a:srgbClr val="F26B43"/>
          </p15:clr>
        </p15:guide>
        <p15:guide id="15" orient="horz">
          <p15:clr>
            <a:srgbClr val="F26B43"/>
          </p15:clr>
        </p15:guide>
        <p15:guide id="16" orient="horz" pos="4320">
          <p15:clr>
            <a:srgbClr val="F26B43"/>
          </p15:clr>
        </p15:guide>
        <p15:guide id="17" orient="horz" pos="432">
          <p15:clr>
            <a:srgbClr val="F26B43"/>
          </p15:clr>
        </p15:guide>
        <p15:guide id="18" orient="horz" pos="809">
          <p15:clr>
            <a:srgbClr val="F26B43"/>
          </p15:clr>
        </p15:guide>
        <p15:guide id="19" orient="horz" pos="945">
          <p15:clr>
            <a:srgbClr val="F26B43"/>
          </p15:clr>
        </p15:guide>
        <p15:guide id="20" orient="horz" pos="1322">
          <p15:clr>
            <a:srgbClr val="F26B43"/>
          </p15:clr>
        </p15:guide>
        <p15:guide id="21" orient="horz" pos="1458">
          <p15:clr>
            <a:srgbClr val="F26B43"/>
          </p15:clr>
        </p15:guide>
        <p15:guide id="22" orient="horz" pos="1835">
          <p15:clr>
            <a:srgbClr val="F26B43"/>
          </p15:clr>
        </p15:guide>
        <p15:guide id="23" orient="horz" pos="1971">
          <p15:clr>
            <a:srgbClr val="F26B43"/>
          </p15:clr>
        </p15:guide>
        <p15:guide id="24" orient="horz" pos="2348">
          <p15:clr>
            <a:srgbClr val="F26B43"/>
          </p15:clr>
        </p15:guide>
        <p15:guide id="25" orient="horz" pos="2484">
          <p15:clr>
            <a:srgbClr val="F26B43"/>
          </p15:clr>
        </p15:guide>
        <p15:guide id="26" orient="horz" pos="2861">
          <p15:clr>
            <a:srgbClr val="F26B43"/>
          </p15:clr>
        </p15:guide>
        <p15:guide id="27" orient="horz" pos="2997">
          <p15:clr>
            <a:srgbClr val="F26B43"/>
          </p15:clr>
        </p15:guide>
        <p15:guide id="28" orient="horz" pos="3374">
          <p15:clr>
            <a:srgbClr val="F26B43"/>
          </p15:clr>
        </p15:guide>
        <p15:guide id="29" orient="horz" pos="3510">
          <p15:clr>
            <a:srgbClr val="F26B43"/>
          </p15:clr>
        </p15:guide>
        <p15:guide id="30" orient="horz" pos="3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3.xml"/></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3.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46.xml.rels><?xml version="1.0" encoding="UTF-8" standalone="yes"?>
<Relationships xmlns="http://schemas.openxmlformats.org/package/2006/relationships"><Relationship Id="rId3" Type="http://schemas.openxmlformats.org/officeDocument/2006/relationships/hyperlink" Target="https://assets.publishing.service.gov.uk/media/68d6580c9ce370a7e0a0fd29/Cross-cutting_themes_in_ide&#8230;" TargetMode="External"/><Relationship Id="rId2" Type="http://schemas.openxmlformats.org/officeDocument/2006/relationships/notesSlide" Target="../notesSlides/notesSlide46.xml"/><Relationship Id="rId1" Type="http://schemas.openxmlformats.org/officeDocument/2006/relationships/slideLayout" Target="../slideLayouts/slideLayout8.xml"/><Relationship Id="rId6" Type="http://schemas.openxmlformats.org/officeDocument/2006/relationships/hyperlink" Target="https://assets.publishing.service.gov.uk/media/68c024cb8c6d992f23edd79c/Early_years_foundation_stage_statutory_framework_-_for_group_and_school-based_providers.pdf.pdf" TargetMode="External"/><Relationship Id="rId5" Type="http://schemas.openxmlformats.org/officeDocument/2006/relationships/hyperlink" Target="https://drive.google.com/file/d/1dAkFpc43x3CE56apJfINx2O1uaRJVvqf/view?pli=1" TargetMode="External"/><Relationship Id="rId4" Type="http://schemas.openxmlformats.org/officeDocument/2006/relationships/hyperlink" Target="https://casel.org/casel-sel-framework-11-2020/?view=true"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ww.gov.uk/government/consultations/send-reform-putting-children-and-young-people-first/send-reform-putting-children-and-young-people-first-html-version" TargetMode="External"/><Relationship Id="rId2" Type="http://schemas.openxmlformats.org/officeDocument/2006/relationships/notesSlide" Target="../notesSlides/notesSlide47.xml"/><Relationship Id="rId1" Type="http://schemas.openxmlformats.org/officeDocument/2006/relationships/slideLayout" Target="../slideLayouts/slideLayout8.xml"/><Relationship Id="rId5" Type="http://schemas.openxmlformats.org/officeDocument/2006/relationships/hyperlink" Target="https://educationendowmentfoundation.org.uk/education-evidence/inclusive-teaching/universal-approaches" TargetMode="External"/><Relationship Id="rId4" Type="http://schemas.openxmlformats.org/officeDocument/2006/relationships/hyperlink" Target="https://casel.s3.us-east-2.amazonaws.com/CASEL-Resources-Keeping-SEL-Developmental.pdf"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EAD027-91A3-DE8B-B066-1E39B0D4723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8472379-586C-A5C7-A924-B03A54AE1150}"/>
              </a:ext>
            </a:extLst>
          </p:cNvPr>
          <p:cNvSpPr>
            <a:spLocks noGrp="1"/>
          </p:cNvSpPr>
          <p:nvPr>
            <p:ph type="title"/>
          </p:nvPr>
        </p:nvSpPr>
        <p:spPr>
          <a:xfrm>
            <a:off x="279400" y="561080"/>
            <a:ext cx="5084050" cy="860575"/>
          </a:xfrm>
          <a:solidFill>
            <a:schemeClr val="accent1"/>
          </a:solidFill>
        </p:spPr>
        <p:txBody>
          <a:bodyPr/>
          <a:lstStyle/>
          <a:p>
            <a:r>
              <a:rPr lang="en-US"/>
              <a:t>Document explainer</a:t>
            </a:r>
          </a:p>
        </p:txBody>
      </p:sp>
      <p:sp>
        <p:nvSpPr>
          <p:cNvPr id="11" name="TextBox 10">
            <a:extLst>
              <a:ext uri="{FF2B5EF4-FFF2-40B4-BE49-F238E27FC236}">
                <a16:creationId xmlns:a16="http://schemas.microsoft.com/office/drawing/2014/main" id="{CFAFD003-A021-CA2E-8436-A9779724E079}"/>
              </a:ext>
            </a:extLst>
          </p:cNvPr>
          <p:cNvSpPr txBox="1"/>
          <p:nvPr/>
        </p:nvSpPr>
        <p:spPr>
          <a:xfrm>
            <a:off x="685801" y="1819835"/>
            <a:ext cx="10820400" cy="4493754"/>
          </a:xfrm>
          <a:prstGeom prst="rect">
            <a:avLst/>
          </a:prstGeom>
          <a:noFill/>
        </p:spPr>
        <p:txBody>
          <a:bodyPr wrap="square" lIns="91440" tIns="45720" rIns="91440" bIns="45720" anchor="t">
            <a:spAutoFit/>
          </a:bodyPr>
          <a:lstStyle/>
          <a:p>
            <a:pPr marL="180975" lvl="0" defTabSz="889000">
              <a:lnSpc>
                <a:spcPct val="90000"/>
              </a:lnSpc>
              <a:spcBef>
                <a:spcPct val="0"/>
              </a:spcBef>
              <a:spcAft>
                <a:spcPts val="1200"/>
              </a:spcAft>
              <a:buClr>
                <a:schemeClr val="tx2"/>
              </a:buClr>
            </a:pPr>
            <a:r>
              <a:rPr lang="en-GB" sz="2000" b="1"/>
              <a:t>Purpose: </a:t>
            </a:r>
            <a:r>
              <a:rPr lang="en-GB" sz="2000"/>
              <a:t>This slide deck supports staff to understand the new areas of development and how inclusive teaching practices relate to high-quality teaching. </a:t>
            </a:r>
            <a:endParaRPr lang="en-GB" sz="2000">
              <a:cs typeface="Arial"/>
            </a:endParaRPr>
          </a:p>
          <a:p>
            <a:pPr marL="180975" lvl="0" defTabSz="889000">
              <a:lnSpc>
                <a:spcPct val="90000"/>
              </a:lnSpc>
              <a:spcBef>
                <a:spcPct val="0"/>
              </a:spcBef>
              <a:spcAft>
                <a:spcPts val="1200"/>
              </a:spcAft>
              <a:buClr>
                <a:schemeClr val="tx2"/>
              </a:buClr>
            </a:pPr>
            <a:r>
              <a:rPr lang="en-GB" sz="2000" b="1"/>
              <a:t>Audience: </a:t>
            </a:r>
            <a:r>
              <a:rPr lang="en-GB" sz="2000"/>
              <a:t>Teachers and support staff in primary and secondary schools.</a:t>
            </a:r>
            <a:endParaRPr lang="en-GB" sz="2000">
              <a:cs typeface="Arial"/>
            </a:endParaRPr>
          </a:p>
          <a:p>
            <a:pPr marL="180975" lvl="0" defTabSz="889000">
              <a:lnSpc>
                <a:spcPct val="90000"/>
              </a:lnSpc>
              <a:spcBef>
                <a:spcPct val="0"/>
              </a:spcBef>
              <a:spcAft>
                <a:spcPts val="1200"/>
              </a:spcAft>
              <a:buClr>
                <a:schemeClr val="tx2"/>
              </a:buClr>
            </a:pPr>
            <a:r>
              <a:rPr lang="en-GB" sz="2000" b="1"/>
              <a:t>How to use this document:</a:t>
            </a:r>
            <a:endParaRPr lang="en-GB" sz="2000" b="1">
              <a:cs typeface="Arial"/>
            </a:endParaRPr>
          </a:p>
          <a:p>
            <a:pPr marL="445770" lvl="0" indent="-264795" defTabSz="889000">
              <a:lnSpc>
                <a:spcPct val="90000"/>
              </a:lnSpc>
              <a:spcBef>
                <a:spcPct val="0"/>
              </a:spcBef>
              <a:spcAft>
                <a:spcPts val="1200"/>
              </a:spcAft>
              <a:buClr>
                <a:schemeClr val="tx2"/>
              </a:buClr>
              <a:buFont typeface="Segoe UI" panose="020B0502040204020203" pitchFamily="34" charset="0"/>
              <a:buChar char="&gt;"/>
            </a:pPr>
            <a:r>
              <a:rPr lang="en-GB" sz="2000"/>
              <a:t>This is the third of three introduction sessions focusing on SEND reforms, inclusive teaching and areas of development.</a:t>
            </a:r>
            <a:endParaRPr lang="en-GB" sz="2000">
              <a:cs typeface="Arial"/>
            </a:endParaRP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sz="2000"/>
              <a:t>This session can be delivered in full or in parts, depending on the context of your setting and the structure of your planned professional development time. </a:t>
            </a:r>
            <a:endParaRPr lang="en-GB" sz="2000">
              <a:cs typeface="Arial"/>
            </a:endParaRP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sz="2000"/>
              <a:t>A facilitator guidance document is available to support delivery of the session.</a:t>
            </a:r>
            <a:endParaRPr lang="en-GB" sz="2000">
              <a:cs typeface="Arial"/>
            </a:endParaRP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sz="2000"/>
              <a:t>Further guidance on planning and delivering these professional development materials can be found in the Guide to Materials.</a:t>
            </a:r>
            <a:endParaRPr lang="en-GB" sz="2000">
              <a:cs typeface="Arial"/>
            </a:endParaRPr>
          </a:p>
          <a:p>
            <a:pPr marL="180975" lvl="0" defTabSz="889000">
              <a:lnSpc>
                <a:spcPct val="90000"/>
              </a:lnSpc>
              <a:spcBef>
                <a:spcPct val="0"/>
              </a:spcBef>
              <a:spcAft>
                <a:spcPts val="1200"/>
              </a:spcAft>
              <a:buClr>
                <a:schemeClr val="tx2"/>
              </a:buClr>
            </a:pPr>
            <a:endParaRPr lang="en-GB" sz="2000">
              <a:solidFill>
                <a:sysClr val="windowText" lastClr="000000"/>
              </a:solidFill>
            </a:endParaRPr>
          </a:p>
        </p:txBody>
      </p:sp>
      <p:sp>
        <p:nvSpPr>
          <p:cNvPr id="3" name="Slide Number Placeholder 2">
            <a:extLst>
              <a:ext uri="{FF2B5EF4-FFF2-40B4-BE49-F238E27FC236}">
                <a16:creationId xmlns:a16="http://schemas.microsoft.com/office/drawing/2014/main" id="{993B7B50-E139-2EFE-7F8F-20E3BC9DCE45}"/>
              </a:ext>
            </a:extLst>
          </p:cNvPr>
          <p:cNvSpPr>
            <a:spLocks noGrp="1"/>
          </p:cNvSpPr>
          <p:nvPr>
            <p:ph type="sldNum" sz="quarter" idx="4294967295"/>
          </p:nvPr>
        </p:nvSpPr>
        <p:spPr>
          <a:xfrm>
            <a:off x="11093450" y="6172200"/>
            <a:ext cx="488950" cy="44608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
        <p:nvSpPr>
          <p:cNvPr id="4" name="Rectangle 3">
            <a:extLst>
              <a:ext uri="{FF2B5EF4-FFF2-40B4-BE49-F238E27FC236}">
                <a16:creationId xmlns:a16="http://schemas.microsoft.com/office/drawing/2014/main" id="{F487065D-90A9-2DA8-0B87-B501A0D15A38}"/>
              </a:ext>
              <a:ext uri="{C183D7F6-B498-43B3-948B-1728B52AA6E4}">
                <adec:decorative xmlns:adec="http://schemas.microsoft.com/office/drawing/2017/decorative" val="1"/>
              </a:ext>
            </a:extLst>
          </p:cNvPr>
          <p:cNvSpPr/>
          <p:nvPr/>
        </p:nvSpPr>
        <p:spPr>
          <a:xfrm>
            <a:off x="277586" y="228600"/>
            <a:ext cx="11633200" cy="638968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60508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38FE49F-76D6-7B28-579D-BE1833402B9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CA6C98A-7C86-BA09-1BA7-1C2605BB0677}"/>
              </a:ext>
            </a:extLst>
          </p:cNvPr>
          <p:cNvSpPr>
            <a:spLocks noGrp="1"/>
          </p:cNvSpPr>
          <p:nvPr>
            <p:ph type="body" sz="quarter" idx="11"/>
          </p:nvPr>
        </p:nvSpPr>
        <p:spPr>
          <a:xfrm>
            <a:off x="706118" y="1509154"/>
            <a:ext cx="10796587" cy="3859212"/>
          </a:xfrm>
        </p:spPr>
        <p:txBody>
          <a:bodyPr vert="horz" lIns="0" tIns="0" rIns="0" bIns="0" rtlCol="0" anchor="t">
            <a:noAutofit/>
          </a:bodyPr>
          <a:lstStyle/>
          <a:p>
            <a:r>
              <a:rPr lang="en-GB">
                <a:ea typeface="Segoe UI"/>
              </a:rPr>
              <a:t>Timings of individual slides (e.g., 2 minutes) and a running timing in minutes (e.g., [4]) are provided based on a 60-minute session.</a:t>
            </a:r>
          </a:p>
          <a:p>
            <a:r>
              <a:rPr lang="en-GB">
                <a:ea typeface="Segoe UI"/>
              </a:rPr>
              <a:t>However, the session is intended to be flexible enough for you to adapt it to slightly longer or shorter times as required (e.g., 75 mins or 50 mins):</a:t>
            </a:r>
          </a:p>
          <a:p>
            <a:pPr marL="342900" indent="-342900">
              <a:buClr>
                <a:srgbClr val="1D70B8"/>
              </a:buClr>
              <a:buFont typeface="Segoe UI" panose="020B0502040204020203" pitchFamily="34" charset="0"/>
              <a:buChar char="&gt;"/>
            </a:pPr>
            <a:r>
              <a:rPr lang="en-GB">
                <a:ea typeface="Segoe UI"/>
              </a:rPr>
              <a:t>For shorter sessions, you may need to limit optional slides and consider the use of time provided for reflection activities – for example, considering the length of discussion time and how many responses you elicit.</a:t>
            </a:r>
          </a:p>
          <a:p>
            <a:pPr marL="342900" indent="-342900">
              <a:buClr>
                <a:srgbClr val="1D70B8"/>
              </a:buClr>
              <a:buFont typeface="Segoe UI" panose="020B0502040204020203" pitchFamily="34" charset="0"/>
              <a:buChar char="&gt;"/>
            </a:pPr>
            <a:r>
              <a:rPr lang="en-GB">
                <a:ea typeface="Segoe UI"/>
              </a:rPr>
              <a:t>For longer sessions, you might offer more of the optional slides and extend the time available for reflection and discussion – for example, taking more contributions from staff and explicitly drawing out the suggested key points as they are raised by the staff themselves.</a:t>
            </a:r>
          </a:p>
          <a:p>
            <a:endParaRPr lang="en-GB"/>
          </a:p>
        </p:txBody>
      </p:sp>
      <p:sp>
        <p:nvSpPr>
          <p:cNvPr id="5" name="Title 4">
            <a:extLst>
              <a:ext uri="{FF2B5EF4-FFF2-40B4-BE49-F238E27FC236}">
                <a16:creationId xmlns:a16="http://schemas.microsoft.com/office/drawing/2014/main" id="{62E2FBDD-3C73-1C3A-77F7-2294CD65C341}"/>
              </a:ext>
            </a:extLst>
          </p:cNvPr>
          <p:cNvSpPr>
            <a:spLocks noGrp="1"/>
          </p:cNvSpPr>
          <p:nvPr>
            <p:ph type="title"/>
          </p:nvPr>
        </p:nvSpPr>
        <p:spPr/>
        <p:txBody>
          <a:bodyPr/>
          <a:lstStyle/>
          <a:p>
            <a:r>
              <a:rPr lang="en-US">
                <a:latin typeface="Arial" panose="020B0604020202020204" pitchFamily="34" charset="0"/>
              </a:rPr>
              <a:t>Facilitation guidance: timings</a:t>
            </a:r>
            <a:endParaRPr lang="en-US"/>
          </a:p>
        </p:txBody>
      </p:sp>
      <p:sp>
        <p:nvSpPr>
          <p:cNvPr id="3" name="Slide Number Placeholder 2">
            <a:extLst>
              <a:ext uri="{FF2B5EF4-FFF2-40B4-BE49-F238E27FC236}">
                <a16:creationId xmlns:a16="http://schemas.microsoft.com/office/drawing/2014/main" id="{CDFD5C0B-8BF1-C7B2-B36A-0E64097A66FB}"/>
              </a:ext>
            </a:extLst>
          </p:cNvPr>
          <p:cNvSpPr>
            <a:spLocks noGrp="1"/>
          </p:cNvSpPr>
          <p:nvPr>
            <p:ph type="sldNum" sz="quarter" idx="14"/>
          </p:nvPr>
        </p:nvSpPr>
        <p:spPr/>
        <p:txBody>
          <a:bodyPr/>
          <a:lstStyle/>
          <a:p>
            <a:fld id="{BA634521-C80F-DA4F-BE98-7119B7CE3C87}" type="slidenum">
              <a:rPr lang="en-US" smtClean="0"/>
              <a:pPr/>
              <a:t>2</a:t>
            </a:fld>
            <a:endParaRPr lang="en-US"/>
          </a:p>
        </p:txBody>
      </p:sp>
    </p:spTree>
    <p:extLst>
      <p:ext uri="{BB962C8B-B14F-4D97-AF65-F5344CB8AC3E}">
        <p14:creationId xmlns:p14="http://schemas.microsoft.com/office/powerpoint/2010/main" val="1326729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FABEB6-FFF5-B90D-AD96-2877147E28BF}"/>
              </a:ext>
            </a:extLst>
          </p:cNvPr>
          <p:cNvSpPr>
            <a:spLocks noGrp="1"/>
          </p:cNvSpPr>
          <p:nvPr>
            <p:ph type="ctrTitle"/>
          </p:nvPr>
        </p:nvSpPr>
        <p:spPr>
          <a:xfrm>
            <a:off x="709613" y="2314575"/>
            <a:ext cx="5965507" cy="3276275"/>
          </a:xfrm>
        </p:spPr>
        <p:txBody>
          <a:bodyPr lIns="91440" tIns="45720" rIns="91440" bIns="45720" anchor="ctr"/>
          <a:lstStyle/>
          <a:p>
            <a:br>
              <a:rPr lang="en-US" sz="4000" b="1"/>
            </a:br>
            <a:r>
              <a:rPr lang="en-US" b="1"/>
              <a:t>Inclusive teaching and areas of development</a:t>
            </a:r>
            <a:br>
              <a:rPr lang="en-US" b="1"/>
            </a:br>
            <a:endParaRPr lang="en-US"/>
          </a:p>
        </p:txBody>
      </p:sp>
      <p:pic>
        <p:nvPicPr>
          <p:cNvPr id="5" name="Picture 4">
            <a:extLst>
              <a:ext uri="{FF2B5EF4-FFF2-40B4-BE49-F238E27FC236}">
                <a16:creationId xmlns:a16="http://schemas.microsoft.com/office/drawing/2014/main" id="{D5D22ABA-FD72-2198-4282-70B036A3198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75159" y="2606846"/>
            <a:ext cx="4707228" cy="3582491"/>
          </a:xfrm>
          <a:prstGeom prst="rect">
            <a:avLst/>
          </a:prstGeom>
        </p:spPr>
      </p:pic>
    </p:spTree>
    <p:extLst>
      <p:ext uri="{BB962C8B-B14F-4D97-AF65-F5344CB8AC3E}">
        <p14:creationId xmlns:p14="http://schemas.microsoft.com/office/powerpoint/2010/main" val="3447166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8B5B1A-F8C6-DCA1-4C21-BA0AE3ED92B9}"/>
              </a:ext>
            </a:extLst>
          </p:cNvPr>
          <p:cNvSpPr>
            <a:spLocks noGrp="1"/>
          </p:cNvSpPr>
          <p:nvPr>
            <p:ph type="title"/>
          </p:nvPr>
        </p:nvSpPr>
        <p:spPr>
          <a:xfrm>
            <a:off x="709612" y="697889"/>
            <a:ext cx="2534331" cy="2215173"/>
          </a:xfrm>
        </p:spPr>
        <p:txBody>
          <a:bodyPr/>
          <a:lstStyle/>
          <a:p>
            <a:r>
              <a:rPr lang="en-US"/>
              <a:t>Session timings</a:t>
            </a:r>
          </a:p>
        </p:txBody>
      </p:sp>
      <p:graphicFrame>
        <p:nvGraphicFramePr>
          <p:cNvPr id="4" name="Table 10">
            <a:extLst>
              <a:ext uri="{FF2B5EF4-FFF2-40B4-BE49-F238E27FC236}">
                <a16:creationId xmlns:a16="http://schemas.microsoft.com/office/drawing/2014/main" id="{482DDDE2-139F-46F2-A41A-B5DE275A135C}"/>
              </a:ext>
            </a:extLst>
          </p:cNvPr>
          <p:cNvGraphicFramePr>
            <a:graphicFrameLocks/>
          </p:cNvGraphicFramePr>
          <p:nvPr>
            <p:extLst>
              <p:ext uri="{D42A27DB-BD31-4B8C-83A1-F6EECF244321}">
                <p14:modId xmlns:p14="http://schemas.microsoft.com/office/powerpoint/2010/main" val="492806257"/>
              </p:ext>
            </p:extLst>
          </p:nvPr>
        </p:nvGraphicFramePr>
        <p:xfrm>
          <a:off x="3487615" y="685800"/>
          <a:ext cx="8019720" cy="3538403"/>
        </p:xfrm>
        <a:graphic>
          <a:graphicData uri="http://schemas.openxmlformats.org/drawingml/2006/table">
            <a:tbl>
              <a:tblPr firstRow="1" bandRow="1">
                <a:tableStyleId>{72833802-FEF1-4C79-8D5D-14CF1EAF98D9}</a:tableStyleId>
              </a:tblPr>
              <a:tblGrid>
                <a:gridCol w="5385222">
                  <a:extLst>
                    <a:ext uri="{9D8B030D-6E8A-4147-A177-3AD203B41FA5}">
                      <a16:colId xmlns:a16="http://schemas.microsoft.com/office/drawing/2014/main" val="1896486581"/>
                    </a:ext>
                  </a:extLst>
                </a:gridCol>
                <a:gridCol w="2634498">
                  <a:extLst>
                    <a:ext uri="{9D8B030D-6E8A-4147-A177-3AD203B41FA5}">
                      <a16:colId xmlns:a16="http://schemas.microsoft.com/office/drawing/2014/main" val="76747227"/>
                    </a:ext>
                  </a:extLst>
                </a:gridCol>
              </a:tblGrid>
              <a:tr h="698046">
                <a:tc>
                  <a:txBody>
                    <a:bodyPr/>
                    <a:lstStyle/>
                    <a:p>
                      <a:r>
                        <a:rPr lang="en-US" sz="2000">
                          <a:solidFill>
                            <a:schemeClr val="tx1"/>
                          </a:solidFill>
                          <a:latin typeface="Arial" panose="020B0604020202020204" pitchFamily="34" charset="0"/>
                          <a:cs typeface="Arial" panose="020B0604020202020204" pitchFamily="34" charset="0"/>
                        </a:rPr>
                        <a:t>Activity</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solidFill>
                            <a:schemeClr val="tx1"/>
                          </a:solidFill>
                        </a:rPr>
                        <a:t>Time (approx.)</a:t>
                      </a:r>
                      <a:endParaRPr lang="en-US" sz="2000"/>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51639671"/>
                  </a:ext>
                </a:extLst>
              </a:tr>
              <a:tr h="698046">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2000">
                          <a:latin typeface="+mn-lt"/>
                          <a:cs typeface="Arial" panose="020B0604020202020204" pitchFamily="34" charset="0"/>
                        </a:rPr>
                        <a:t>What do we mean by areas of development?</a:t>
                      </a:r>
                    </a:p>
                  </a:txBody>
                  <a:tcPr marL="57319" marR="57319" marT="57319" marB="57319"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40727875"/>
                  </a:ext>
                </a:extLst>
              </a:tr>
              <a:tr h="698046">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2000" b="0" i="0" u="none" strike="noStrike" kern="1200" cap="none" spc="0" normalizeH="0" baseline="0" noProof="0">
                          <a:ln>
                            <a:noFill/>
                          </a:ln>
                          <a:solidFill>
                            <a:schemeClr val="tx1"/>
                          </a:solidFill>
                          <a:effectLst/>
                          <a:uLnTx/>
                          <a:uFillTx/>
                          <a:latin typeface="+mn-lt"/>
                          <a:cs typeface="Arial" panose="020B0604020202020204" pitchFamily="34" charset="0"/>
                        </a:rPr>
                        <a:t>What do we need to know about </a:t>
                      </a:r>
                      <a:r>
                        <a:rPr lang="en-GB" sz="2000">
                          <a:solidFill>
                            <a:schemeClr val="tx1"/>
                          </a:solidFill>
                          <a:latin typeface="+mn-lt"/>
                          <a:cs typeface="Arial" panose="020B0604020202020204" pitchFamily="34" charset="0"/>
                        </a:rPr>
                        <a:t>learning needs</a:t>
                      </a:r>
                      <a:r>
                        <a:rPr kumimoji="0" lang="en-GB" sz="2000" b="0" i="0" u="none" strike="noStrike" kern="1200" cap="none" spc="0" normalizeH="0" baseline="0" noProof="0">
                          <a:ln>
                            <a:noFill/>
                          </a:ln>
                          <a:solidFill>
                            <a:schemeClr val="tx1"/>
                          </a:solidFill>
                          <a:effectLst/>
                          <a:uLnTx/>
                          <a:uFillTx/>
                          <a:latin typeface="+mn-lt"/>
                          <a:cs typeface="Arial" panose="020B0604020202020204" pitchFamily="34" charset="0"/>
                        </a:rPr>
                        <a:t>? </a:t>
                      </a:r>
                    </a:p>
                  </a:txBody>
                  <a:tcPr marL="57319" marR="57319" marT="57319" marB="57319"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94762947"/>
                  </a:ext>
                </a:extLst>
              </a:tr>
              <a:tr h="6980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solidFill>
                            <a:schemeClr val="tx1"/>
                          </a:solidFill>
                          <a:latin typeface="+mn-lt"/>
                          <a:cs typeface="Arial" panose="020B0604020202020204" pitchFamily="34" charset="0"/>
                        </a:rPr>
                        <a:t>How can the areas of development help us approach inclusive teaching?</a:t>
                      </a:r>
                      <a:endParaRPr kumimoji="0" lang="en-GB" sz="2000" b="0" i="0" u="none" strike="noStrike" kern="1200" cap="none" spc="0" normalizeH="0" baseline="0" noProof="0">
                        <a:ln>
                          <a:noFill/>
                        </a:ln>
                        <a:solidFill>
                          <a:schemeClr val="tx1"/>
                        </a:solidFill>
                        <a:effectLst/>
                        <a:uLnTx/>
                        <a:uFillTx/>
                        <a:latin typeface="+mn-lt"/>
                        <a:cs typeface="Arial" panose="020B0604020202020204" pitchFamily="34" charset="0"/>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t>25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27097330"/>
                  </a:ext>
                </a:extLst>
              </a:tr>
              <a:tr h="698046">
                <a:tc>
                  <a:txBody>
                    <a:bodyPr/>
                    <a:lstStyle/>
                    <a:p>
                      <a:pPr lvl="0">
                        <a:buNone/>
                      </a:pPr>
                      <a:r>
                        <a:rPr lang="en-GB" sz="2000" b="0" i="0" u="none" strike="noStrike" noProof="0">
                          <a:solidFill>
                            <a:schemeClr val="tx1"/>
                          </a:solidFill>
                          <a:latin typeface="Arial" panose="020B0604020202020204" pitchFamily="34" charset="0"/>
                          <a:cs typeface="Arial" panose="020B0604020202020204" pitchFamily="34" charset="0"/>
                        </a:rPr>
                        <a:t>Reflection</a:t>
                      </a:r>
                      <a:endParaRPr lang="en-US" sz="2000">
                        <a:latin typeface="Arial" panose="020B0604020202020204" pitchFamily="34" charset="0"/>
                        <a:cs typeface="Arial" panose="020B0604020202020204" pitchFamily="34" charset="0"/>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t>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0777446"/>
                  </a:ext>
                </a:extLst>
              </a:tr>
            </a:tbl>
          </a:graphicData>
        </a:graphic>
      </p:graphicFrame>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smtClean="0"/>
              <a:pPr/>
              <a:t>4</a:t>
            </a:fld>
            <a:endParaRPr lang="en-US"/>
          </a:p>
        </p:txBody>
      </p:sp>
    </p:spTree>
    <p:extLst>
      <p:ext uri="{BB962C8B-B14F-4D97-AF65-F5344CB8AC3E}">
        <p14:creationId xmlns:p14="http://schemas.microsoft.com/office/powerpoint/2010/main" val="544846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3B76FB-CA11-1669-2B63-D70904898447}"/>
              </a:ext>
            </a:extLst>
          </p:cNvPr>
          <p:cNvSpPr>
            <a:spLocks noGrp="1"/>
          </p:cNvSpPr>
          <p:nvPr>
            <p:ph type="title"/>
          </p:nvPr>
        </p:nvSpPr>
        <p:spPr/>
        <p:txBody>
          <a:bodyPr/>
          <a:lstStyle/>
          <a:p>
            <a:r>
              <a:rPr lang="en-GB"/>
              <a:t>Aims of the session</a:t>
            </a:r>
          </a:p>
        </p:txBody>
      </p:sp>
      <p:sp>
        <p:nvSpPr>
          <p:cNvPr id="3" name="Text Placeholder 2">
            <a:extLst>
              <a:ext uri="{FF2B5EF4-FFF2-40B4-BE49-F238E27FC236}">
                <a16:creationId xmlns:a16="http://schemas.microsoft.com/office/drawing/2014/main" id="{E4C41FAC-ED25-27D6-9AFD-C8F6B5BD46C6}"/>
              </a:ext>
            </a:extLst>
          </p:cNvPr>
          <p:cNvSpPr>
            <a:spLocks noGrp="1"/>
          </p:cNvSpPr>
          <p:nvPr>
            <p:ph type="body" sz="quarter" idx="10"/>
          </p:nvPr>
        </p:nvSpPr>
        <p:spPr>
          <a:xfrm>
            <a:off x="709613" y="2098675"/>
            <a:ext cx="10143443" cy="3473450"/>
          </a:xfrm>
        </p:spPr>
        <p:txBody>
          <a:bodyPr/>
          <a:lstStyle/>
          <a:p>
            <a:pPr marL="342900" lvl="0" indent="-342900">
              <a:buClr>
                <a:srgbClr val="006FB7"/>
              </a:buClr>
              <a:buFont typeface="Arial" panose="020B0604020202020204" pitchFamily="34" charset="0"/>
              <a:buChar char="&gt;"/>
            </a:pPr>
            <a:r>
              <a:rPr lang="en-GB"/>
              <a:t>to introduce and define the areas of development</a:t>
            </a:r>
          </a:p>
          <a:p>
            <a:pPr marL="342900" lvl="0" indent="-342900">
              <a:buClr>
                <a:srgbClr val="006FB7"/>
              </a:buClr>
              <a:buFont typeface="Arial" panose="020B0604020202020204" pitchFamily="34" charset="0"/>
              <a:buChar char="&gt;"/>
            </a:pPr>
            <a:r>
              <a:rPr lang="en-GB"/>
              <a:t>to explain how inclusive teaching practices relate to high-quality teaching</a:t>
            </a:r>
          </a:p>
          <a:p>
            <a:pPr marL="342900" indent="-342900">
              <a:buClr>
                <a:srgbClr val="006FB7"/>
              </a:buClr>
              <a:buFont typeface="Arial" panose="020B0604020202020204" pitchFamily="34" charset="0"/>
              <a:buChar char="&gt;"/>
            </a:pPr>
            <a:r>
              <a:rPr lang="en-GB"/>
              <a:t>to explain how greater awareness of the areas of development can inform our practice</a:t>
            </a:r>
          </a:p>
        </p:txBody>
      </p:sp>
      <p:sp>
        <p:nvSpPr>
          <p:cNvPr id="5" name="Slide Number Placeholder 4">
            <a:extLst>
              <a:ext uri="{FF2B5EF4-FFF2-40B4-BE49-F238E27FC236}">
                <a16:creationId xmlns:a16="http://schemas.microsoft.com/office/drawing/2014/main" id="{06A59E29-1F2A-E028-DD4E-18219D627AA4}"/>
              </a:ext>
            </a:extLst>
          </p:cNvPr>
          <p:cNvSpPr>
            <a:spLocks noGrp="1"/>
          </p:cNvSpPr>
          <p:nvPr>
            <p:ph type="sldNum" sz="quarter" idx="12"/>
          </p:nvPr>
        </p:nvSpPr>
        <p:spPr/>
        <p:txBody>
          <a:bodyPr/>
          <a:lstStyle/>
          <a:p>
            <a:fld id="{BA634521-C80F-DA4F-BE98-7119B7CE3C87}" type="slidenum">
              <a:rPr lang="en-US" smtClean="0"/>
              <a:pPr/>
              <a:t>5</a:t>
            </a:fld>
            <a:endParaRPr lang="en-US"/>
          </a:p>
        </p:txBody>
      </p:sp>
    </p:spTree>
    <p:extLst>
      <p:ext uri="{BB962C8B-B14F-4D97-AF65-F5344CB8AC3E}">
        <p14:creationId xmlns:p14="http://schemas.microsoft.com/office/powerpoint/2010/main" val="3318579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725C14-A1F5-EF88-66D6-F1556FD38D5C}"/>
              </a:ext>
            </a:extLst>
          </p:cNvPr>
          <p:cNvSpPr>
            <a:spLocks noGrp="1"/>
          </p:cNvSpPr>
          <p:nvPr>
            <p:ph type="title"/>
          </p:nvPr>
        </p:nvSpPr>
        <p:spPr>
          <a:xfrm>
            <a:off x="1392000" y="982329"/>
            <a:ext cx="10800000" cy="1027112"/>
          </a:xfrm>
        </p:spPr>
        <p:txBody>
          <a:bodyPr/>
          <a:lstStyle/>
          <a:p>
            <a:r>
              <a:rPr lang="en-US"/>
              <a:t>Reflection </a:t>
            </a:r>
          </a:p>
        </p:txBody>
      </p:sp>
      <p:sp>
        <p:nvSpPr>
          <p:cNvPr id="3" name="Text Placeholder 2">
            <a:extLst>
              <a:ext uri="{FF2B5EF4-FFF2-40B4-BE49-F238E27FC236}">
                <a16:creationId xmlns:a16="http://schemas.microsoft.com/office/drawing/2014/main" id="{C7025C55-C8E8-749A-561E-2244AF1DCF4B}"/>
              </a:ext>
            </a:extLst>
          </p:cNvPr>
          <p:cNvSpPr>
            <a:spLocks noGrp="1"/>
          </p:cNvSpPr>
          <p:nvPr>
            <p:ph type="body" sz="quarter" idx="10"/>
          </p:nvPr>
        </p:nvSpPr>
        <p:spPr>
          <a:xfrm>
            <a:off x="709614" y="2913063"/>
            <a:ext cx="7116761" cy="2659062"/>
          </a:xfrm>
        </p:spPr>
        <p:txBody>
          <a:bodyPr vert="horz" lIns="0" tIns="0" rIns="0" bIns="0" rtlCol="0" anchor="t">
            <a:noAutofit/>
          </a:bodyPr>
          <a:lstStyle/>
          <a:p>
            <a:r>
              <a:rPr lang="en-US" dirty="0"/>
              <a:t>Think about a pupil (or group of pupils) you teach, whose needs you don’t always feel confident meeting. </a:t>
            </a:r>
          </a:p>
          <a:p>
            <a:pPr marL="342900" indent="-342900">
              <a:buClr>
                <a:schemeClr val="accent1"/>
              </a:buClr>
              <a:buFont typeface="Arial" panose="020B0604020202020204" pitchFamily="34" charset="0"/>
              <a:buChar char="&gt;"/>
            </a:pPr>
            <a:r>
              <a:rPr lang="en-US" dirty="0"/>
              <a:t>What makes meeting their needs challenging? </a:t>
            </a:r>
          </a:p>
          <a:p>
            <a:pPr marL="342900" indent="-342900">
              <a:buClr>
                <a:schemeClr val="accent1"/>
              </a:buClr>
              <a:buFont typeface="Arial" panose="020B0604020202020204" pitchFamily="34" charset="0"/>
              <a:buChar char="&gt;"/>
            </a:pPr>
            <a:r>
              <a:rPr lang="en-US" dirty="0"/>
              <a:t>What do you think might help with this? </a:t>
            </a:r>
          </a:p>
        </p:txBody>
      </p:sp>
      <p:pic>
        <p:nvPicPr>
          <p:cNvPr id="7" name="Picture 6">
            <a:extLst>
              <a:ext uri="{FF2B5EF4-FFF2-40B4-BE49-F238E27FC236}">
                <a16:creationId xmlns:a16="http://schemas.microsoft.com/office/drawing/2014/main" id="{FE50C295-E35E-A045-F881-A50AB3B0FA7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3427" y="887464"/>
            <a:ext cx="790236" cy="796821"/>
          </a:xfrm>
          <a:prstGeom prst="rect">
            <a:avLst/>
          </a:prstGeom>
        </p:spPr>
      </p:pic>
      <p:sp>
        <p:nvSpPr>
          <p:cNvPr id="5" name="Slide Number Placeholder 4">
            <a:extLst>
              <a:ext uri="{FF2B5EF4-FFF2-40B4-BE49-F238E27FC236}">
                <a16:creationId xmlns:a16="http://schemas.microsoft.com/office/drawing/2014/main" id="{61C08B9F-79CF-4A63-64BC-E2B6AC0D205D}"/>
              </a:ext>
            </a:extLst>
          </p:cNvPr>
          <p:cNvSpPr>
            <a:spLocks noGrp="1"/>
          </p:cNvSpPr>
          <p:nvPr>
            <p:ph type="sldNum" sz="quarter" idx="12"/>
          </p:nvPr>
        </p:nvSpPr>
        <p:spPr/>
        <p:txBody>
          <a:bodyPr/>
          <a:lstStyle/>
          <a:p>
            <a:fld id="{BA634521-C80F-DA4F-BE98-7119B7CE3C87}" type="slidenum">
              <a:rPr lang="en-US" smtClean="0"/>
              <a:pPr/>
              <a:t>6</a:t>
            </a:fld>
            <a:endParaRPr lang="en-US"/>
          </a:p>
        </p:txBody>
      </p:sp>
    </p:spTree>
    <p:extLst>
      <p:ext uri="{BB962C8B-B14F-4D97-AF65-F5344CB8AC3E}">
        <p14:creationId xmlns:p14="http://schemas.microsoft.com/office/powerpoint/2010/main" val="3464379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AE7B9-D70A-50F4-ACEA-792DC09EE2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EDE96-4194-BD59-BE04-78301CBA12AF}"/>
              </a:ext>
            </a:extLst>
          </p:cNvPr>
          <p:cNvSpPr>
            <a:spLocks noGrp="1"/>
          </p:cNvSpPr>
          <p:nvPr>
            <p:ph type="title"/>
          </p:nvPr>
        </p:nvSpPr>
        <p:spPr>
          <a:xfrm>
            <a:off x="706201" y="-881109"/>
            <a:ext cx="10800000" cy="1027112"/>
          </a:xfrm>
        </p:spPr>
        <p:txBody>
          <a:bodyPr/>
          <a:lstStyle/>
          <a:p>
            <a:r>
              <a:rPr lang="en-GB"/>
              <a:t>What do we mean by areas of development?</a:t>
            </a:r>
          </a:p>
        </p:txBody>
      </p:sp>
      <p:sp>
        <p:nvSpPr>
          <p:cNvPr id="3" name="Text Placeholder 2">
            <a:extLst>
              <a:ext uri="{FF2B5EF4-FFF2-40B4-BE49-F238E27FC236}">
                <a16:creationId xmlns:a16="http://schemas.microsoft.com/office/drawing/2014/main" id="{4F9A3E88-BC7F-23B1-295C-305617D95A1B}"/>
              </a:ext>
            </a:extLst>
          </p:cNvPr>
          <p:cNvSpPr txBox="1">
            <a:spLocks/>
          </p:cNvSpPr>
          <p:nvPr/>
        </p:nvSpPr>
        <p:spPr>
          <a:xfrm>
            <a:off x="702469" y="1302496"/>
            <a:ext cx="10805224" cy="741856"/>
          </a:xfrm>
          <a:prstGeom prst="rect">
            <a:avLst/>
          </a:prstGeom>
          <a:solidFill>
            <a:schemeClr val="accent1">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None/>
            </a:pPr>
            <a:r>
              <a:rPr lang="en-GB" sz="2400">
                <a:cs typeface="Arial" panose="020B0604020202020204" pitchFamily="34" charset="0"/>
              </a:rPr>
              <a:t>What do we mean by areas of development?</a:t>
            </a:r>
            <a:endParaRPr lang="en-US" sz="2400">
              <a:cs typeface="Arial" panose="020B0604020202020204" pitchFamily="34" charset="0"/>
            </a:endParaRPr>
          </a:p>
        </p:txBody>
      </p:sp>
      <p:sp>
        <p:nvSpPr>
          <p:cNvPr id="12" name="Text Placeholder 3">
            <a:extLst>
              <a:ext uri="{FF2B5EF4-FFF2-40B4-BE49-F238E27FC236}">
                <a16:creationId xmlns:a16="http://schemas.microsoft.com/office/drawing/2014/main" id="{ED062351-940A-D051-0FF0-70B61ECFB666}"/>
              </a:ext>
            </a:extLst>
          </p:cNvPr>
          <p:cNvSpPr txBox="1">
            <a:spLocks/>
          </p:cNvSpPr>
          <p:nvPr/>
        </p:nvSpPr>
        <p:spPr>
          <a:xfrm>
            <a:off x="702469" y="2207545"/>
            <a:ext cx="10805224" cy="741856"/>
          </a:xfrm>
          <a:prstGeom prst="rect">
            <a:avLst/>
          </a:prstGeom>
          <a:no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cs typeface="Arial" panose="020B0604020202020204" pitchFamily="34" charset="0"/>
              </a:rPr>
              <a:t>What do we need to know about learning needs? </a:t>
            </a:r>
          </a:p>
        </p:txBody>
      </p:sp>
      <p:sp>
        <p:nvSpPr>
          <p:cNvPr id="14" name="Text Placeholder 4">
            <a:extLst>
              <a:ext uri="{FF2B5EF4-FFF2-40B4-BE49-F238E27FC236}">
                <a16:creationId xmlns:a16="http://schemas.microsoft.com/office/drawing/2014/main" id="{6D293B5D-1CC7-1444-1939-5FF33CD1C70B}"/>
              </a:ext>
            </a:extLst>
          </p:cNvPr>
          <p:cNvSpPr txBox="1">
            <a:spLocks/>
          </p:cNvSpPr>
          <p:nvPr/>
        </p:nvSpPr>
        <p:spPr>
          <a:xfrm>
            <a:off x="702469" y="3117357"/>
            <a:ext cx="1077188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cs typeface="Arial" panose="020B0604020202020204" pitchFamily="34" charset="0"/>
              </a:rPr>
              <a:t>How can the areas of development help us approach inclusive teaching?</a:t>
            </a:r>
          </a:p>
        </p:txBody>
      </p:sp>
      <p:sp>
        <p:nvSpPr>
          <p:cNvPr id="6" name="Slide Number Placeholder 5">
            <a:extLst>
              <a:ext uri="{FF2B5EF4-FFF2-40B4-BE49-F238E27FC236}">
                <a16:creationId xmlns:a16="http://schemas.microsoft.com/office/drawing/2014/main" id="{B79247A2-51F8-DB90-9FFD-2E3A9F02F8D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300" b="0" i="0" u="none" strike="noStrike" kern="1200" cap="none" spc="0" normalizeH="0" baseline="0" noProof="0">
              <a:ln>
                <a:noFill/>
              </a:ln>
              <a:solidFill>
                <a:srgbClr val="000000"/>
              </a:solidFill>
              <a:effectLst/>
              <a:uLnTx/>
              <a:uFillTx/>
              <a:ea typeface="+mn-ea"/>
              <a:cs typeface="+mn-cs"/>
            </a:endParaRPr>
          </a:p>
        </p:txBody>
      </p:sp>
    </p:spTree>
    <p:extLst>
      <p:ext uri="{BB962C8B-B14F-4D97-AF65-F5344CB8AC3E}">
        <p14:creationId xmlns:p14="http://schemas.microsoft.com/office/powerpoint/2010/main" val="4024681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44583-B646-936D-2A9D-7646E9FEE331}"/>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5322CC07-273B-871B-18D4-B50EE0330176}"/>
              </a:ext>
            </a:extLst>
          </p:cNvPr>
          <p:cNvSpPr>
            <a:spLocks noGrp="1"/>
          </p:cNvSpPr>
          <p:nvPr>
            <p:ph type="title"/>
          </p:nvPr>
        </p:nvSpPr>
        <p:spPr>
          <a:xfrm>
            <a:off x="709612" y="709613"/>
            <a:ext cx="5018088" cy="1027112"/>
          </a:xfrm>
        </p:spPr>
        <p:txBody>
          <a:bodyPr/>
          <a:lstStyle/>
          <a:p>
            <a:r>
              <a:rPr lang="en-US"/>
              <a:t>Areas of development</a:t>
            </a:r>
            <a:br>
              <a:rPr lang="en-US"/>
            </a:br>
            <a:endParaRPr lang="en-GB"/>
          </a:p>
        </p:txBody>
      </p:sp>
      <p:pic>
        <p:nvPicPr>
          <p:cNvPr id="7" name="Picture 6" descr="The five areas of development.">
            <a:extLst>
              <a:ext uri="{FF2B5EF4-FFF2-40B4-BE49-F238E27FC236}">
                <a16:creationId xmlns:a16="http://schemas.microsoft.com/office/drawing/2014/main" id="{1B1DAB69-E248-E2EC-6AC7-14B7E3DF36F9}"/>
              </a:ext>
            </a:extLst>
          </p:cNvPr>
          <p:cNvPicPr>
            <a:picLocks noChangeAspect="1"/>
          </p:cNvPicPr>
          <p:nvPr/>
        </p:nvPicPr>
        <p:blipFill>
          <a:blip r:embed="rId3"/>
          <a:stretch>
            <a:fillRect/>
          </a:stretch>
        </p:blipFill>
        <p:spPr>
          <a:xfrm>
            <a:off x="5064275" y="685800"/>
            <a:ext cx="5744346" cy="5486400"/>
          </a:xfrm>
          <a:prstGeom prst="rect">
            <a:avLst/>
          </a:prstGeom>
        </p:spPr>
      </p:pic>
      <p:sp>
        <p:nvSpPr>
          <p:cNvPr id="5" name="Slide Number Placeholder 4">
            <a:extLst>
              <a:ext uri="{FF2B5EF4-FFF2-40B4-BE49-F238E27FC236}">
                <a16:creationId xmlns:a16="http://schemas.microsoft.com/office/drawing/2014/main" id="{69DB56E1-55B2-80FD-0662-E3C70FFB3031}"/>
              </a:ext>
            </a:extLst>
          </p:cNvPr>
          <p:cNvSpPr>
            <a:spLocks noGrp="1"/>
          </p:cNvSpPr>
          <p:nvPr>
            <p:ph type="sldNum" sz="quarter" idx="12"/>
          </p:nvPr>
        </p:nvSpPr>
        <p:spPr/>
        <p:txBody>
          <a:bodyPr/>
          <a:lstStyle/>
          <a:p>
            <a:fld id="{BA634521-C80F-DA4F-BE98-7119B7CE3C87}" type="slidenum">
              <a:rPr lang="en-US" smtClean="0"/>
              <a:pPr/>
              <a:t>8</a:t>
            </a:fld>
            <a:endParaRPr lang="en-US"/>
          </a:p>
        </p:txBody>
      </p:sp>
      <p:sp>
        <p:nvSpPr>
          <p:cNvPr id="3" name="Text Placeholder 2">
            <a:extLst>
              <a:ext uri="{FF2B5EF4-FFF2-40B4-BE49-F238E27FC236}">
                <a16:creationId xmlns:a16="http://schemas.microsoft.com/office/drawing/2014/main" id="{C1B7DFB4-8B0C-C9FC-568C-0BA6A77BEC74}"/>
              </a:ext>
            </a:extLst>
          </p:cNvPr>
          <p:cNvSpPr>
            <a:spLocks noGrp="1"/>
          </p:cNvSpPr>
          <p:nvPr/>
        </p:nvSpPr>
        <p:spPr>
          <a:xfrm>
            <a:off x="5309234" y="6344689"/>
            <a:ext cx="6458223" cy="547821"/>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1"/>
              </a:buClr>
            </a:pPr>
            <a:r>
              <a:rPr lang="en-GB" sz="1200">
                <a:cs typeface="Segoe UI"/>
              </a:rPr>
              <a:t>Note: The categories are subject to change following the SEND Reform consultation</a:t>
            </a:r>
            <a:endParaRPr lang="en-US" sz="1200"/>
          </a:p>
          <a:p>
            <a:endParaRPr lang="en-GB" sz="1600"/>
          </a:p>
        </p:txBody>
      </p:sp>
    </p:spTree>
    <p:extLst>
      <p:ext uri="{BB962C8B-B14F-4D97-AF65-F5344CB8AC3E}">
        <p14:creationId xmlns:p14="http://schemas.microsoft.com/office/powerpoint/2010/main" val="3731168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C4DD6-D705-2879-80A6-5BB8ED1C843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52AA64E-45EE-E992-70E4-CEC288F2E832}"/>
              </a:ext>
            </a:extLst>
          </p:cNvPr>
          <p:cNvSpPr>
            <a:spLocks noGrp="1"/>
          </p:cNvSpPr>
          <p:nvPr>
            <p:ph type="title"/>
          </p:nvPr>
        </p:nvSpPr>
        <p:spPr>
          <a:xfrm>
            <a:off x="709612" y="709613"/>
            <a:ext cx="10435466" cy="1027112"/>
          </a:xfrm>
        </p:spPr>
        <p:txBody>
          <a:bodyPr/>
          <a:lstStyle/>
          <a:p>
            <a:r>
              <a:rPr lang="en-US"/>
              <a:t>Areas of development</a:t>
            </a:r>
          </a:p>
        </p:txBody>
      </p:sp>
      <p:graphicFrame>
        <p:nvGraphicFramePr>
          <p:cNvPr id="4" name="Table 3">
            <a:extLst>
              <a:ext uri="{FF2B5EF4-FFF2-40B4-BE49-F238E27FC236}">
                <a16:creationId xmlns:a16="http://schemas.microsoft.com/office/drawing/2014/main" id="{19C5CDB4-4616-533F-CEFC-DDAA37894E7E}"/>
              </a:ext>
            </a:extLst>
          </p:cNvPr>
          <p:cNvGraphicFramePr>
            <a:graphicFrameLocks noGrp="1"/>
          </p:cNvGraphicFramePr>
          <p:nvPr>
            <p:extLst>
              <p:ext uri="{D42A27DB-BD31-4B8C-83A1-F6EECF244321}">
                <p14:modId xmlns:p14="http://schemas.microsoft.com/office/powerpoint/2010/main" val="365446774"/>
              </p:ext>
            </p:extLst>
          </p:nvPr>
        </p:nvGraphicFramePr>
        <p:xfrm>
          <a:off x="709612" y="1736725"/>
          <a:ext cx="10796590" cy="4152562"/>
        </p:xfrm>
        <a:graphic>
          <a:graphicData uri="http://schemas.openxmlformats.org/drawingml/2006/table">
            <a:tbl>
              <a:tblPr firstRow="1" bandRow="1">
                <a:tableStyleId>{F2DE63D5-997A-4646-A377-4702673A728D}</a:tableStyleId>
              </a:tblPr>
              <a:tblGrid>
                <a:gridCol w="2722702">
                  <a:extLst>
                    <a:ext uri="{9D8B030D-6E8A-4147-A177-3AD203B41FA5}">
                      <a16:colId xmlns:a16="http://schemas.microsoft.com/office/drawing/2014/main" val="2452180668"/>
                    </a:ext>
                  </a:extLst>
                </a:gridCol>
                <a:gridCol w="8073888">
                  <a:extLst>
                    <a:ext uri="{9D8B030D-6E8A-4147-A177-3AD203B41FA5}">
                      <a16:colId xmlns:a16="http://schemas.microsoft.com/office/drawing/2014/main" val="3206549791"/>
                    </a:ext>
                  </a:extLst>
                </a:gridCol>
              </a:tblGrid>
              <a:tr h="456071">
                <a:tc>
                  <a:txBody>
                    <a:bodyPr/>
                    <a:lstStyle/>
                    <a:p>
                      <a:r>
                        <a:rPr lang="en-GB">
                          <a:solidFill>
                            <a:schemeClr val="tx1"/>
                          </a:solidFill>
                          <a:latin typeface="+mn-lt"/>
                        </a:rPr>
                        <a:t>Area of development</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en-GB">
                          <a:solidFill>
                            <a:schemeClr val="tx1"/>
                          </a:solidFill>
                          <a:latin typeface="+mn-lt"/>
                        </a:rPr>
                        <a:t>Description</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426626598"/>
                  </a:ext>
                </a:extLst>
              </a:tr>
              <a:tr h="798124">
                <a:tc>
                  <a:txBody>
                    <a:bodyPr/>
                    <a:lstStyle/>
                    <a:p>
                      <a:r>
                        <a:rPr lang="en-GB">
                          <a:solidFill>
                            <a:schemeClr val="tx1"/>
                          </a:solidFill>
                          <a:latin typeface="+mn-lt"/>
                        </a:rPr>
                        <a:t>Speech, language and communication (SLC)</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en-GB" sz="1800" kern="100">
                          <a:solidFill>
                            <a:schemeClr val="tx1"/>
                          </a:solidFill>
                          <a:effectLst/>
                          <a:latin typeface="+mn-lt"/>
                        </a:rPr>
                        <a:t>understanding and using language to interact and learn</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465111310"/>
                  </a:ext>
                </a:extLst>
              </a:tr>
              <a:tr h="810746">
                <a:tc>
                  <a:txBody>
                    <a:bodyPr/>
                    <a:lstStyle/>
                    <a:p>
                      <a:r>
                        <a:rPr lang="en-GB">
                          <a:solidFill>
                            <a:schemeClr val="tx1"/>
                          </a:solidFill>
                          <a:latin typeface="+mn-lt"/>
                        </a:rPr>
                        <a:t>Sensory</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en-GB" sz="1800" kern="100">
                          <a:solidFill>
                            <a:schemeClr val="tx1"/>
                          </a:solidFill>
                          <a:effectLst/>
                          <a:latin typeface="+mn-lt"/>
                        </a:rPr>
                        <a:t>processing and responding to sensory information (such as sight, sound, touch).</a:t>
                      </a:r>
                      <a:endParaRPr lang="en-GB">
                        <a:solidFill>
                          <a:schemeClr val="tx1"/>
                        </a:solidFill>
                        <a:latin typeface="+mn-lt"/>
                      </a:endParaRP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470482349"/>
                  </a:ext>
                </a:extLst>
              </a:tr>
              <a:tr h="567521">
                <a:tc>
                  <a:txBody>
                    <a:bodyPr/>
                    <a:lstStyle/>
                    <a:p>
                      <a:r>
                        <a:rPr lang="en-GB">
                          <a:solidFill>
                            <a:schemeClr val="tx1"/>
                          </a:solidFill>
                          <a:latin typeface="+mn-lt"/>
                        </a:rPr>
                        <a:t>Motor and physical </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en-GB" sz="1800" kern="100">
                          <a:solidFill>
                            <a:schemeClr val="tx1"/>
                          </a:solidFill>
                          <a:effectLst/>
                          <a:latin typeface="+mn-lt"/>
                        </a:rPr>
                        <a:t>movement, coordination and physical health needs</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147887250"/>
                  </a:ext>
                </a:extLst>
              </a:tr>
              <a:tr h="567521">
                <a:tc>
                  <a:txBody>
                    <a:bodyPr/>
                    <a:lstStyle/>
                    <a:p>
                      <a:r>
                        <a:rPr lang="en-GB">
                          <a:solidFill>
                            <a:schemeClr val="tx1"/>
                          </a:solidFill>
                          <a:latin typeface="+mn-lt"/>
                        </a:rPr>
                        <a:t>Executive function</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marL="0" lvl="0" indent="0">
                        <a:buFont typeface="Segoe UI"/>
                        <a:buNone/>
                      </a:pPr>
                      <a:r>
                        <a:rPr lang="en-GB" b="0">
                          <a:solidFill>
                            <a:schemeClr val="tx1"/>
                          </a:solidFill>
                          <a:latin typeface="+mn-lt"/>
                          <a:cs typeface="Arial" panose="020B0604020202020204" pitchFamily="34" charset="0"/>
                        </a:rPr>
                        <a:t>skills for organising, planning, remembering and managing tasks</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836289976"/>
                  </a:ext>
                </a:extLst>
              </a:tr>
              <a:tr h="798124">
                <a:tc>
                  <a:txBody>
                    <a:bodyPr/>
                    <a:lstStyle/>
                    <a:p>
                      <a:r>
                        <a:rPr lang="en-GB">
                          <a:solidFill>
                            <a:schemeClr val="tx1"/>
                          </a:solidFill>
                          <a:latin typeface="+mn-lt"/>
                        </a:rPr>
                        <a:t>Social and emotional development</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en-GB" sz="1800" kern="100">
                          <a:solidFill>
                            <a:schemeClr val="tx1"/>
                          </a:solidFill>
                          <a:effectLst/>
                          <a:latin typeface="+mn-lt"/>
                        </a:rPr>
                        <a:t>building relationships, managing feelings and social interaction</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010938201"/>
                  </a:ext>
                </a:extLst>
              </a:tr>
            </a:tbl>
          </a:graphicData>
        </a:graphic>
      </p:graphicFrame>
      <p:sp>
        <p:nvSpPr>
          <p:cNvPr id="5" name="TextBox 4">
            <a:extLst>
              <a:ext uri="{FF2B5EF4-FFF2-40B4-BE49-F238E27FC236}">
                <a16:creationId xmlns:a16="http://schemas.microsoft.com/office/drawing/2014/main" id="{C7E15267-B465-0BF5-9937-BF9D39541954}"/>
              </a:ext>
            </a:extLst>
          </p:cNvPr>
          <p:cNvSpPr txBox="1"/>
          <p:nvPr/>
        </p:nvSpPr>
        <p:spPr>
          <a:xfrm>
            <a:off x="5363995" y="6009887"/>
            <a:ext cx="7253967" cy="276999"/>
          </a:xfrm>
          <a:prstGeom prst="rect">
            <a:avLst/>
          </a:prstGeom>
          <a:noFill/>
        </p:spPr>
        <p:txBody>
          <a:bodyPr wrap="square">
            <a:spAutoFit/>
          </a:bodyPr>
          <a:lstStyle/>
          <a:p>
            <a:pPr marL="8000" indent="-8000">
              <a:defRPr sz="1200">
                <a:solidFill>
                  <a:srgbClr val="2A2D41"/>
                </a:solidFill>
                <a:latin typeface="Segoe UI"/>
              </a:defRPr>
            </a:pPr>
            <a:r>
              <a:rPr lang="en-GB" sz="1200">
                <a:solidFill>
                  <a:srgbClr val="2A2D41"/>
                </a:solidFill>
                <a:latin typeface="Arial" panose="020B0604020202020204" pitchFamily="34" charset="0"/>
              </a:rPr>
              <a:t>Department for Education (2026). SEND Reform: putting children and young people first</a:t>
            </a:r>
          </a:p>
        </p:txBody>
      </p:sp>
      <p:sp>
        <p:nvSpPr>
          <p:cNvPr id="6" name="Slide Number Placeholder 5">
            <a:extLst>
              <a:ext uri="{FF2B5EF4-FFF2-40B4-BE49-F238E27FC236}">
                <a16:creationId xmlns:a16="http://schemas.microsoft.com/office/drawing/2014/main" id="{4DB9352B-B631-7A2F-1C40-044FF9FC42E0}"/>
              </a:ext>
            </a:extLst>
          </p:cNvPr>
          <p:cNvSpPr>
            <a:spLocks noGrp="1"/>
          </p:cNvSpPr>
          <p:nvPr>
            <p:ph type="sldNum" sz="quarter" idx="12"/>
          </p:nvPr>
        </p:nvSpPr>
        <p:spPr/>
        <p:txBody>
          <a:bodyPr/>
          <a:lstStyle/>
          <a:p>
            <a:fld id="{BA634521-C80F-DA4F-BE98-7119B7CE3C87}" type="slidenum">
              <a:rPr lang="en-US" dirty="0" smtClean="0"/>
              <a:pPr/>
              <a:t>9</a:t>
            </a:fld>
            <a:endParaRPr lang="en-US"/>
          </a:p>
        </p:txBody>
      </p:sp>
    </p:spTree>
    <p:extLst>
      <p:ext uri="{BB962C8B-B14F-4D97-AF65-F5344CB8AC3E}">
        <p14:creationId xmlns:p14="http://schemas.microsoft.com/office/powerpoint/2010/main" val="2032287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0C87176-1032-FABB-EB25-BE1D2A04733E}"/>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A787E56A-2734-2A90-9482-52305CA9A015}"/>
              </a:ext>
            </a:extLst>
          </p:cNvPr>
          <p:cNvSpPr>
            <a:spLocks noGrp="1"/>
          </p:cNvSpPr>
          <p:nvPr>
            <p:ph type="title"/>
          </p:nvPr>
        </p:nvSpPr>
        <p:spPr/>
        <p:txBody>
          <a:bodyPr/>
          <a:lstStyle/>
          <a:p>
            <a:r>
              <a:rPr lang="en-GB"/>
              <a:t>Facilitator guidance: hidden slide</a:t>
            </a:r>
            <a:br>
              <a:rPr lang="en-GB"/>
            </a:br>
            <a:endParaRPr lang="en-GB"/>
          </a:p>
        </p:txBody>
      </p:sp>
      <p:sp>
        <p:nvSpPr>
          <p:cNvPr id="3" name="Text Placeholder 2">
            <a:extLst>
              <a:ext uri="{FF2B5EF4-FFF2-40B4-BE49-F238E27FC236}">
                <a16:creationId xmlns:a16="http://schemas.microsoft.com/office/drawing/2014/main" id="{9FC39250-9F5A-CEBB-57A3-641EFEE8413A}"/>
              </a:ext>
            </a:extLst>
          </p:cNvPr>
          <p:cNvSpPr>
            <a:spLocks noGrp="1"/>
          </p:cNvSpPr>
          <p:nvPr/>
        </p:nvSpPr>
        <p:spPr>
          <a:xfrm>
            <a:off x="706873" y="1619366"/>
            <a:ext cx="10554734" cy="3257550"/>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0"/>
              </a:spcAft>
            </a:pPr>
            <a:r>
              <a:rPr lang="en-GB">
                <a:cs typeface="Arial" panose="020B0604020202020204" pitchFamily="34" charset="0"/>
              </a:rPr>
              <a:t>The following slide is hidden so that you can choose whether to pause for</a:t>
            </a:r>
            <a:r>
              <a:rPr lang="en-GB">
                <a:solidFill>
                  <a:srgbClr val="0C0D0D"/>
                </a:solidFill>
                <a:latin typeface="Arial"/>
                <a:cs typeface="Arial" panose="020B0604020202020204" pitchFamily="34" charset="0"/>
              </a:rPr>
              <a:t> a reflection point, depending on the needs of your staff.</a:t>
            </a:r>
            <a:endParaRPr lang="en-US">
              <a:solidFill>
                <a:srgbClr val="444444"/>
              </a:solidFill>
              <a:latin typeface="Arial"/>
              <a:cs typeface="Arial"/>
            </a:endParaRPr>
          </a:p>
          <a:p>
            <a:pPr>
              <a:lnSpc>
                <a:spcPct val="100000"/>
              </a:lnSpc>
              <a:spcAft>
                <a:spcPts val="0"/>
              </a:spcAft>
            </a:pPr>
            <a:endParaRPr lang="en-GB">
              <a:solidFill>
                <a:srgbClr val="0C0D0D"/>
              </a:solidFill>
              <a:latin typeface="Arial"/>
              <a:cs typeface="Arial" panose="020B0604020202020204" pitchFamily="34" charset="0"/>
            </a:endParaRPr>
          </a:p>
          <a:p>
            <a:pPr>
              <a:lnSpc>
                <a:spcPct val="100000"/>
              </a:lnSpc>
              <a:spcAft>
                <a:spcPts val="0"/>
              </a:spcAft>
            </a:pPr>
            <a:r>
              <a:rPr lang="en-GB">
                <a:solidFill>
                  <a:srgbClr val="0C0D0D"/>
                </a:solidFill>
                <a:latin typeface="Arial"/>
                <a:cs typeface="Arial" panose="020B0604020202020204" pitchFamily="34" charset="0"/>
              </a:rPr>
              <a:t>Remember to unhide the slide before you start facilitating the session if you choose to use it. </a:t>
            </a:r>
          </a:p>
          <a:p>
            <a:pPr>
              <a:lnSpc>
                <a:spcPct val="100000"/>
              </a:lnSpc>
              <a:spcAft>
                <a:spcPts val="0"/>
              </a:spcAft>
            </a:pPr>
            <a:endParaRPr lang="en-GB">
              <a:solidFill>
                <a:srgbClr val="0C0D0D"/>
              </a:solidFill>
              <a:latin typeface="Arial"/>
              <a:cs typeface="Arial" panose="020B0604020202020204" pitchFamily="34" charset="0"/>
            </a:endParaRPr>
          </a:p>
          <a:p>
            <a:pPr>
              <a:lnSpc>
                <a:spcPct val="100000"/>
              </a:lnSpc>
              <a:spcAft>
                <a:spcPts val="0"/>
              </a:spcAft>
            </a:pPr>
            <a:r>
              <a:rPr lang="en-GB">
                <a:solidFill>
                  <a:srgbClr val="0C0D0D"/>
                </a:solidFill>
                <a:latin typeface="Arial"/>
                <a:cs typeface="Arial" panose="020B0604020202020204" pitchFamily="34" charset="0"/>
              </a:rPr>
              <a:t>Staff may find it beneficial to pause and reflect at this point to process the information they've heard so far and relate this to the pupil(s) they had in mind at the start of the session. </a:t>
            </a:r>
          </a:p>
          <a:p>
            <a:pPr>
              <a:lnSpc>
                <a:spcPct val="100000"/>
              </a:lnSpc>
              <a:spcAft>
                <a:spcPts val="0"/>
              </a:spcAft>
            </a:pPr>
            <a:endParaRPr lang="en-GB">
              <a:solidFill>
                <a:srgbClr val="0C0D0D"/>
              </a:solidFill>
              <a:latin typeface="Arial"/>
              <a:cs typeface="Arial" panose="020B0604020202020204" pitchFamily="34" charset="0"/>
            </a:endParaRPr>
          </a:p>
          <a:p>
            <a:endParaRPr lang="en-GB">
              <a:cs typeface="Arial"/>
            </a:endParaRPr>
          </a:p>
        </p:txBody>
      </p:sp>
      <p:sp>
        <p:nvSpPr>
          <p:cNvPr id="5" name="Slide Number Placeholder 4">
            <a:extLst>
              <a:ext uri="{FF2B5EF4-FFF2-40B4-BE49-F238E27FC236}">
                <a16:creationId xmlns:a16="http://schemas.microsoft.com/office/drawing/2014/main" id="{A19BA407-CF8E-DD36-EB61-B927616CFB47}"/>
              </a:ext>
            </a:extLst>
          </p:cNvPr>
          <p:cNvSpPr>
            <a:spLocks noGrp="1"/>
          </p:cNvSpPr>
          <p:nvPr>
            <p:ph type="sldNum" sz="quarter" idx="12"/>
          </p:nvPr>
        </p:nvSpPr>
        <p:spPr/>
        <p:txBody>
          <a:bodyPr anchor="ctr">
            <a:normAutofit/>
          </a:bodyPr>
          <a:lstStyle/>
          <a:p>
            <a:pPr>
              <a:spcAft>
                <a:spcPts val="600"/>
              </a:spcAft>
            </a:pPr>
            <a:fld id="{BA634521-C80F-DA4F-BE98-7119B7CE3C87}" type="slidenum">
              <a:rPr lang="en-US" smtClean="0"/>
              <a:pPr>
                <a:spcAft>
                  <a:spcPts val="600"/>
                </a:spcAft>
              </a:pPr>
              <a:t>10</a:t>
            </a:fld>
            <a:endParaRPr lang="en-US"/>
          </a:p>
        </p:txBody>
      </p:sp>
    </p:spTree>
    <p:extLst>
      <p:ext uri="{BB962C8B-B14F-4D97-AF65-F5344CB8AC3E}">
        <p14:creationId xmlns:p14="http://schemas.microsoft.com/office/powerpoint/2010/main" val="2584067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DF6AA7D-F406-869E-59B7-70DEC7303D6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90E32AB-B785-32B6-9076-93F82A9CCFEF}"/>
              </a:ext>
            </a:extLst>
          </p:cNvPr>
          <p:cNvSpPr>
            <a:spLocks noGrp="1"/>
          </p:cNvSpPr>
          <p:nvPr>
            <p:ph type="title"/>
          </p:nvPr>
        </p:nvSpPr>
        <p:spPr>
          <a:xfrm>
            <a:off x="1749748" y="-729135"/>
            <a:ext cx="10219339" cy="1027112"/>
          </a:xfrm>
        </p:spPr>
        <p:txBody>
          <a:bodyPr/>
          <a:lstStyle/>
          <a:p>
            <a:r>
              <a:rPr lang="en-US"/>
              <a:t>Reflection on areas of development </a:t>
            </a:r>
          </a:p>
        </p:txBody>
      </p:sp>
      <p:sp>
        <p:nvSpPr>
          <p:cNvPr id="2" name="Title 3">
            <a:extLst>
              <a:ext uri="{FF2B5EF4-FFF2-40B4-BE49-F238E27FC236}">
                <a16:creationId xmlns:a16="http://schemas.microsoft.com/office/drawing/2014/main" id="{4EA102CF-574A-4BCA-DAA5-9E71B2B4F5EB}"/>
              </a:ext>
            </a:extLst>
          </p:cNvPr>
          <p:cNvSpPr txBox="1">
            <a:spLocks/>
          </p:cNvSpPr>
          <p:nvPr/>
        </p:nvSpPr>
        <p:spPr>
          <a:xfrm>
            <a:off x="1749749" y="713938"/>
            <a:ext cx="4346251"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t>Reflection </a:t>
            </a:r>
          </a:p>
        </p:txBody>
      </p:sp>
      <p:pic>
        <p:nvPicPr>
          <p:cNvPr id="8" name="Picture 7">
            <a:extLst>
              <a:ext uri="{FF2B5EF4-FFF2-40B4-BE49-F238E27FC236}">
                <a16:creationId xmlns:a16="http://schemas.microsoft.com/office/drawing/2014/main" id="{E58D7CF5-FA9A-80C2-9081-846A9900976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3" name="Text Placeholder 2">
            <a:extLst>
              <a:ext uri="{FF2B5EF4-FFF2-40B4-BE49-F238E27FC236}">
                <a16:creationId xmlns:a16="http://schemas.microsoft.com/office/drawing/2014/main" id="{828223DD-548F-A15E-AD32-15A04568E2E7}"/>
              </a:ext>
            </a:extLst>
          </p:cNvPr>
          <p:cNvSpPr>
            <a:spLocks noGrp="1"/>
          </p:cNvSpPr>
          <p:nvPr>
            <p:ph type="body" sz="quarter" idx="10"/>
          </p:nvPr>
        </p:nvSpPr>
        <p:spPr>
          <a:xfrm>
            <a:off x="709614" y="2314575"/>
            <a:ext cx="5242007" cy="3257550"/>
          </a:xfrm>
        </p:spPr>
        <p:txBody>
          <a:bodyPr vert="horz" lIns="0" tIns="0" rIns="0" bIns="0" rtlCol="0" anchor="t">
            <a:noAutofit/>
          </a:bodyPr>
          <a:lstStyle/>
          <a:p>
            <a:r>
              <a:rPr lang="en-US"/>
              <a:t>Think again about a pupil (or group of pupils) you teach or support, where you don’t always feel confident in meeting their needs. </a:t>
            </a:r>
          </a:p>
          <a:p>
            <a:r>
              <a:rPr lang="en-GB"/>
              <a:t>How might knowledge of the areas of development help you address pupils' needs? </a:t>
            </a:r>
          </a:p>
        </p:txBody>
      </p:sp>
      <p:pic>
        <p:nvPicPr>
          <p:cNvPr id="6" name="Picture 5" descr="The five areas of development.">
            <a:extLst>
              <a:ext uri="{FF2B5EF4-FFF2-40B4-BE49-F238E27FC236}">
                <a16:creationId xmlns:a16="http://schemas.microsoft.com/office/drawing/2014/main" id="{E37F9361-6393-68D0-5963-877576E3751E}"/>
              </a:ext>
            </a:extLst>
          </p:cNvPr>
          <p:cNvPicPr>
            <a:picLocks noChangeAspect="1"/>
          </p:cNvPicPr>
          <p:nvPr/>
        </p:nvPicPr>
        <p:blipFill>
          <a:blip r:embed="rId4"/>
          <a:stretch>
            <a:fillRect/>
          </a:stretch>
        </p:blipFill>
        <p:spPr>
          <a:xfrm>
            <a:off x="6223556" y="1127543"/>
            <a:ext cx="5286843" cy="5049441"/>
          </a:xfrm>
          <a:prstGeom prst="rect">
            <a:avLst/>
          </a:prstGeom>
        </p:spPr>
      </p:pic>
      <p:sp>
        <p:nvSpPr>
          <p:cNvPr id="5" name="Slide Number Placeholder 4">
            <a:extLst>
              <a:ext uri="{FF2B5EF4-FFF2-40B4-BE49-F238E27FC236}">
                <a16:creationId xmlns:a16="http://schemas.microsoft.com/office/drawing/2014/main" id="{C36B147E-5282-12E4-3CE5-C40C5E03B89E}"/>
              </a:ext>
            </a:extLst>
          </p:cNvPr>
          <p:cNvSpPr>
            <a:spLocks noGrp="1"/>
          </p:cNvSpPr>
          <p:nvPr>
            <p:ph type="sldNum" sz="quarter" idx="12"/>
          </p:nvPr>
        </p:nvSpPr>
        <p:spPr/>
        <p:txBody>
          <a:bodyPr/>
          <a:lstStyle/>
          <a:p>
            <a:fld id="{BA634521-C80F-DA4F-BE98-7119B7CE3C87}" type="slidenum">
              <a:rPr lang="en-US" smtClean="0"/>
              <a:pPr/>
              <a:t>11</a:t>
            </a:fld>
            <a:endParaRPr lang="en-US"/>
          </a:p>
        </p:txBody>
      </p:sp>
      <p:sp>
        <p:nvSpPr>
          <p:cNvPr id="9" name="Text Placeholder 2">
            <a:extLst>
              <a:ext uri="{FF2B5EF4-FFF2-40B4-BE49-F238E27FC236}">
                <a16:creationId xmlns:a16="http://schemas.microsoft.com/office/drawing/2014/main" id="{A8FD308E-3E29-C531-3F24-7786104F0B12}"/>
              </a:ext>
            </a:extLst>
          </p:cNvPr>
          <p:cNvSpPr>
            <a:spLocks noGrp="1"/>
          </p:cNvSpPr>
          <p:nvPr/>
        </p:nvSpPr>
        <p:spPr>
          <a:xfrm>
            <a:off x="6223556" y="6310179"/>
            <a:ext cx="5760602" cy="547821"/>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1"/>
              </a:buClr>
            </a:pPr>
            <a:r>
              <a:rPr lang="en-GB" sz="1100">
                <a:cs typeface="Segoe UI"/>
              </a:rPr>
              <a:t>Note: The categories are subject to change following the SEND Reform consultation</a:t>
            </a:r>
            <a:endParaRPr lang="en-US" sz="1100"/>
          </a:p>
          <a:p>
            <a:endParaRPr lang="en-GB" sz="1600"/>
          </a:p>
        </p:txBody>
      </p:sp>
    </p:spTree>
    <p:extLst>
      <p:ext uri="{BB962C8B-B14F-4D97-AF65-F5344CB8AC3E}">
        <p14:creationId xmlns:p14="http://schemas.microsoft.com/office/powerpoint/2010/main" val="1394529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5EBAB9A-D168-91B3-B8E3-9CCF85F27C5B}"/>
              </a:ext>
            </a:extLst>
          </p:cNvPr>
          <p:cNvSpPr>
            <a:spLocks noGrp="1"/>
          </p:cNvSpPr>
          <p:nvPr>
            <p:ph type="ctrTitle"/>
          </p:nvPr>
        </p:nvSpPr>
        <p:spPr/>
        <p:txBody>
          <a:bodyPr/>
          <a:lstStyle/>
          <a:p>
            <a:pPr algn="l"/>
            <a:r>
              <a:rPr lang="en-GB" sz="4000" b="0"/>
              <a:t>"Given that children’s cognitive abilities are in continual flux, it is expected that their cognitive strengths and difficulties will shift over time and in response to environmental demands."</a:t>
            </a:r>
          </a:p>
        </p:txBody>
      </p:sp>
      <p:sp>
        <p:nvSpPr>
          <p:cNvPr id="2" name="Subtitle 1">
            <a:extLst>
              <a:ext uri="{FF2B5EF4-FFF2-40B4-BE49-F238E27FC236}">
                <a16:creationId xmlns:a16="http://schemas.microsoft.com/office/drawing/2014/main" id="{1EC5DEA3-CE5E-23BD-64D7-34DC201EA52D}"/>
              </a:ext>
            </a:extLst>
          </p:cNvPr>
          <p:cNvSpPr>
            <a:spLocks noGrp="1"/>
          </p:cNvSpPr>
          <p:nvPr>
            <p:ph type="subTitle" idx="1"/>
          </p:nvPr>
        </p:nvSpPr>
        <p:spPr/>
        <p:txBody>
          <a:bodyPr vert="horz" lIns="0" tIns="0" rIns="0" bIns="0" rtlCol="0" anchor="t">
            <a:noAutofit/>
          </a:bodyPr>
          <a:lstStyle/>
          <a:p>
            <a:r>
              <a:rPr lang="en-GB" sz="2000" b="1" spc="-70">
                <a:solidFill>
                  <a:schemeClr val="accent2"/>
                </a:solidFill>
                <a:latin typeface="+mn-lt"/>
                <a:ea typeface="+mj-ea"/>
              </a:rPr>
              <a:t>Antalek, et al., 2025</a:t>
            </a:r>
          </a:p>
        </p:txBody>
      </p:sp>
    </p:spTree>
    <p:extLst>
      <p:ext uri="{BB962C8B-B14F-4D97-AF65-F5344CB8AC3E}">
        <p14:creationId xmlns:p14="http://schemas.microsoft.com/office/powerpoint/2010/main" val="2112331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628C6-0DB3-FFA8-6A0F-CC27FBEBDAC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1547120-6818-5756-E5EC-EB516C5F080C}"/>
              </a:ext>
            </a:extLst>
          </p:cNvPr>
          <p:cNvSpPr>
            <a:spLocks noGrp="1"/>
          </p:cNvSpPr>
          <p:nvPr>
            <p:ph type="title"/>
          </p:nvPr>
        </p:nvSpPr>
        <p:spPr/>
        <p:txBody>
          <a:bodyPr/>
          <a:lstStyle/>
          <a:p>
            <a:r>
              <a:rPr lang="en-GB"/>
              <a:t>Example of the areas of development in everyday life</a:t>
            </a:r>
          </a:p>
        </p:txBody>
      </p:sp>
      <p:sp>
        <p:nvSpPr>
          <p:cNvPr id="7" name="TextBox 6">
            <a:extLst>
              <a:ext uri="{FF2B5EF4-FFF2-40B4-BE49-F238E27FC236}">
                <a16:creationId xmlns:a16="http://schemas.microsoft.com/office/drawing/2014/main" id="{9FEE3FE4-89D7-7DD1-718F-A9B84EE19943}"/>
              </a:ext>
            </a:extLst>
          </p:cNvPr>
          <p:cNvSpPr txBox="1"/>
          <p:nvPr/>
        </p:nvSpPr>
        <p:spPr>
          <a:xfrm>
            <a:off x="709612" y="2079573"/>
            <a:ext cx="6099462" cy="400110"/>
          </a:xfrm>
          <a:prstGeom prst="rect">
            <a:avLst/>
          </a:prstGeom>
          <a:noFill/>
        </p:spPr>
        <p:txBody>
          <a:bodyPr wrap="square">
            <a:spAutoFit/>
          </a:bodyPr>
          <a:lstStyle/>
          <a:p>
            <a:pPr>
              <a:buClr>
                <a:srgbClr val="17B5EA"/>
              </a:buClr>
            </a:pPr>
            <a:r>
              <a:rPr lang="en-GB" sz="2000" b="1"/>
              <a:t>Beginning of term</a:t>
            </a:r>
          </a:p>
        </p:txBody>
      </p:sp>
      <p:sp>
        <p:nvSpPr>
          <p:cNvPr id="3" name="Text Placeholder 2">
            <a:extLst>
              <a:ext uri="{FF2B5EF4-FFF2-40B4-BE49-F238E27FC236}">
                <a16:creationId xmlns:a16="http://schemas.microsoft.com/office/drawing/2014/main" id="{A312650E-32BA-6E58-34D8-EF62B5764972}"/>
              </a:ext>
            </a:extLst>
          </p:cNvPr>
          <p:cNvSpPr>
            <a:spLocks noGrp="1"/>
          </p:cNvSpPr>
          <p:nvPr>
            <p:ph type="body" sz="quarter" idx="10"/>
          </p:nvPr>
        </p:nvSpPr>
        <p:spPr>
          <a:xfrm>
            <a:off x="826699" y="4378318"/>
            <a:ext cx="3385932" cy="353942"/>
          </a:xfrm>
        </p:spPr>
        <p:txBody>
          <a:bodyPr/>
          <a:lstStyle/>
          <a:p>
            <a:pPr>
              <a:buClr>
                <a:srgbClr val="17B5EA"/>
              </a:buClr>
            </a:pPr>
            <a:r>
              <a:rPr lang="en-GB" b="1"/>
              <a:t>After 8 weeks</a:t>
            </a:r>
            <a:endParaRPr lang="en-GB"/>
          </a:p>
        </p:txBody>
      </p:sp>
      <p:sp>
        <p:nvSpPr>
          <p:cNvPr id="5" name="Slide Number Placeholder 4">
            <a:extLst>
              <a:ext uri="{FF2B5EF4-FFF2-40B4-BE49-F238E27FC236}">
                <a16:creationId xmlns:a16="http://schemas.microsoft.com/office/drawing/2014/main" id="{B1D79E24-81F6-C1F6-9208-E9F34C1EE2C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00000"/>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a:ln>
                <a:noFill/>
              </a:ln>
              <a:solidFill>
                <a:srgbClr val="000000"/>
              </a:solidFill>
              <a:effectLst/>
              <a:uLnTx/>
              <a:uFillTx/>
              <a:ea typeface="+mn-ea"/>
              <a:cs typeface="+mn-cs"/>
            </a:endParaRPr>
          </a:p>
        </p:txBody>
      </p:sp>
      <p:grpSp>
        <p:nvGrpSpPr>
          <p:cNvPr id="6" name="Group 5">
            <a:extLst>
              <a:ext uri="{FF2B5EF4-FFF2-40B4-BE49-F238E27FC236}">
                <a16:creationId xmlns:a16="http://schemas.microsoft.com/office/drawing/2014/main" id="{E5D69EB8-6266-EDDF-C657-C2BFE2D81135}"/>
              </a:ext>
              <a:ext uri="{C183D7F6-B498-43B3-948B-1728B52AA6E4}">
                <adec:decorative xmlns:adec="http://schemas.microsoft.com/office/drawing/2017/decorative" val="1"/>
              </a:ext>
            </a:extLst>
          </p:cNvPr>
          <p:cNvGrpSpPr/>
          <p:nvPr/>
        </p:nvGrpSpPr>
        <p:grpSpPr>
          <a:xfrm>
            <a:off x="709612" y="2653576"/>
            <a:ext cx="10813152" cy="709180"/>
            <a:chOff x="693049" y="2799758"/>
            <a:chExt cx="10813152" cy="709180"/>
          </a:xfrm>
        </p:grpSpPr>
        <p:sp>
          <p:nvSpPr>
            <p:cNvPr id="9" name="TextBox 8">
              <a:extLst>
                <a:ext uri="{FF2B5EF4-FFF2-40B4-BE49-F238E27FC236}">
                  <a16:creationId xmlns:a16="http://schemas.microsoft.com/office/drawing/2014/main" id="{04BE67E5-CA06-E726-16D7-204064738545}"/>
                </a:ext>
              </a:extLst>
            </p:cNvPr>
            <p:cNvSpPr txBox="1"/>
            <p:nvPr/>
          </p:nvSpPr>
          <p:spPr>
            <a:xfrm>
              <a:off x="693049" y="2799758"/>
              <a:ext cx="2228572" cy="707886"/>
            </a:xfrm>
            <a:prstGeom prst="rect">
              <a:avLst/>
            </a:prstGeom>
            <a:ln w="28575"/>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GB" sz="2000"/>
                <a:t>Environmental demands</a:t>
              </a:r>
              <a:endParaRPr lang="en-GB"/>
            </a:p>
          </p:txBody>
        </p:sp>
        <p:sp>
          <p:nvSpPr>
            <p:cNvPr id="11" name="TextBox 10">
              <a:extLst>
                <a:ext uri="{FF2B5EF4-FFF2-40B4-BE49-F238E27FC236}">
                  <a16:creationId xmlns:a16="http://schemas.microsoft.com/office/drawing/2014/main" id="{61DBB1C6-5CBD-5245-28D6-CE54D0BE09C7}"/>
                </a:ext>
              </a:extLst>
            </p:cNvPr>
            <p:cNvSpPr txBox="1"/>
            <p:nvPr/>
          </p:nvSpPr>
          <p:spPr>
            <a:xfrm>
              <a:off x="9144000" y="2801052"/>
              <a:ext cx="2362201" cy="707886"/>
            </a:xfrm>
            <a:prstGeom prst="rect">
              <a:avLst/>
            </a:prstGeom>
            <a:ln w="28575"/>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n-GB" sz="2000"/>
                <a:t>Individual development</a:t>
              </a:r>
              <a:endParaRPr lang="en-GB"/>
            </a:p>
          </p:txBody>
        </p:sp>
      </p:grpSp>
      <p:grpSp>
        <p:nvGrpSpPr>
          <p:cNvPr id="14" name="Group 13">
            <a:extLst>
              <a:ext uri="{FF2B5EF4-FFF2-40B4-BE49-F238E27FC236}">
                <a16:creationId xmlns:a16="http://schemas.microsoft.com/office/drawing/2014/main" id="{5B2C441C-D08B-9766-0CA2-852148065425}"/>
              </a:ext>
              <a:ext uri="{C183D7F6-B498-43B3-948B-1728B52AA6E4}">
                <adec:decorative xmlns:adec="http://schemas.microsoft.com/office/drawing/2017/decorative" val="1"/>
              </a:ext>
            </a:extLst>
          </p:cNvPr>
          <p:cNvGrpSpPr/>
          <p:nvPr/>
        </p:nvGrpSpPr>
        <p:grpSpPr>
          <a:xfrm>
            <a:off x="3031531" y="4915695"/>
            <a:ext cx="6156161" cy="707886"/>
            <a:chOff x="2947581" y="3784304"/>
            <a:chExt cx="6156161" cy="707886"/>
          </a:xfrm>
        </p:grpSpPr>
        <p:sp>
          <p:nvSpPr>
            <p:cNvPr id="16" name="TextBox 15">
              <a:extLst>
                <a:ext uri="{FF2B5EF4-FFF2-40B4-BE49-F238E27FC236}">
                  <a16:creationId xmlns:a16="http://schemas.microsoft.com/office/drawing/2014/main" id="{25C2717E-4699-F050-86C2-E415FDDC4CD4}"/>
                </a:ext>
              </a:extLst>
            </p:cNvPr>
            <p:cNvSpPr txBox="1"/>
            <p:nvPr/>
          </p:nvSpPr>
          <p:spPr>
            <a:xfrm>
              <a:off x="6741541" y="3784304"/>
              <a:ext cx="2362201" cy="707886"/>
            </a:xfrm>
            <a:prstGeom prst="rect">
              <a:avLst/>
            </a:prstGeom>
            <a:ln w="28575"/>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n-GB" sz="2000"/>
                <a:t>Individual development</a:t>
              </a:r>
              <a:endParaRPr lang="en-GB"/>
            </a:p>
          </p:txBody>
        </p:sp>
        <p:sp>
          <p:nvSpPr>
            <p:cNvPr id="17" name="TextBox 16">
              <a:extLst>
                <a:ext uri="{FF2B5EF4-FFF2-40B4-BE49-F238E27FC236}">
                  <a16:creationId xmlns:a16="http://schemas.microsoft.com/office/drawing/2014/main" id="{43168219-E540-1428-ABF6-B5630769BEF4}"/>
                </a:ext>
              </a:extLst>
            </p:cNvPr>
            <p:cNvSpPr txBox="1"/>
            <p:nvPr/>
          </p:nvSpPr>
          <p:spPr>
            <a:xfrm>
              <a:off x="2947581" y="3784304"/>
              <a:ext cx="2362201" cy="707886"/>
            </a:xfrm>
            <a:prstGeom prst="rect">
              <a:avLst/>
            </a:prstGeom>
            <a:ln w="28575"/>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GB" sz="2000"/>
                <a:t>Environmental demands</a:t>
              </a:r>
              <a:endParaRPr lang="en-GB"/>
            </a:p>
          </p:txBody>
        </p:sp>
      </p:grpSp>
    </p:spTree>
    <p:extLst>
      <p:ext uri="{BB962C8B-B14F-4D97-AF65-F5344CB8AC3E}">
        <p14:creationId xmlns:p14="http://schemas.microsoft.com/office/powerpoint/2010/main" val="1549966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CAAF3-BD24-04C8-A894-7BE19C6E78A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C8CF024-F624-5B3B-3C7F-3B9C2C536F2F}"/>
              </a:ext>
            </a:extLst>
          </p:cNvPr>
          <p:cNvSpPr>
            <a:spLocks noGrp="1"/>
          </p:cNvSpPr>
          <p:nvPr>
            <p:ph type="title"/>
          </p:nvPr>
        </p:nvSpPr>
        <p:spPr/>
        <p:txBody>
          <a:bodyPr/>
          <a:lstStyle/>
          <a:p>
            <a:r>
              <a:rPr lang="en-GB"/>
              <a:t>Areas of development in everyday life</a:t>
            </a:r>
          </a:p>
        </p:txBody>
      </p:sp>
      <p:sp>
        <p:nvSpPr>
          <p:cNvPr id="7" name="TextBox 6">
            <a:extLst>
              <a:ext uri="{FF2B5EF4-FFF2-40B4-BE49-F238E27FC236}">
                <a16:creationId xmlns:a16="http://schemas.microsoft.com/office/drawing/2014/main" id="{94F2B0C0-72C7-60A9-B516-F87F93E79065}"/>
              </a:ext>
            </a:extLst>
          </p:cNvPr>
          <p:cNvSpPr txBox="1"/>
          <p:nvPr/>
        </p:nvSpPr>
        <p:spPr>
          <a:xfrm>
            <a:off x="700647" y="2107640"/>
            <a:ext cx="8965641" cy="3170099"/>
          </a:xfrm>
          <a:prstGeom prst="rect">
            <a:avLst/>
          </a:prstGeom>
          <a:noFill/>
        </p:spPr>
        <p:txBody>
          <a:bodyPr wrap="square" lIns="91440" tIns="45720" rIns="91440" bIns="45720" anchor="t">
            <a:spAutoFit/>
          </a:bodyPr>
          <a:lstStyle/>
          <a:p>
            <a:pPr marL="342900" indent="-342900">
              <a:spcAft>
                <a:spcPts val="600"/>
              </a:spcAft>
              <a:buClr>
                <a:srgbClr val="006FB7"/>
              </a:buClr>
              <a:buFont typeface="Segoe UI" panose="020B0502040204020203" pitchFamily="34" charset="0"/>
              <a:buChar char="&gt;"/>
            </a:pPr>
            <a:r>
              <a:rPr lang="en-GB" sz="2000"/>
              <a:t>The ability to respond to an environment depends on how well a pupil’s current skills match the demands faced. </a:t>
            </a:r>
          </a:p>
          <a:p>
            <a:pPr marL="342900" indent="-342900">
              <a:spcAft>
                <a:spcPts val="600"/>
              </a:spcAft>
              <a:buClr>
                <a:srgbClr val="006FB7"/>
              </a:buClr>
              <a:buFont typeface="Segoe UI" panose="020B0502040204020203" pitchFamily="34" charset="0"/>
              <a:buChar char="&gt;"/>
            </a:pPr>
            <a:r>
              <a:rPr lang="en-GB" sz="2000"/>
              <a:t>When skills closely match demands, pupils are more likely to thrive. </a:t>
            </a:r>
          </a:p>
          <a:p>
            <a:pPr marL="342900" indent="-342900">
              <a:spcAft>
                <a:spcPts val="600"/>
              </a:spcAft>
              <a:buClr>
                <a:srgbClr val="006FB7"/>
              </a:buClr>
              <a:buFont typeface="Segoe UI" panose="020B0502040204020203" pitchFamily="34" charset="0"/>
              <a:buChar char="&gt;"/>
            </a:pPr>
            <a:r>
              <a:rPr lang="en-GB" sz="2000"/>
              <a:t>When there is a significant gap between skills and demands, pupils may find it harder to respond and benefit from targeted support or adjustments. </a:t>
            </a:r>
          </a:p>
          <a:p>
            <a:pPr marL="342900" indent="-342900">
              <a:spcAft>
                <a:spcPts val="600"/>
              </a:spcAft>
              <a:buClr>
                <a:srgbClr val="006FB7"/>
              </a:buClr>
              <a:buFont typeface="Segoe UI" panose="020B0502040204020203" pitchFamily="34" charset="0"/>
              <a:buChar char="&gt;"/>
            </a:pPr>
            <a:r>
              <a:rPr lang="en-GB" sz="2000"/>
              <a:t>The size of this gap is not fixed. It can grow or shrink depending on changes in development, the environment, or the support received.</a:t>
            </a:r>
          </a:p>
          <a:p>
            <a:pPr marL="342900" indent="-342900">
              <a:spcAft>
                <a:spcPts val="600"/>
              </a:spcAft>
              <a:buClr>
                <a:srgbClr val="006FB7"/>
              </a:buClr>
              <a:buFont typeface="Segoe UI" panose="020B0502040204020203" pitchFamily="34" charset="0"/>
              <a:buChar char="&gt;"/>
            </a:pPr>
            <a:r>
              <a:rPr lang="en-GB" sz="2000"/>
              <a:t>The environment and support structures (which include supporting adults) mediate the extent to which pupils can navigate the environment.</a:t>
            </a:r>
          </a:p>
        </p:txBody>
      </p:sp>
      <p:sp>
        <p:nvSpPr>
          <p:cNvPr id="5" name="Slide Number Placeholder 4">
            <a:extLst>
              <a:ext uri="{FF2B5EF4-FFF2-40B4-BE49-F238E27FC236}">
                <a16:creationId xmlns:a16="http://schemas.microsoft.com/office/drawing/2014/main" id="{216B85F9-36BA-35C4-FCC5-B2E111D1F7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00000"/>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a:ln>
                <a:noFill/>
              </a:ln>
              <a:solidFill>
                <a:srgbClr val="000000"/>
              </a:solidFill>
              <a:effectLst/>
              <a:uLnTx/>
              <a:uFillTx/>
              <a:ea typeface="+mn-ea"/>
              <a:cs typeface="+mn-cs"/>
            </a:endParaRPr>
          </a:p>
        </p:txBody>
      </p:sp>
    </p:spTree>
    <p:extLst>
      <p:ext uri="{BB962C8B-B14F-4D97-AF65-F5344CB8AC3E}">
        <p14:creationId xmlns:p14="http://schemas.microsoft.com/office/powerpoint/2010/main" val="420914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13D4E-9A1D-A5E1-F9F4-B5F0F3E592DC}"/>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669D2EA-CCBC-9658-AC6F-E9F75299DAD0}"/>
              </a:ext>
            </a:extLst>
          </p:cNvPr>
          <p:cNvSpPr>
            <a:spLocks noGrp="1"/>
          </p:cNvSpPr>
          <p:nvPr>
            <p:ph type="title"/>
          </p:nvPr>
        </p:nvSpPr>
        <p:spPr/>
        <p:txBody>
          <a:bodyPr/>
          <a:lstStyle/>
          <a:p>
            <a:r>
              <a:rPr lang="en-GB"/>
              <a:t>Developmental journeys</a:t>
            </a:r>
            <a:br>
              <a:rPr lang="en-GB"/>
            </a:br>
            <a:endParaRPr lang="en-GB"/>
          </a:p>
        </p:txBody>
      </p:sp>
      <p:sp>
        <p:nvSpPr>
          <p:cNvPr id="2" name="Text Placeholder 1">
            <a:extLst>
              <a:ext uri="{FF2B5EF4-FFF2-40B4-BE49-F238E27FC236}">
                <a16:creationId xmlns:a16="http://schemas.microsoft.com/office/drawing/2014/main" id="{CB4E93EF-10F5-A511-88BF-5D7603BD5DDA}"/>
              </a:ext>
            </a:extLst>
          </p:cNvPr>
          <p:cNvSpPr>
            <a:spLocks noGrp="1"/>
          </p:cNvSpPr>
          <p:nvPr>
            <p:ph type="body" sz="quarter" idx="10"/>
          </p:nvPr>
        </p:nvSpPr>
        <p:spPr>
          <a:xfrm>
            <a:off x="709614" y="2098675"/>
            <a:ext cx="7582739" cy="3473450"/>
          </a:xfrm>
        </p:spPr>
        <p:txBody>
          <a:bodyPr/>
          <a:lstStyle/>
          <a:p>
            <a:r>
              <a:rPr lang="en-GB"/>
              <a:t>Next, we will look at some examples of timelines that show possible developmental journeys for the different areas of development. </a:t>
            </a:r>
          </a:p>
          <a:p>
            <a:r>
              <a:rPr lang="en-GB"/>
              <a:t>While looking at these, it is useful to think about pupils or classes you teach and reflect on what feels relevant here. </a:t>
            </a:r>
          </a:p>
          <a:p>
            <a:endParaRPr lang="en-GB"/>
          </a:p>
        </p:txBody>
      </p:sp>
      <p:sp>
        <p:nvSpPr>
          <p:cNvPr id="5" name="Slide Number Placeholder 4">
            <a:extLst>
              <a:ext uri="{FF2B5EF4-FFF2-40B4-BE49-F238E27FC236}">
                <a16:creationId xmlns:a16="http://schemas.microsoft.com/office/drawing/2014/main" id="{3A537679-E450-3EBB-99ED-7E40A6DB7587}"/>
              </a:ext>
            </a:extLst>
          </p:cNvPr>
          <p:cNvSpPr>
            <a:spLocks noGrp="1"/>
          </p:cNvSpPr>
          <p:nvPr>
            <p:ph type="sldNum" sz="quarter" idx="12"/>
          </p:nvPr>
        </p:nvSpPr>
        <p:spPr/>
        <p:txBody>
          <a:bodyPr anchor="ctr">
            <a:normAutofit/>
          </a:bodyPr>
          <a:lstStyle/>
          <a:p>
            <a:pPr>
              <a:spcAft>
                <a:spcPts val="600"/>
              </a:spcAft>
            </a:pPr>
            <a:fld id="{BA634521-C80F-DA4F-BE98-7119B7CE3C87}" type="slidenum">
              <a:rPr lang="en-US" smtClean="0"/>
              <a:pPr>
                <a:spcAft>
                  <a:spcPts val="600"/>
                </a:spcAft>
              </a:pPr>
              <a:t>15</a:t>
            </a:fld>
            <a:endParaRPr lang="en-US"/>
          </a:p>
        </p:txBody>
      </p:sp>
    </p:spTree>
    <p:extLst>
      <p:ext uri="{BB962C8B-B14F-4D97-AF65-F5344CB8AC3E}">
        <p14:creationId xmlns:p14="http://schemas.microsoft.com/office/powerpoint/2010/main" val="1021185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5154C4B-6C5F-6BC7-0609-16D4C1260551}"/>
              </a:ext>
            </a:extLst>
          </p:cNvPr>
          <p:cNvSpPr>
            <a:spLocks noGrp="1"/>
          </p:cNvSpPr>
          <p:nvPr>
            <p:ph type="title"/>
          </p:nvPr>
        </p:nvSpPr>
        <p:spPr/>
        <p:txBody>
          <a:bodyPr/>
          <a:lstStyle/>
          <a:p>
            <a:r>
              <a:rPr lang="en-GB"/>
              <a:t>Facilitator guidance: example choice</a:t>
            </a:r>
            <a:br>
              <a:rPr lang="en-GB"/>
            </a:br>
            <a:endParaRPr lang="en-GB"/>
          </a:p>
        </p:txBody>
      </p:sp>
      <p:sp>
        <p:nvSpPr>
          <p:cNvPr id="2" name="Text Placeholder 1">
            <a:extLst>
              <a:ext uri="{FF2B5EF4-FFF2-40B4-BE49-F238E27FC236}">
                <a16:creationId xmlns:a16="http://schemas.microsoft.com/office/drawing/2014/main" id="{59DE7DA1-E2AC-2575-70AB-8AF8DC3114F8}"/>
              </a:ext>
            </a:extLst>
          </p:cNvPr>
          <p:cNvSpPr>
            <a:spLocks noGrp="1"/>
          </p:cNvSpPr>
          <p:nvPr>
            <p:ph type="body" sz="quarter" idx="10"/>
          </p:nvPr>
        </p:nvSpPr>
        <p:spPr>
          <a:xfrm>
            <a:off x="709614" y="1736725"/>
            <a:ext cx="10559948" cy="3454400"/>
          </a:xfrm>
        </p:spPr>
        <p:txBody>
          <a:bodyPr vert="horz" lIns="0" tIns="0" rIns="0" bIns="0" rtlCol="0" anchor="t">
            <a:noAutofit/>
          </a:bodyPr>
          <a:lstStyle/>
          <a:p>
            <a:r>
              <a:rPr lang="en-GB"/>
              <a:t>The following slides are hidden so that you can choose which options to use. Remember to unhide the slides you choose before you start facilitating the session. </a:t>
            </a:r>
          </a:p>
          <a:p>
            <a:r>
              <a:rPr lang="en-GB"/>
              <a:t>The examples are of timelines which show possible developmental journeys for the different areas of development. </a:t>
            </a:r>
          </a:p>
          <a:p>
            <a:r>
              <a:rPr lang="en-GB"/>
              <a:t>We </a:t>
            </a:r>
            <a:r>
              <a:rPr lang="en-GB" b="1"/>
              <a:t>recommend sharing two journeys </a:t>
            </a:r>
            <a:r>
              <a:rPr lang="en-GB"/>
              <a:t>to illustrate two contrasting areas for development. </a:t>
            </a:r>
          </a:p>
          <a:p>
            <a:r>
              <a:rPr lang="en-GB"/>
              <a:t>Four minutes has been allowed for this in the total time for the presentation. </a:t>
            </a:r>
            <a:endParaRPr lang="en-US"/>
          </a:p>
          <a:p>
            <a:r>
              <a:rPr lang="en-GB" b="1"/>
              <a:t>At the end of this section,</a:t>
            </a:r>
            <a:r>
              <a:rPr lang="en-GB"/>
              <a:t> there is an optional hidden </a:t>
            </a:r>
            <a:r>
              <a:rPr lang="en-GB">
                <a:cs typeface="Arial"/>
              </a:rPr>
              <a:t>slide which</a:t>
            </a:r>
            <a:r>
              <a:rPr lang="en-GB">
                <a:solidFill>
                  <a:srgbClr val="0C0D0D"/>
                </a:solidFill>
                <a:latin typeface="Arial"/>
                <a:cs typeface="Arial"/>
              </a:rPr>
              <a:t> summarises</a:t>
            </a:r>
            <a:r>
              <a:rPr lang="en-GB">
                <a:solidFill>
                  <a:srgbClr val="000000"/>
                </a:solidFill>
                <a:latin typeface="Arial"/>
                <a:cs typeface="Arial"/>
              </a:rPr>
              <a:t> the learning of the first section. You may want to unhide this slide and deliver it if you feel that staff would benefit from this. </a:t>
            </a:r>
          </a:p>
          <a:p>
            <a:endParaRPr lang="en-GB"/>
          </a:p>
          <a:p>
            <a:endParaRPr lang="en-GB"/>
          </a:p>
        </p:txBody>
      </p:sp>
      <p:sp>
        <p:nvSpPr>
          <p:cNvPr id="5" name="Slide Number Placeholder 4">
            <a:extLst>
              <a:ext uri="{FF2B5EF4-FFF2-40B4-BE49-F238E27FC236}">
                <a16:creationId xmlns:a16="http://schemas.microsoft.com/office/drawing/2014/main" id="{EEF5EBDF-E260-24B8-609C-6BC3A59B2095}"/>
              </a:ext>
            </a:extLst>
          </p:cNvPr>
          <p:cNvSpPr>
            <a:spLocks noGrp="1"/>
          </p:cNvSpPr>
          <p:nvPr>
            <p:ph type="sldNum" sz="quarter" idx="12"/>
          </p:nvPr>
        </p:nvSpPr>
        <p:spPr/>
        <p:txBody>
          <a:bodyPr anchor="ctr">
            <a:normAutofit/>
          </a:bodyPr>
          <a:lstStyle/>
          <a:p>
            <a:pPr>
              <a:spcAft>
                <a:spcPts val="600"/>
              </a:spcAft>
            </a:pPr>
            <a:fld id="{BA634521-C80F-DA4F-BE98-7119B7CE3C87}" type="slidenum">
              <a:rPr lang="en-US" smtClean="0"/>
              <a:pPr>
                <a:spcAft>
                  <a:spcPts val="600"/>
                </a:spcAft>
              </a:pPr>
              <a:t>16</a:t>
            </a:fld>
            <a:endParaRPr lang="en-US"/>
          </a:p>
        </p:txBody>
      </p:sp>
    </p:spTree>
    <p:extLst>
      <p:ext uri="{BB962C8B-B14F-4D97-AF65-F5344CB8AC3E}">
        <p14:creationId xmlns:p14="http://schemas.microsoft.com/office/powerpoint/2010/main" val="1915772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46AC8DF-E985-9F85-778E-094E36E42CA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58BFA1D-EC37-E678-87DA-3682C7825C2F}"/>
              </a:ext>
            </a:extLst>
          </p:cNvPr>
          <p:cNvSpPr>
            <a:spLocks noGrp="1"/>
          </p:cNvSpPr>
          <p:nvPr>
            <p:ph type="title"/>
          </p:nvPr>
        </p:nvSpPr>
        <p:spPr>
          <a:xfrm>
            <a:off x="709612" y="709613"/>
            <a:ext cx="7419627" cy="1027112"/>
          </a:xfrm>
        </p:spPr>
        <p:txBody>
          <a:bodyPr/>
          <a:lstStyle/>
          <a:p>
            <a:r>
              <a:rPr lang="en-GB"/>
              <a:t>Speech, language and communication development</a:t>
            </a:r>
          </a:p>
        </p:txBody>
      </p:sp>
      <p:sp>
        <p:nvSpPr>
          <p:cNvPr id="6" name="Oval 5">
            <a:extLst>
              <a:ext uri="{FF2B5EF4-FFF2-40B4-BE49-F238E27FC236}">
                <a16:creationId xmlns:a16="http://schemas.microsoft.com/office/drawing/2014/main" id="{8A026AD2-5A90-6F68-54EC-199891E8FD1A}"/>
              </a:ext>
              <a:ext uri="{C183D7F6-B498-43B3-948B-1728B52AA6E4}">
                <adec:decorative xmlns:adec="http://schemas.microsoft.com/office/drawing/2017/decorative" val="1"/>
              </a:ext>
            </a:extLst>
          </p:cNvPr>
          <p:cNvSpPr>
            <a:spLocks/>
          </p:cNvSpPr>
          <p:nvPr/>
        </p:nvSpPr>
        <p:spPr>
          <a:xfrm>
            <a:off x="11233798" y="3455687"/>
            <a:ext cx="540000" cy="54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l">
              <a:lnSpc>
                <a:spcPct val="120000"/>
              </a:lnSpc>
            </a:pPr>
            <a:endParaRPr lang="en-US"/>
          </a:p>
        </p:txBody>
      </p:sp>
      <p:cxnSp>
        <p:nvCxnSpPr>
          <p:cNvPr id="7" name="Straight Connector 6">
            <a:extLst>
              <a:ext uri="{FF2B5EF4-FFF2-40B4-BE49-F238E27FC236}">
                <a16:creationId xmlns:a16="http://schemas.microsoft.com/office/drawing/2014/main" id="{81A4B50F-94A4-B009-80EB-C6CF6BC231FD}"/>
              </a:ext>
              <a:ext uri="{C183D7F6-B498-43B3-948B-1728B52AA6E4}">
                <adec:decorative xmlns:adec="http://schemas.microsoft.com/office/drawing/2017/decorative" val="1"/>
              </a:ext>
            </a:extLst>
          </p:cNvPr>
          <p:cNvCxnSpPr>
            <a:cxnSpLocks/>
          </p:cNvCxnSpPr>
          <p:nvPr/>
        </p:nvCxnSpPr>
        <p:spPr>
          <a:xfrm flipV="1">
            <a:off x="698416" y="3725688"/>
            <a:ext cx="10811196" cy="6998"/>
          </a:xfrm>
          <a:prstGeom prst="line">
            <a:avLst/>
          </a:prstGeom>
          <a:ln w="28575">
            <a:solidFill>
              <a:schemeClr val="tx1"/>
            </a:solidFill>
            <a:tailEnd type="oval"/>
          </a:ln>
        </p:spPr>
        <p:style>
          <a:lnRef idx="1">
            <a:schemeClr val="accent1"/>
          </a:lnRef>
          <a:fillRef idx="0">
            <a:schemeClr val="accent1"/>
          </a:fillRef>
          <a:effectRef idx="0">
            <a:schemeClr val="accent1"/>
          </a:effectRef>
          <a:fontRef idx="minor">
            <a:schemeClr val="tx1"/>
          </a:fontRef>
        </p:style>
      </p:cxnSp>
      <p:grpSp>
        <p:nvGrpSpPr>
          <p:cNvPr id="45" name="Group 44" descr="Early Years&#10;Using gestures and words to express wants and needs, understanding simple instructions, taking turns in conversation.">
            <a:extLst>
              <a:ext uri="{FF2B5EF4-FFF2-40B4-BE49-F238E27FC236}">
                <a16:creationId xmlns:a16="http://schemas.microsoft.com/office/drawing/2014/main" id="{DC67EEA6-5537-4BD3-6333-AA4BBD16BFDA}"/>
              </a:ext>
              <a:ext uri="{C183D7F6-B498-43B3-948B-1728B52AA6E4}">
                <adec:decorative xmlns:adec="http://schemas.microsoft.com/office/drawing/2017/decorative" val="0"/>
              </a:ext>
            </a:extLst>
          </p:cNvPr>
          <p:cNvGrpSpPr/>
          <p:nvPr/>
        </p:nvGrpSpPr>
        <p:grpSpPr>
          <a:xfrm>
            <a:off x="637083" y="3666118"/>
            <a:ext cx="2822243" cy="1965617"/>
            <a:chOff x="637083" y="3666118"/>
            <a:chExt cx="2822243" cy="1965617"/>
          </a:xfrm>
        </p:grpSpPr>
        <p:grpSp>
          <p:nvGrpSpPr>
            <p:cNvPr id="14" name="Group 13">
              <a:extLst>
                <a:ext uri="{FF2B5EF4-FFF2-40B4-BE49-F238E27FC236}">
                  <a16:creationId xmlns:a16="http://schemas.microsoft.com/office/drawing/2014/main" id="{71EBC39B-B2E2-6AC1-6759-EB92FAE42164}"/>
                </a:ext>
              </a:extLst>
            </p:cNvPr>
            <p:cNvGrpSpPr/>
            <p:nvPr/>
          </p:nvGrpSpPr>
          <p:grpSpPr>
            <a:xfrm>
              <a:off x="698416" y="3729853"/>
              <a:ext cx="2760910" cy="1901882"/>
              <a:chOff x="685801" y="1456902"/>
              <a:chExt cx="2760910" cy="1901882"/>
            </a:xfrm>
          </p:grpSpPr>
          <p:sp>
            <p:nvSpPr>
              <p:cNvPr id="15" name="TextBox 14">
                <a:extLst>
                  <a:ext uri="{FF2B5EF4-FFF2-40B4-BE49-F238E27FC236}">
                    <a16:creationId xmlns:a16="http://schemas.microsoft.com/office/drawing/2014/main" id="{9E498B4C-3B58-69AE-3E34-ADD3BA535A77}"/>
                  </a:ext>
                </a:extLst>
              </p:cNvPr>
              <p:cNvSpPr txBox="1"/>
              <p:nvPr/>
            </p:nvSpPr>
            <p:spPr>
              <a:xfrm>
                <a:off x="685801" y="1850679"/>
                <a:ext cx="2760910" cy="1508105"/>
              </a:xfrm>
              <a:prstGeom prst="rect">
                <a:avLst/>
              </a:prstGeom>
              <a:noFill/>
              <a:ln>
                <a:noFill/>
              </a:ln>
            </p:spPr>
            <p:txBody>
              <a:bodyPr wrap="square" lIns="108000" tIns="0" rIns="108000" bIns="0" rtlCol="0">
                <a:spAutoFit/>
              </a:bodyPr>
              <a:lstStyle/>
              <a:p>
                <a:r>
                  <a:rPr lang="en-GB" b="1">
                    <a:latin typeface="Arial" panose="020B0604020202020204" pitchFamily="34" charset="0"/>
                    <a:cs typeface="Arial" panose="020B0604020202020204" pitchFamily="34" charset="0"/>
                  </a:rPr>
                  <a:t>Early Years</a:t>
                </a:r>
                <a:endParaRPr lang="en-GB"/>
              </a:p>
              <a:p>
                <a:pPr lvl="0"/>
                <a:r>
                  <a:rPr lang="en-GB" sz="1600"/>
                  <a:t>Using gestures and words to express wants and needs, understanding simple instructions, taking turns in conversation</a:t>
                </a:r>
              </a:p>
            </p:txBody>
          </p:sp>
          <p:cxnSp>
            <p:nvCxnSpPr>
              <p:cNvPr id="16" name="Straight Connector 15">
                <a:extLst>
                  <a:ext uri="{FF2B5EF4-FFF2-40B4-BE49-F238E27FC236}">
                    <a16:creationId xmlns:a16="http://schemas.microsoft.com/office/drawing/2014/main" id="{B2A2AFA5-DD91-A340-BA09-57BDF7DDCACF}"/>
                  </a:ext>
                </a:extLst>
              </p:cNvPr>
              <p:cNvCxnSpPr>
                <a:cxnSpLocks/>
              </p:cNvCxnSpPr>
              <p:nvPr/>
            </p:nvCxnSpPr>
            <p:spPr>
              <a:xfrm flipV="1">
                <a:off x="685801" y="1456902"/>
                <a:ext cx="0" cy="18422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4" name="Oval 43">
              <a:extLst>
                <a:ext uri="{FF2B5EF4-FFF2-40B4-BE49-F238E27FC236}">
                  <a16:creationId xmlns:a16="http://schemas.microsoft.com/office/drawing/2014/main" id="{7EDC09D0-FEC7-CA5A-38F7-557C593E30AC}"/>
                </a:ext>
              </a:extLst>
            </p:cNvPr>
            <p:cNvSpPr/>
            <p:nvPr/>
          </p:nvSpPr>
          <p:spPr>
            <a:xfrm>
              <a:off x="637083"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48" name="Group 47" descr="Primary&#10;Language underpins emerging literacy. Understanding more complex vocabulary, giving reasons for opinions, working collaboratively with peers.">
            <a:extLst>
              <a:ext uri="{FF2B5EF4-FFF2-40B4-BE49-F238E27FC236}">
                <a16:creationId xmlns:a16="http://schemas.microsoft.com/office/drawing/2014/main" id="{4D390160-EA16-8ED5-CB81-1285D5F9811A}"/>
              </a:ext>
              <a:ext uri="{C183D7F6-B498-43B3-948B-1728B52AA6E4}">
                <adec:decorative xmlns:adec="http://schemas.microsoft.com/office/drawing/2017/decorative" val="0"/>
              </a:ext>
            </a:extLst>
          </p:cNvPr>
          <p:cNvGrpSpPr/>
          <p:nvPr/>
        </p:nvGrpSpPr>
        <p:grpSpPr>
          <a:xfrm>
            <a:off x="2407704" y="2049130"/>
            <a:ext cx="3231982" cy="1754326"/>
            <a:chOff x="2349199" y="2098675"/>
            <a:chExt cx="2939977" cy="1754326"/>
          </a:xfrm>
        </p:grpSpPr>
        <p:grpSp>
          <p:nvGrpSpPr>
            <p:cNvPr id="27" name="Group 26">
              <a:extLst>
                <a:ext uri="{FF2B5EF4-FFF2-40B4-BE49-F238E27FC236}">
                  <a16:creationId xmlns:a16="http://schemas.microsoft.com/office/drawing/2014/main" id="{86E43ACF-126F-4A2D-7E80-7863E0098C60}"/>
                </a:ext>
              </a:extLst>
            </p:cNvPr>
            <p:cNvGrpSpPr/>
            <p:nvPr/>
          </p:nvGrpSpPr>
          <p:grpSpPr>
            <a:xfrm>
              <a:off x="2410531" y="2098675"/>
              <a:ext cx="2878645" cy="1754326"/>
              <a:chOff x="2292304" y="457200"/>
              <a:chExt cx="1336190" cy="1754326"/>
            </a:xfrm>
          </p:grpSpPr>
          <p:sp>
            <p:nvSpPr>
              <p:cNvPr id="28" name="TextBox 27">
                <a:extLst>
                  <a:ext uri="{FF2B5EF4-FFF2-40B4-BE49-F238E27FC236}">
                    <a16:creationId xmlns:a16="http://schemas.microsoft.com/office/drawing/2014/main" id="{C255D78C-5ACC-9FB5-C05E-D156AFBA5C09}"/>
                  </a:ext>
                </a:extLst>
              </p:cNvPr>
              <p:cNvSpPr txBox="1"/>
              <p:nvPr/>
            </p:nvSpPr>
            <p:spPr>
              <a:xfrm>
                <a:off x="2292304" y="457200"/>
                <a:ext cx="1336190" cy="1754326"/>
              </a:xfrm>
              <a:prstGeom prst="rect">
                <a:avLst/>
              </a:prstGeom>
              <a:noFill/>
              <a:ln>
                <a:noFill/>
              </a:ln>
            </p:spPr>
            <p:txBody>
              <a:bodyPr wrap="square" lIns="108000" tIns="0" rIns="108000" bIns="0" rtlCol="0">
                <a:spAutoFit/>
              </a:bodyPr>
              <a:lstStyle/>
              <a:p>
                <a:pPr lvl="0"/>
                <a:r>
                  <a:rPr lang="en-GB" b="1"/>
                  <a:t>Primary</a:t>
                </a:r>
              </a:p>
              <a:p>
                <a:pPr lvl="0"/>
                <a:r>
                  <a:rPr lang="en-GB" sz="1600"/>
                  <a:t>Language underpins emerging literacy. Understanding more complex vocabulary, giving reasons for opinions, working collaboratively with peers</a:t>
                </a:r>
              </a:p>
              <a:p>
                <a:pPr lvl="0"/>
                <a:endParaRPr lang="en-GB" sz="1600"/>
              </a:p>
            </p:txBody>
          </p:sp>
          <p:cxnSp>
            <p:nvCxnSpPr>
              <p:cNvPr id="29" name="Straight Connector 28">
                <a:extLst>
                  <a:ext uri="{FF2B5EF4-FFF2-40B4-BE49-F238E27FC236}">
                    <a16:creationId xmlns:a16="http://schemas.microsoft.com/office/drawing/2014/main" id="{8646083E-6B30-40BB-34BF-A39D7F25D8DA}"/>
                  </a:ext>
                </a:extLst>
              </p:cNvPr>
              <p:cNvCxnSpPr>
                <a:cxnSpLocks/>
              </p:cNvCxnSpPr>
              <p:nvPr/>
            </p:nvCxnSpPr>
            <p:spPr>
              <a:xfrm flipV="1">
                <a:off x="2292304" y="457200"/>
                <a:ext cx="0" cy="163401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 name="Oval 46">
              <a:extLst>
                <a:ext uri="{FF2B5EF4-FFF2-40B4-BE49-F238E27FC236}">
                  <a16:creationId xmlns:a16="http://schemas.microsoft.com/office/drawing/2014/main" id="{FAEAA01F-2957-98D7-1877-F78277B6228A}"/>
                </a:ext>
              </a:extLst>
            </p:cNvPr>
            <p:cNvSpPr/>
            <p:nvPr/>
          </p:nvSpPr>
          <p:spPr>
            <a:xfrm>
              <a:off x="2349199"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51" name="Group 50" descr="Secondary&#10;Using subject-specific language, debating ideas, understanding inference, interpreting multiple meanings, planning extended spoken and written responses.">
            <a:extLst>
              <a:ext uri="{FF2B5EF4-FFF2-40B4-BE49-F238E27FC236}">
                <a16:creationId xmlns:a16="http://schemas.microsoft.com/office/drawing/2014/main" id="{B8F706CC-17EC-1BB0-1D02-D50AC2CB8438}"/>
              </a:ext>
              <a:ext uri="{C183D7F6-B498-43B3-948B-1728B52AA6E4}">
                <adec:decorative xmlns:adec="http://schemas.microsoft.com/office/drawing/2017/decorative" val="0"/>
              </a:ext>
            </a:extLst>
          </p:cNvPr>
          <p:cNvGrpSpPr/>
          <p:nvPr/>
        </p:nvGrpSpPr>
        <p:grpSpPr>
          <a:xfrm>
            <a:off x="4081607" y="3671354"/>
            <a:ext cx="3316296" cy="1981226"/>
            <a:chOff x="4296761" y="3671354"/>
            <a:chExt cx="3316296" cy="1981226"/>
          </a:xfrm>
        </p:grpSpPr>
        <p:grpSp>
          <p:nvGrpSpPr>
            <p:cNvPr id="41" name="Group 40">
              <a:extLst>
                <a:ext uri="{FF2B5EF4-FFF2-40B4-BE49-F238E27FC236}">
                  <a16:creationId xmlns:a16="http://schemas.microsoft.com/office/drawing/2014/main" id="{35FE7BB3-6C39-08EA-CDC6-E74E6198D0A4}"/>
                </a:ext>
              </a:extLst>
            </p:cNvPr>
            <p:cNvGrpSpPr/>
            <p:nvPr/>
          </p:nvGrpSpPr>
          <p:grpSpPr>
            <a:xfrm>
              <a:off x="4364039" y="3750698"/>
              <a:ext cx="3249018" cy="1901882"/>
              <a:chOff x="685801" y="1456902"/>
              <a:chExt cx="3249018" cy="1901882"/>
            </a:xfrm>
          </p:grpSpPr>
          <p:sp>
            <p:nvSpPr>
              <p:cNvPr id="42" name="TextBox 41">
                <a:extLst>
                  <a:ext uri="{FF2B5EF4-FFF2-40B4-BE49-F238E27FC236}">
                    <a16:creationId xmlns:a16="http://schemas.microsoft.com/office/drawing/2014/main" id="{39578992-76C2-1DE6-E183-600AC91327CB}"/>
                  </a:ext>
                </a:extLst>
              </p:cNvPr>
              <p:cNvSpPr txBox="1"/>
              <p:nvPr/>
            </p:nvSpPr>
            <p:spPr>
              <a:xfrm>
                <a:off x="685801" y="1850679"/>
                <a:ext cx="3249018" cy="1508105"/>
              </a:xfrm>
              <a:prstGeom prst="rect">
                <a:avLst/>
              </a:prstGeom>
              <a:noFill/>
              <a:ln>
                <a:noFill/>
              </a:ln>
            </p:spPr>
            <p:txBody>
              <a:bodyPr wrap="square" lIns="108000" tIns="0" rIns="108000" bIns="0" rtlCol="0">
                <a:spAutoFit/>
              </a:bodyPr>
              <a:lstStyle/>
              <a:p>
                <a:pPr lvl="0"/>
                <a:r>
                  <a:rPr lang="en-GB" b="1"/>
                  <a:t>Secondary</a:t>
                </a:r>
              </a:p>
              <a:p>
                <a:pPr lvl="0"/>
                <a:r>
                  <a:rPr lang="en-GB" sz="1600"/>
                  <a:t>Using subject-specific language, debating ideas, understanding inference, interpreting multiple meanings, planning extended spoken and written responses</a:t>
                </a:r>
              </a:p>
            </p:txBody>
          </p:sp>
          <p:cxnSp>
            <p:nvCxnSpPr>
              <p:cNvPr id="43" name="Straight Connector 42">
                <a:extLst>
                  <a:ext uri="{FF2B5EF4-FFF2-40B4-BE49-F238E27FC236}">
                    <a16:creationId xmlns:a16="http://schemas.microsoft.com/office/drawing/2014/main" id="{91AEF2FD-8692-5B28-5D82-FED6AC5E5681}"/>
                  </a:ext>
                </a:extLst>
              </p:cNvPr>
              <p:cNvCxnSpPr>
                <a:cxnSpLocks/>
              </p:cNvCxnSpPr>
              <p:nvPr/>
            </p:nvCxnSpPr>
            <p:spPr>
              <a:xfrm flipV="1">
                <a:off x="685801" y="1456902"/>
                <a:ext cx="0" cy="18214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0" name="Oval 49">
              <a:extLst>
                <a:ext uri="{FF2B5EF4-FFF2-40B4-BE49-F238E27FC236}">
                  <a16:creationId xmlns:a16="http://schemas.microsoft.com/office/drawing/2014/main" id="{6E9D3357-1114-E208-8257-873DC5285267}"/>
                </a:ext>
              </a:extLst>
            </p:cNvPr>
            <p:cNvSpPr/>
            <p:nvPr/>
          </p:nvSpPr>
          <p:spPr>
            <a:xfrm>
              <a:off x="4296761" y="3671354"/>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52" name="Group 51" descr="Further Education&#10;Participating in sessions, using vocationally-specific vocabulary, negotiating group work, communicating professionally with tutors and employers.">
            <a:extLst>
              <a:ext uri="{FF2B5EF4-FFF2-40B4-BE49-F238E27FC236}">
                <a16:creationId xmlns:a16="http://schemas.microsoft.com/office/drawing/2014/main" id="{82E6B29F-AB8B-B165-1766-0C41F15B9D9B}"/>
              </a:ext>
              <a:ext uri="{C183D7F6-B498-43B3-948B-1728B52AA6E4}">
                <adec:decorative xmlns:adec="http://schemas.microsoft.com/office/drawing/2017/decorative" val="0"/>
              </a:ext>
            </a:extLst>
          </p:cNvPr>
          <p:cNvGrpSpPr/>
          <p:nvPr/>
        </p:nvGrpSpPr>
        <p:grpSpPr>
          <a:xfrm>
            <a:off x="5931838" y="2098675"/>
            <a:ext cx="3293315" cy="1690107"/>
            <a:chOff x="2349199" y="2098675"/>
            <a:chExt cx="3293315" cy="1690107"/>
          </a:xfrm>
        </p:grpSpPr>
        <p:grpSp>
          <p:nvGrpSpPr>
            <p:cNvPr id="53" name="Group 52">
              <a:extLst>
                <a:ext uri="{FF2B5EF4-FFF2-40B4-BE49-F238E27FC236}">
                  <a16:creationId xmlns:a16="http://schemas.microsoft.com/office/drawing/2014/main" id="{9292CF0F-CCFC-E16E-A81C-131EBD1A266D}"/>
                </a:ext>
              </a:extLst>
            </p:cNvPr>
            <p:cNvGrpSpPr/>
            <p:nvPr/>
          </p:nvGrpSpPr>
          <p:grpSpPr>
            <a:xfrm>
              <a:off x="2410531" y="2098675"/>
              <a:ext cx="3231983" cy="1634011"/>
              <a:chOff x="2292304" y="457200"/>
              <a:chExt cx="1500200" cy="1634011"/>
            </a:xfrm>
          </p:grpSpPr>
          <p:sp>
            <p:nvSpPr>
              <p:cNvPr id="55" name="TextBox 54">
                <a:extLst>
                  <a:ext uri="{FF2B5EF4-FFF2-40B4-BE49-F238E27FC236}">
                    <a16:creationId xmlns:a16="http://schemas.microsoft.com/office/drawing/2014/main" id="{117B85F3-2B26-4178-F307-0E9FC5739760}"/>
                  </a:ext>
                </a:extLst>
              </p:cNvPr>
              <p:cNvSpPr txBox="1"/>
              <p:nvPr/>
            </p:nvSpPr>
            <p:spPr>
              <a:xfrm>
                <a:off x="2292304" y="457200"/>
                <a:ext cx="1500200" cy="1508105"/>
              </a:xfrm>
              <a:prstGeom prst="rect">
                <a:avLst/>
              </a:prstGeom>
              <a:noFill/>
              <a:ln>
                <a:noFill/>
              </a:ln>
            </p:spPr>
            <p:txBody>
              <a:bodyPr wrap="square" lIns="108000" tIns="0" rIns="108000" bIns="0" rtlCol="0">
                <a:spAutoFit/>
              </a:bodyPr>
              <a:lstStyle/>
              <a:p>
                <a:pPr lvl="0">
                  <a:defRPr/>
                </a:pPr>
                <a:r>
                  <a:rPr lang="en-GB" b="1">
                    <a:solidFill>
                      <a:srgbClr val="0C0D0D"/>
                    </a:solidFill>
                    <a:latin typeface="Arial" panose="020B0604020202020204" pitchFamily="34" charset="0"/>
                    <a:cs typeface="Arial" panose="020B0604020202020204" pitchFamily="34" charset="0"/>
                  </a:rPr>
                  <a:t>Further Education</a:t>
                </a:r>
                <a:endParaRPr lang="en-GB">
                  <a:solidFill>
                    <a:srgbClr val="0C0D0D"/>
                  </a:solidFill>
                </a:endParaRPr>
              </a:p>
              <a:p>
                <a:pPr lvl="0">
                  <a:defRPr/>
                </a:pPr>
                <a:r>
                  <a:rPr lang="en-GB" sz="1600">
                    <a:solidFill>
                      <a:srgbClr val="0C0D0D"/>
                    </a:solidFill>
                  </a:rPr>
                  <a:t>Participating in sessions, using vocationally-specific vocabulary, negotiating group work, communicating professionally with tutors and employers</a:t>
                </a:r>
              </a:p>
            </p:txBody>
          </p:sp>
          <p:cxnSp>
            <p:nvCxnSpPr>
              <p:cNvPr id="56" name="Straight Connector 55">
                <a:extLst>
                  <a:ext uri="{FF2B5EF4-FFF2-40B4-BE49-F238E27FC236}">
                    <a16:creationId xmlns:a16="http://schemas.microsoft.com/office/drawing/2014/main" id="{51843FD1-8E5D-6BC8-FE87-AFDE9DF4C941}"/>
                  </a:ext>
                </a:extLst>
              </p:cNvPr>
              <p:cNvCxnSpPr>
                <a:cxnSpLocks/>
              </p:cNvCxnSpPr>
              <p:nvPr/>
            </p:nvCxnSpPr>
            <p:spPr>
              <a:xfrm flipV="1">
                <a:off x="2292304" y="457200"/>
                <a:ext cx="0" cy="163401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4" name="Oval 53">
              <a:extLst>
                <a:ext uri="{FF2B5EF4-FFF2-40B4-BE49-F238E27FC236}">
                  <a16:creationId xmlns:a16="http://schemas.microsoft.com/office/drawing/2014/main" id="{43ACD793-DB51-EC97-E932-BE57FBBBDC20}"/>
                </a:ext>
              </a:extLst>
            </p:cNvPr>
            <p:cNvSpPr/>
            <p:nvPr/>
          </p:nvSpPr>
          <p:spPr>
            <a:xfrm>
              <a:off x="2349199"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59" name="Group 58" descr="Early adulthood&#10;Performing in interviews, communicating in the workplace, resolving conflict, adapting communication for different audiences.">
            <a:extLst>
              <a:ext uri="{FF2B5EF4-FFF2-40B4-BE49-F238E27FC236}">
                <a16:creationId xmlns:a16="http://schemas.microsoft.com/office/drawing/2014/main" id="{97CFB9A0-6D0A-9DBB-B6E5-B5C73F0559CD}"/>
              </a:ext>
              <a:ext uri="{C183D7F6-B498-43B3-948B-1728B52AA6E4}">
                <adec:decorative xmlns:adec="http://schemas.microsoft.com/office/drawing/2017/decorative" val="0"/>
              </a:ext>
            </a:extLst>
          </p:cNvPr>
          <p:cNvGrpSpPr/>
          <p:nvPr/>
        </p:nvGrpSpPr>
        <p:grpSpPr>
          <a:xfrm>
            <a:off x="7763789" y="3664809"/>
            <a:ext cx="2984892" cy="1981226"/>
            <a:chOff x="4296761" y="3671354"/>
            <a:chExt cx="2984892" cy="1981226"/>
          </a:xfrm>
        </p:grpSpPr>
        <p:grpSp>
          <p:nvGrpSpPr>
            <p:cNvPr id="60" name="Group 59">
              <a:extLst>
                <a:ext uri="{FF2B5EF4-FFF2-40B4-BE49-F238E27FC236}">
                  <a16:creationId xmlns:a16="http://schemas.microsoft.com/office/drawing/2014/main" id="{6B06B91A-B77A-1293-54B5-F715AC4B82FB}"/>
                </a:ext>
              </a:extLst>
            </p:cNvPr>
            <p:cNvGrpSpPr/>
            <p:nvPr/>
          </p:nvGrpSpPr>
          <p:grpSpPr>
            <a:xfrm>
              <a:off x="4364039" y="3750698"/>
              <a:ext cx="2917614" cy="1901882"/>
              <a:chOff x="685801" y="1456902"/>
              <a:chExt cx="2917614" cy="1901882"/>
            </a:xfrm>
          </p:grpSpPr>
          <p:sp>
            <p:nvSpPr>
              <p:cNvPr id="62" name="TextBox 61">
                <a:extLst>
                  <a:ext uri="{FF2B5EF4-FFF2-40B4-BE49-F238E27FC236}">
                    <a16:creationId xmlns:a16="http://schemas.microsoft.com/office/drawing/2014/main" id="{4C4BE83B-72B4-C787-9928-2CE48F01FCE8}"/>
                  </a:ext>
                </a:extLst>
              </p:cNvPr>
              <p:cNvSpPr txBox="1"/>
              <p:nvPr/>
            </p:nvSpPr>
            <p:spPr>
              <a:xfrm>
                <a:off x="685801" y="1850679"/>
                <a:ext cx="2917614" cy="1508105"/>
              </a:xfrm>
              <a:prstGeom prst="rect">
                <a:avLst/>
              </a:prstGeom>
              <a:noFill/>
              <a:ln>
                <a:noFill/>
              </a:ln>
            </p:spPr>
            <p:txBody>
              <a:bodyPr wrap="square" lIns="108000" tIns="0" rIns="108000" bIns="0" rtlCol="0">
                <a:spAutoFit/>
              </a:bodyPr>
              <a:lstStyle/>
              <a:p>
                <a:r>
                  <a:rPr lang="en-GB" b="1">
                    <a:latin typeface="Arial" panose="020B0604020202020204" pitchFamily="34" charset="0"/>
                    <a:cs typeface="Arial" panose="020B0604020202020204" pitchFamily="34" charset="0"/>
                  </a:rPr>
                  <a:t>Early adulthood</a:t>
                </a:r>
                <a:endParaRPr lang="en-GB"/>
              </a:p>
              <a:p>
                <a:pPr lvl="0"/>
                <a:r>
                  <a:rPr lang="en-GB" sz="1600"/>
                  <a:t>Performing in interviews, communicating in the workplace, resolving conflict, adapting communication for different audiences</a:t>
                </a:r>
              </a:p>
            </p:txBody>
          </p:sp>
          <p:cxnSp>
            <p:nvCxnSpPr>
              <p:cNvPr id="63" name="Straight Connector 62">
                <a:extLst>
                  <a:ext uri="{FF2B5EF4-FFF2-40B4-BE49-F238E27FC236}">
                    <a16:creationId xmlns:a16="http://schemas.microsoft.com/office/drawing/2014/main" id="{D1A7EE4B-CACC-5422-8811-6E7BC187D6B5}"/>
                  </a:ext>
                </a:extLst>
              </p:cNvPr>
              <p:cNvCxnSpPr>
                <a:cxnSpLocks/>
              </p:cNvCxnSpPr>
              <p:nvPr/>
            </p:nvCxnSpPr>
            <p:spPr>
              <a:xfrm flipV="1">
                <a:off x="685801" y="1456902"/>
                <a:ext cx="0" cy="18214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1" name="Oval 60">
              <a:extLst>
                <a:ext uri="{FF2B5EF4-FFF2-40B4-BE49-F238E27FC236}">
                  <a16:creationId xmlns:a16="http://schemas.microsoft.com/office/drawing/2014/main" id="{32D29FFD-9072-DEDA-84AE-C4A174BA67C3}"/>
                </a:ext>
              </a:extLst>
            </p:cNvPr>
            <p:cNvSpPr/>
            <p:nvPr/>
          </p:nvSpPr>
          <p:spPr>
            <a:xfrm>
              <a:off x="4296761" y="3671354"/>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sp>
        <p:nvSpPr>
          <p:cNvPr id="3" name="TextBox 2">
            <a:extLst>
              <a:ext uri="{FF2B5EF4-FFF2-40B4-BE49-F238E27FC236}">
                <a16:creationId xmlns:a16="http://schemas.microsoft.com/office/drawing/2014/main" id="{79AD49B3-4212-C87B-A676-F1C5AA3E2CC9}"/>
              </a:ext>
            </a:extLst>
          </p:cNvPr>
          <p:cNvSpPr txBox="1"/>
          <p:nvPr/>
        </p:nvSpPr>
        <p:spPr>
          <a:xfrm>
            <a:off x="702039" y="5965971"/>
            <a:ext cx="10376562" cy="553998"/>
          </a:xfrm>
          <a:prstGeom prst="rect">
            <a:avLst/>
          </a:prstGeom>
          <a:noFill/>
        </p:spPr>
        <p:txBody>
          <a:bodyPr wrap="square">
            <a:spAutoFit/>
          </a:bodyPr>
          <a:lstStyle/>
          <a:p>
            <a:r>
              <a:rPr lang="en-GB" sz="1000" b="1">
                <a:latin typeface="Arial" panose="020B0604020202020204" pitchFamily="34" charset="0"/>
                <a:cs typeface="Arial" panose="020B0604020202020204" pitchFamily="34" charset="0"/>
              </a:rPr>
              <a:t>References:</a:t>
            </a:r>
          </a:p>
          <a:p>
            <a:r>
              <a:rPr lang="en-GB" sz="1000"/>
              <a:t>Department for Education. (2025). Early years foundation stage statutory framework: Setting the standards for learning, development and care for children from birth to five. </a:t>
            </a:r>
          </a:p>
          <a:p>
            <a:r>
              <a:rPr lang="en-GB" sz="1000"/>
              <a:t>The Communication Trust. (2015). Universally Speaking: The ages and stages of children’s communication development from 11 to 18 years. </a:t>
            </a:r>
          </a:p>
        </p:txBody>
      </p:sp>
      <p:sp>
        <p:nvSpPr>
          <p:cNvPr id="5" name="Slide Number Placeholder 4">
            <a:extLst>
              <a:ext uri="{FF2B5EF4-FFF2-40B4-BE49-F238E27FC236}">
                <a16:creationId xmlns:a16="http://schemas.microsoft.com/office/drawing/2014/main" id="{20D2A98D-9318-78E7-EA0E-98EE3C94F799}"/>
              </a:ext>
            </a:extLst>
          </p:cNvPr>
          <p:cNvSpPr>
            <a:spLocks noGrp="1"/>
          </p:cNvSpPr>
          <p:nvPr>
            <p:ph type="sldNum" sz="quarter" idx="12"/>
          </p:nvPr>
        </p:nvSpPr>
        <p:spPr/>
        <p:txBody>
          <a:bodyPr/>
          <a:lstStyle/>
          <a:p>
            <a:fld id="{BA634521-C80F-DA4F-BE98-7119B7CE3C87}" type="slidenum">
              <a:rPr lang="en-US" smtClean="0"/>
              <a:pPr/>
              <a:t>17</a:t>
            </a:fld>
            <a:endParaRPr lang="en-US"/>
          </a:p>
        </p:txBody>
      </p:sp>
    </p:spTree>
    <p:extLst>
      <p:ext uri="{BB962C8B-B14F-4D97-AF65-F5344CB8AC3E}">
        <p14:creationId xmlns:p14="http://schemas.microsoft.com/office/powerpoint/2010/main" val="146332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2F143E0-7CC3-F7CA-F05D-5BB6D35231F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9E25C3E-B0C4-46A2-CC0C-A625D1572FCD}"/>
              </a:ext>
            </a:extLst>
          </p:cNvPr>
          <p:cNvSpPr>
            <a:spLocks noGrp="1"/>
          </p:cNvSpPr>
          <p:nvPr>
            <p:ph type="title"/>
          </p:nvPr>
        </p:nvSpPr>
        <p:spPr/>
        <p:txBody>
          <a:bodyPr/>
          <a:lstStyle/>
          <a:p>
            <a:r>
              <a:rPr lang="en-GB"/>
              <a:t>Sensory development</a:t>
            </a:r>
          </a:p>
        </p:txBody>
      </p:sp>
      <p:grpSp>
        <p:nvGrpSpPr>
          <p:cNvPr id="23" name="Group 22" descr="Secondary&#10;Managing multiple sensory inputs across different classrooms, busy corridors, practical subjects, changing routines and increasing independence while maintaining attention and emotional regulation.">
            <a:extLst>
              <a:ext uri="{FF2B5EF4-FFF2-40B4-BE49-F238E27FC236}">
                <a16:creationId xmlns:a16="http://schemas.microsoft.com/office/drawing/2014/main" id="{93A7067D-3C4B-C73A-00A6-38369463DF21}"/>
              </a:ext>
              <a:ext uri="{C183D7F6-B498-43B3-948B-1728B52AA6E4}">
                <adec:decorative xmlns:adec="http://schemas.microsoft.com/office/drawing/2017/decorative" val="0"/>
              </a:ext>
            </a:extLst>
          </p:cNvPr>
          <p:cNvGrpSpPr/>
          <p:nvPr/>
        </p:nvGrpSpPr>
        <p:grpSpPr>
          <a:xfrm>
            <a:off x="3031020" y="1317006"/>
            <a:ext cx="3456414" cy="2339048"/>
            <a:chOff x="4296761" y="3750698"/>
            <a:chExt cx="3456414" cy="2339048"/>
          </a:xfrm>
        </p:grpSpPr>
        <p:grpSp>
          <p:nvGrpSpPr>
            <p:cNvPr id="24" name="Group 23">
              <a:extLst>
                <a:ext uri="{FF2B5EF4-FFF2-40B4-BE49-F238E27FC236}">
                  <a16:creationId xmlns:a16="http://schemas.microsoft.com/office/drawing/2014/main" id="{7063788F-4F4E-DC59-6FCD-5F5EA9C96834}"/>
                </a:ext>
              </a:extLst>
            </p:cNvPr>
            <p:cNvGrpSpPr/>
            <p:nvPr/>
          </p:nvGrpSpPr>
          <p:grpSpPr>
            <a:xfrm>
              <a:off x="4364038" y="3750698"/>
              <a:ext cx="3389137" cy="2216527"/>
              <a:chOff x="685800" y="1456902"/>
              <a:chExt cx="3389137" cy="2216527"/>
            </a:xfrm>
          </p:grpSpPr>
          <p:sp>
            <p:nvSpPr>
              <p:cNvPr id="26" name="TextBox 25">
                <a:extLst>
                  <a:ext uri="{FF2B5EF4-FFF2-40B4-BE49-F238E27FC236}">
                    <a16:creationId xmlns:a16="http://schemas.microsoft.com/office/drawing/2014/main" id="{EB5FB4A0-2342-9A50-F150-C2C958DB59A9}"/>
                  </a:ext>
                </a:extLst>
              </p:cNvPr>
              <p:cNvSpPr txBox="1"/>
              <p:nvPr/>
            </p:nvSpPr>
            <p:spPr>
              <a:xfrm>
                <a:off x="685800" y="1481028"/>
                <a:ext cx="3389137" cy="1754326"/>
              </a:xfrm>
              <a:prstGeom prst="rect">
                <a:avLst/>
              </a:prstGeom>
              <a:noFill/>
              <a:ln>
                <a:noFill/>
              </a:ln>
            </p:spPr>
            <p:txBody>
              <a:bodyPr wrap="square" lIns="108000" tIns="0" rIns="108000" bIns="0" rtlCol="0">
                <a:spAutoFit/>
              </a:bodyPr>
              <a:lstStyle/>
              <a:p>
                <a:pPr lvl="0"/>
                <a:r>
                  <a:rPr lang="en-GB" b="1"/>
                  <a:t>Secondary</a:t>
                </a:r>
              </a:p>
              <a:p>
                <a:pPr lvl="0"/>
                <a:r>
                  <a:rPr lang="en-GB" sz="1600"/>
                  <a:t>Managing multiple sensory inputs across different classrooms, busy corridors, practical subjects, changing routines and increasing independence while maintaining attention and emotional regulation</a:t>
                </a:r>
              </a:p>
            </p:txBody>
          </p:sp>
          <p:cxnSp>
            <p:nvCxnSpPr>
              <p:cNvPr id="27" name="Straight Connector 26">
                <a:extLst>
                  <a:ext uri="{FF2B5EF4-FFF2-40B4-BE49-F238E27FC236}">
                    <a16:creationId xmlns:a16="http://schemas.microsoft.com/office/drawing/2014/main" id="{1B0E2963-C7CE-937D-7396-A66429725853}"/>
                  </a:ext>
                </a:extLst>
              </p:cNvPr>
              <p:cNvCxnSpPr>
                <a:cxnSpLocks/>
              </p:cNvCxnSpPr>
              <p:nvPr/>
            </p:nvCxnSpPr>
            <p:spPr>
              <a:xfrm flipV="1">
                <a:off x="685801" y="1456902"/>
                <a:ext cx="0" cy="22165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Oval 24">
              <a:extLst>
                <a:ext uri="{FF2B5EF4-FFF2-40B4-BE49-F238E27FC236}">
                  <a16:creationId xmlns:a16="http://schemas.microsoft.com/office/drawing/2014/main" id="{C993E309-73FF-0EA4-97C5-710B57914402}"/>
                </a:ext>
              </a:extLst>
            </p:cNvPr>
            <p:cNvSpPr/>
            <p:nvPr/>
          </p:nvSpPr>
          <p:spPr>
            <a:xfrm>
              <a:off x="4296761" y="5967082"/>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33" name="Group 32" descr="Early adulthood&#10;Coping with less structured environments, balancing sensory needs with job expectations, recognising and communicating when sensory input becomes overwhelming.">
            <a:extLst>
              <a:ext uri="{FF2B5EF4-FFF2-40B4-BE49-F238E27FC236}">
                <a16:creationId xmlns:a16="http://schemas.microsoft.com/office/drawing/2014/main" id="{A49CB3E9-C1B2-EF4F-6DDC-64E080DAB0F9}"/>
              </a:ext>
              <a:ext uri="{C183D7F6-B498-43B3-948B-1728B52AA6E4}">
                <adec:decorative xmlns:adec="http://schemas.microsoft.com/office/drawing/2017/decorative" val="0"/>
              </a:ext>
            </a:extLst>
          </p:cNvPr>
          <p:cNvGrpSpPr/>
          <p:nvPr/>
        </p:nvGrpSpPr>
        <p:grpSpPr>
          <a:xfrm>
            <a:off x="7708198" y="1330980"/>
            <a:ext cx="2984892" cy="2353831"/>
            <a:chOff x="4296761" y="3697003"/>
            <a:chExt cx="2984892" cy="2353831"/>
          </a:xfrm>
        </p:grpSpPr>
        <p:grpSp>
          <p:nvGrpSpPr>
            <p:cNvPr id="34" name="Group 33">
              <a:extLst>
                <a:ext uri="{FF2B5EF4-FFF2-40B4-BE49-F238E27FC236}">
                  <a16:creationId xmlns:a16="http://schemas.microsoft.com/office/drawing/2014/main" id="{9933B2F3-2D02-D641-1E48-E3E381A9F2A5}"/>
                </a:ext>
              </a:extLst>
            </p:cNvPr>
            <p:cNvGrpSpPr/>
            <p:nvPr/>
          </p:nvGrpSpPr>
          <p:grpSpPr>
            <a:xfrm>
              <a:off x="4364039" y="3697003"/>
              <a:ext cx="2917614" cy="2276767"/>
              <a:chOff x="685801" y="1403207"/>
              <a:chExt cx="2917614" cy="2276767"/>
            </a:xfrm>
          </p:grpSpPr>
          <p:sp>
            <p:nvSpPr>
              <p:cNvPr id="36" name="TextBox 35">
                <a:extLst>
                  <a:ext uri="{FF2B5EF4-FFF2-40B4-BE49-F238E27FC236}">
                    <a16:creationId xmlns:a16="http://schemas.microsoft.com/office/drawing/2014/main" id="{4C104ED1-DE65-8623-8C1A-FAE05A584B98}"/>
                  </a:ext>
                </a:extLst>
              </p:cNvPr>
              <p:cNvSpPr txBox="1"/>
              <p:nvPr/>
            </p:nvSpPr>
            <p:spPr>
              <a:xfrm>
                <a:off x="685801" y="1403207"/>
                <a:ext cx="2917614" cy="1754326"/>
              </a:xfrm>
              <a:prstGeom prst="rect">
                <a:avLst/>
              </a:prstGeom>
              <a:noFill/>
              <a:ln>
                <a:noFill/>
              </a:ln>
            </p:spPr>
            <p:txBody>
              <a:bodyPr wrap="square" lIns="108000" tIns="0" rIns="108000" bIns="0" rtlCol="0">
                <a:spAutoFit/>
              </a:bodyPr>
              <a:lstStyle/>
              <a:p>
                <a:r>
                  <a:rPr lang="en-GB" b="1">
                    <a:latin typeface="Arial" panose="020B0604020202020204" pitchFamily="34" charset="0"/>
                    <a:cs typeface="Arial" panose="020B0604020202020204" pitchFamily="34" charset="0"/>
                  </a:rPr>
                  <a:t>Early adulthood</a:t>
                </a:r>
                <a:endParaRPr lang="en-GB"/>
              </a:p>
              <a:p>
                <a:pPr lvl="0">
                  <a:buNone/>
                </a:pPr>
                <a:r>
                  <a:rPr lang="en-GB" sz="1600"/>
                  <a:t>Coping with less structured environments, balancing sensory needs with job expectations, recognising and communicating when sensory input becomes overwhelming</a:t>
                </a:r>
              </a:p>
            </p:txBody>
          </p:sp>
          <p:cxnSp>
            <p:nvCxnSpPr>
              <p:cNvPr id="37" name="Straight Connector 36">
                <a:extLst>
                  <a:ext uri="{FF2B5EF4-FFF2-40B4-BE49-F238E27FC236}">
                    <a16:creationId xmlns:a16="http://schemas.microsoft.com/office/drawing/2014/main" id="{D209A805-D0A9-BD8A-9D57-FEBE54B37F6E}"/>
                  </a:ext>
                </a:extLst>
              </p:cNvPr>
              <p:cNvCxnSpPr>
                <a:cxnSpLocks/>
              </p:cNvCxnSpPr>
              <p:nvPr/>
            </p:nvCxnSpPr>
            <p:spPr>
              <a:xfrm flipV="1">
                <a:off x="685801" y="1456902"/>
                <a:ext cx="0" cy="22230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5" name="Oval 34">
              <a:extLst>
                <a:ext uri="{FF2B5EF4-FFF2-40B4-BE49-F238E27FC236}">
                  <a16:creationId xmlns:a16="http://schemas.microsoft.com/office/drawing/2014/main" id="{C868F512-44A1-E230-C476-819AB84334E3}"/>
                </a:ext>
              </a:extLst>
            </p:cNvPr>
            <p:cNvSpPr/>
            <p:nvPr/>
          </p:nvSpPr>
          <p:spPr>
            <a:xfrm>
              <a:off x="4296761" y="5928170"/>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sp>
        <p:nvSpPr>
          <p:cNvPr id="2" name="Oval 1">
            <a:extLst>
              <a:ext uri="{FF2B5EF4-FFF2-40B4-BE49-F238E27FC236}">
                <a16:creationId xmlns:a16="http://schemas.microsoft.com/office/drawing/2014/main" id="{9E965C05-55BA-FB00-E6D4-561BC75F38C9}"/>
              </a:ext>
              <a:ext uri="{C183D7F6-B498-43B3-948B-1728B52AA6E4}">
                <adec:decorative xmlns:adec="http://schemas.microsoft.com/office/drawing/2017/decorative" val="1"/>
              </a:ext>
            </a:extLst>
          </p:cNvPr>
          <p:cNvSpPr>
            <a:spLocks/>
          </p:cNvSpPr>
          <p:nvPr/>
        </p:nvSpPr>
        <p:spPr>
          <a:xfrm>
            <a:off x="11233798" y="3353262"/>
            <a:ext cx="540000" cy="54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l">
              <a:lnSpc>
                <a:spcPct val="120000"/>
              </a:lnSpc>
            </a:pPr>
            <a:endParaRPr lang="en-US"/>
          </a:p>
        </p:txBody>
      </p:sp>
      <p:cxnSp>
        <p:nvCxnSpPr>
          <p:cNvPr id="6" name="Straight Connector 5">
            <a:extLst>
              <a:ext uri="{FF2B5EF4-FFF2-40B4-BE49-F238E27FC236}">
                <a16:creationId xmlns:a16="http://schemas.microsoft.com/office/drawing/2014/main" id="{E613A031-53C1-885E-0F1B-D354451D8A5F}"/>
              </a:ext>
              <a:ext uri="{C183D7F6-B498-43B3-948B-1728B52AA6E4}">
                <adec:decorative xmlns:adec="http://schemas.microsoft.com/office/drawing/2017/decorative" val="1"/>
              </a:ext>
            </a:extLst>
          </p:cNvPr>
          <p:cNvCxnSpPr>
            <a:cxnSpLocks/>
          </p:cNvCxnSpPr>
          <p:nvPr/>
        </p:nvCxnSpPr>
        <p:spPr>
          <a:xfrm flipV="1">
            <a:off x="698416" y="3623263"/>
            <a:ext cx="10811196" cy="6998"/>
          </a:xfrm>
          <a:prstGeom prst="line">
            <a:avLst/>
          </a:prstGeom>
          <a:ln w="28575">
            <a:solidFill>
              <a:schemeClr val="tx1"/>
            </a:solidFill>
            <a:tailEnd type="oval"/>
          </a:ln>
        </p:spPr>
        <p:style>
          <a:lnRef idx="1">
            <a:schemeClr val="accent1"/>
          </a:lnRef>
          <a:fillRef idx="0">
            <a:schemeClr val="accent1"/>
          </a:fillRef>
          <a:effectRef idx="0">
            <a:schemeClr val="accent1"/>
          </a:effectRef>
          <a:fontRef idx="minor">
            <a:schemeClr val="tx1"/>
          </a:fontRef>
        </p:style>
      </p:cxnSp>
      <p:grpSp>
        <p:nvGrpSpPr>
          <p:cNvPr id="13" name="Group 12" descr="Early Years&#10;Experiencing different textures, responding to sounds and visual cues, beginning to regulate reactions to everyday sensory experiences, exploring the environment through touch and movement.">
            <a:extLst>
              <a:ext uri="{FF2B5EF4-FFF2-40B4-BE49-F238E27FC236}">
                <a16:creationId xmlns:a16="http://schemas.microsoft.com/office/drawing/2014/main" id="{AAB133C7-1D7A-A13F-939F-12AED482F858}"/>
              </a:ext>
              <a:ext uri="{C183D7F6-B498-43B3-948B-1728B52AA6E4}">
                <adec:decorative xmlns:adec="http://schemas.microsoft.com/office/drawing/2017/decorative" val="0"/>
              </a:ext>
            </a:extLst>
          </p:cNvPr>
          <p:cNvGrpSpPr/>
          <p:nvPr/>
        </p:nvGrpSpPr>
        <p:grpSpPr>
          <a:xfrm>
            <a:off x="637094" y="3563694"/>
            <a:ext cx="4158190" cy="1931697"/>
            <a:chOff x="637083" y="3666118"/>
            <a:chExt cx="4158201" cy="2086383"/>
          </a:xfrm>
        </p:grpSpPr>
        <p:grpSp>
          <p:nvGrpSpPr>
            <p:cNvPr id="14" name="Group 13">
              <a:extLst>
                <a:ext uri="{FF2B5EF4-FFF2-40B4-BE49-F238E27FC236}">
                  <a16:creationId xmlns:a16="http://schemas.microsoft.com/office/drawing/2014/main" id="{E0E0D53F-1DF2-51D5-84FF-0166616278D5}"/>
                </a:ext>
              </a:extLst>
            </p:cNvPr>
            <p:cNvGrpSpPr/>
            <p:nvPr/>
          </p:nvGrpSpPr>
          <p:grpSpPr>
            <a:xfrm>
              <a:off x="698415" y="3729853"/>
              <a:ext cx="4096869" cy="2022648"/>
              <a:chOff x="685800" y="1456902"/>
              <a:chExt cx="4096869" cy="2022648"/>
            </a:xfrm>
          </p:grpSpPr>
          <p:sp>
            <p:nvSpPr>
              <p:cNvPr id="16" name="TextBox 15">
                <a:extLst>
                  <a:ext uri="{FF2B5EF4-FFF2-40B4-BE49-F238E27FC236}">
                    <a16:creationId xmlns:a16="http://schemas.microsoft.com/office/drawing/2014/main" id="{087BF103-764D-1F6B-E004-DAD9FFD37CF8}"/>
                  </a:ext>
                </a:extLst>
              </p:cNvPr>
              <p:cNvSpPr txBox="1"/>
              <p:nvPr/>
            </p:nvSpPr>
            <p:spPr>
              <a:xfrm>
                <a:off x="685800" y="1850679"/>
                <a:ext cx="4096869" cy="1628871"/>
              </a:xfrm>
              <a:prstGeom prst="rect">
                <a:avLst/>
              </a:prstGeom>
              <a:noFill/>
              <a:ln>
                <a:noFill/>
              </a:ln>
            </p:spPr>
            <p:txBody>
              <a:bodyPr wrap="square" lIns="108000" tIns="0" rIns="108000" bIns="0" rtlCol="0">
                <a:spAutoFit/>
              </a:bodyPr>
              <a:lstStyle/>
              <a:p>
                <a:r>
                  <a:rPr lang="en-GB" b="1">
                    <a:latin typeface="Arial" panose="020B0604020202020204" pitchFamily="34" charset="0"/>
                    <a:cs typeface="Arial" panose="020B0604020202020204" pitchFamily="34" charset="0"/>
                  </a:rPr>
                  <a:t>Early Years</a:t>
                </a:r>
                <a:endParaRPr lang="en-GB"/>
              </a:p>
              <a:p>
                <a:pPr lvl="0"/>
                <a:r>
                  <a:rPr lang="en-GB" sz="1600"/>
                  <a:t>Experiencing different textures, responding to sounds and visual cues, beginning to regulate reactions to everyday sensory experiences, exploring the environment through touch and movement</a:t>
                </a:r>
              </a:p>
            </p:txBody>
          </p:sp>
          <p:cxnSp>
            <p:nvCxnSpPr>
              <p:cNvPr id="17" name="Straight Connector 16">
                <a:extLst>
                  <a:ext uri="{FF2B5EF4-FFF2-40B4-BE49-F238E27FC236}">
                    <a16:creationId xmlns:a16="http://schemas.microsoft.com/office/drawing/2014/main" id="{C32D6CEF-4EFC-1C65-9C4D-DC89840E2190}"/>
                  </a:ext>
                </a:extLst>
              </p:cNvPr>
              <p:cNvCxnSpPr>
                <a:cxnSpLocks/>
              </p:cNvCxnSpPr>
              <p:nvPr/>
            </p:nvCxnSpPr>
            <p:spPr>
              <a:xfrm flipH="1" flipV="1">
                <a:off x="685801" y="1456902"/>
                <a:ext cx="11185" cy="201293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Oval 14">
              <a:extLst>
                <a:ext uri="{FF2B5EF4-FFF2-40B4-BE49-F238E27FC236}">
                  <a16:creationId xmlns:a16="http://schemas.microsoft.com/office/drawing/2014/main" id="{8963816C-8DAB-1065-CEF2-A639BD776E0C}"/>
                </a:ext>
              </a:extLst>
            </p:cNvPr>
            <p:cNvSpPr/>
            <p:nvPr/>
          </p:nvSpPr>
          <p:spPr>
            <a:xfrm>
              <a:off x="637083"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38" name="Group 37" descr="Further Education&#10;Developing practical vocational skills in new settings and managing sensory input in workplaces or classrooms. Some learners use assistive technology or strategies to access learning.">
            <a:extLst>
              <a:ext uri="{FF2B5EF4-FFF2-40B4-BE49-F238E27FC236}">
                <a16:creationId xmlns:a16="http://schemas.microsoft.com/office/drawing/2014/main" id="{2F52F00D-2732-2A0B-B7C5-95B495411DB8}"/>
              </a:ext>
              <a:ext uri="{C183D7F6-B498-43B3-948B-1728B52AA6E4}">
                <adec:decorative xmlns:adec="http://schemas.microsoft.com/office/drawing/2017/decorative" val="0"/>
              </a:ext>
            </a:extLst>
          </p:cNvPr>
          <p:cNvGrpSpPr/>
          <p:nvPr/>
        </p:nvGrpSpPr>
        <p:grpSpPr>
          <a:xfrm>
            <a:off x="5720266" y="3562147"/>
            <a:ext cx="3784371" cy="2211838"/>
            <a:chOff x="637083" y="3666118"/>
            <a:chExt cx="3784371" cy="2211838"/>
          </a:xfrm>
        </p:grpSpPr>
        <p:grpSp>
          <p:nvGrpSpPr>
            <p:cNvPr id="39" name="Group 38">
              <a:extLst>
                <a:ext uri="{FF2B5EF4-FFF2-40B4-BE49-F238E27FC236}">
                  <a16:creationId xmlns:a16="http://schemas.microsoft.com/office/drawing/2014/main" id="{2F11D0ED-7955-CAA8-37D4-2DBB912B787A}"/>
                </a:ext>
              </a:extLst>
            </p:cNvPr>
            <p:cNvGrpSpPr/>
            <p:nvPr/>
          </p:nvGrpSpPr>
          <p:grpSpPr>
            <a:xfrm>
              <a:off x="698415" y="3729853"/>
              <a:ext cx="3723039" cy="2148103"/>
              <a:chOff x="685800" y="1456902"/>
              <a:chExt cx="3723039" cy="2148103"/>
            </a:xfrm>
          </p:grpSpPr>
          <p:sp>
            <p:nvSpPr>
              <p:cNvPr id="41" name="TextBox 40">
                <a:extLst>
                  <a:ext uri="{FF2B5EF4-FFF2-40B4-BE49-F238E27FC236}">
                    <a16:creationId xmlns:a16="http://schemas.microsoft.com/office/drawing/2014/main" id="{32D9AFF6-5131-0B35-3E8B-F06FCF1C45DB}"/>
                  </a:ext>
                </a:extLst>
              </p:cNvPr>
              <p:cNvSpPr txBox="1"/>
              <p:nvPr/>
            </p:nvSpPr>
            <p:spPr>
              <a:xfrm>
                <a:off x="685800" y="1850679"/>
                <a:ext cx="3723039" cy="1754326"/>
              </a:xfrm>
              <a:prstGeom prst="rect">
                <a:avLst/>
              </a:prstGeom>
              <a:noFill/>
              <a:ln>
                <a:noFill/>
              </a:ln>
            </p:spPr>
            <p:txBody>
              <a:bodyPr wrap="square" lIns="108000" tIns="0" rIns="108000" bIns="0" rtlCol="0">
                <a:spAutoFit/>
              </a:bodyPr>
              <a:lstStyle/>
              <a:p>
                <a:r>
                  <a:rPr lang="en-GB" b="1">
                    <a:latin typeface="Arial" panose="020B0604020202020204" pitchFamily="34" charset="0"/>
                    <a:cs typeface="Arial" panose="020B0604020202020204" pitchFamily="34" charset="0"/>
                  </a:rPr>
                  <a:t>Further Education</a:t>
                </a:r>
                <a:endParaRPr lang="en-GB"/>
              </a:p>
              <a:p>
                <a:pPr lvl="0"/>
                <a:r>
                  <a:rPr lang="en-GB" sz="1600"/>
                  <a:t>Developing practical vocational skills in new settings and managing sensory input in workplaces or classrooms. Some learners use assistive technology or strategies to access learning</a:t>
                </a:r>
              </a:p>
            </p:txBody>
          </p:sp>
          <p:cxnSp>
            <p:nvCxnSpPr>
              <p:cNvPr id="42" name="Straight Connector 41">
                <a:extLst>
                  <a:ext uri="{FF2B5EF4-FFF2-40B4-BE49-F238E27FC236}">
                    <a16:creationId xmlns:a16="http://schemas.microsoft.com/office/drawing/2014/main" id="{7B5159D7-4114-C4CF-0308-EEB3D63A6371}"/>
                  </a:ext>
                </a:extLst>
              </p:cNvPr>
              <p:cNvCxnSpPr>
                <a:cxnSpLocks/>
              </p:cNvCxnSpPr>
              <p:nvPr/>
            </p:nvCxnSpPr>
            <p:spPr>
              <a:xfrm flipV="1">
                <a:off x="685801" y="1456902"/>
                <a:ext cx="0" cy="214810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0" name="Oval 39">
              <a:extLst>
                <a:ext uri="{FF2B5EF4-FFF2-40B4-BE49-F238E27FC236}">
                  <a16:creationId xmlns:a16="http://schemas.microsoft.com/office/drawing/2014/main" id="{006EE4B9-0951-999E-6E4B-9CC480BF91D4}"/>
                </a:ext>
              </a:extLst>
            </p:cNvPr>
            <p:cNvSpPr/>
            <p:nvPr/>
          </p:nvSpPr>
          <p:spPr>
            <a:xfrm>
              <a:off x="637083"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sp>
        <p:nvSpPr>
          <p:cNvPr id="46" name="TextBox 45">
            <a:extLst>
              <a:ext uri="{FF2B5EF4-FFF2-40B4-BE49-F238E27FC236}">
                <a16:creationId xmlns:a16="http://schemas.microsoft.com/office/drawing/2014/main" id="{9A2294CF-FD65-6075-5D2D-57CE2DCF3EBD}"/>
              </a:ext>
            </a:extLst>
          </p:cNvPr>
          <p:cNvSpPr txBox="1"/>
          <p:nvPr/>
        </p:nvSpPr>
        <p:spPr>
          <a:xfrm>
            <a:off x="698416" y="6053059"/>
            <a:ext cx="10376562" cy="400110"/>
          </a:xfrm>
          <a:prstGeom prst="rect">
            <a:avLst/>
          </a:prstGeom>
          <a:noFill/>
        </p:spPr>
        <p:txBody>
          <a:bodyPr wrap="square">
            <a:spAutoFit/>
          </a:bodyPr>
          <a:lstStyle/>
          <a:p>
            <a:r>
              <a:rPr lang="en-GB" sz="1000" b="1">
                <a:latin typeface="Arial"/>
                <a:cs typeface="Arial"/>
              </a:rPr>
              <a:t>References:</a:t>
            </a:r>
          </a:p>
          <a:p>
            <a:r>
              <a:rPr lang="en-GB" sz="1000">
                <a:latin typeface="Arial"/>
                <a:cs typeface="Arial"/>
              </a:rPr>
              <a:t>Department for Education. (2025). Early years foundation stage statutory framework: Setting the standards for learning, development and care for children from birth to five. </a:t>
            </a:r>
          </a:p>
        </p:txBody>
      </p:sp>
      <p:sp>
        <p:nvSpPr>
          <p:cNvPr id="5" name="Slide Number Placeholder 4">
            <a:extLst>
              <a:ext uri="{FF2B5EF4-FFF2-40B4-BE49-F238E27FC236}">
                <a16:creationId xmlns:a16="http://schemas.microsoft.com/office/drawing/2014/main" id="{96A84D51-C6BF-2F83-108E-1059430B00F7}"/>
              </a:ext>
            </a:extLst>
          </p:cNvPr>
          <p:cNvSpPr>
            <a:spLocks noGrp="1"/>
          </p:cNvSpPr>
          <p:nvPr>
            <p:ph type="sldNum" sz="quarter" idx="12"/>
          </p:nvPr>
        </p:nvSpPr>
        <p:spPr/>
        <p:txBody>
          <a:bodyPr/>
          <a:lstStyle/>
          <a:p>
            <a:fld id="{BA634521-C80F-DA4F-BE98-7119B7CE3C87}" type="slidenum">
              <a:rPr lang="en-US" smtClean="0"/>
              <a:pPr/>
              <a:t>18</a:t>
            </a:fld>
            <a:endParaRPr lang="en-US"/>
          </a:p>
        </p:txBody>
      </p:sp>
    </p:spTree>
    <p:extLst>
      <p:ext uri="{BB962C8B-B14F-4D97-AF65-F5344CB8AC3E}">
        <p14:creationId xmlns:p14="http://schemas.microsoft.com/office/powerpoint/2010/main" val="1999301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28ABA4C-8B44-659E-E3F6-3581733BE6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84448E4-7B66-77B5-6A9F-006CE39DF843}"/>
              </a:ext>
            </a:extLst>
          </p:cNvPr>
          <p:cNvSpPr>
            <a:spLocks noGrp="1"/>
          </p:cNvSpPr>
          <p:nvPr>
            <p:ph type="title"/>
          </p:nvPr>
        </p:nvSpPr>
        <p:spPr/>
        <p:txBody>
          <a:bodyPr/>
          <a:lstStyle/>
          <a:p>
            <a:r>
              <a:rPr lang="en-GB"/>
              <a:t>Executive function development</a:t>
            </a:r>
          </a:p>
        </p:txBody>
      </p:sp>
      <p:grpSp>
        <p:nvGrpSpPr>
          <p:cNvPr id="14" name="Group 13" descr="Primary&#10;Following classroom routines, completing simple multi-step tasks, planning simple projects, organising and remembering homework and equipment, managing increasing independence.">
            <a:extLst>
              <a:ext uri="{FF2B5EF4-FFF2-40B4-BE49-F238E27FC236}">
                <a16:creationId xmlns:a16="http://schemas.microsoft.com/office/drawing/2014/main" id="{0B675715-74F7-11B1-BDA2-7CDC0EB87AE2}"/>
              </a:ext>
              <a:ext uri="{C183D7F6-B498-43B3-948B-1728B52AA6E4}">
                <adec:decorative xmlns:adec="http://schemas.microsoft.com/office/drawing/2017/decorative" val="0"/>
              </a:ext>
            </a:extLst>
          </p:cNvPr>
          <p:cNvGrpSpPr/>
          <p:nvPr/>
        </p:nvGrpSpPr>
        <p:grpSpPr>
          <a:xfrm>
            <a:off x="1565908" y="2098675"/>
            <a:ext cx="3983245" cy="1690107"/>
            <a:chOff x="2349199" y="2098675"/>
            <a:chExt cx="3983245" cy="1690107"/>
          </a:xfrm>
        </p:grpSpPr>
        <p:grpSp>
          <p:nvGrpSpPr>
            <p:cNvPr id="15" name="Group 14">
              <a:extLst>
                <a:ext uri="{FF2B5EF4-FFF2-40B4-BE49-F238E27FC236}">
                  <a16:creationId xmlns:a16="http://schemas.microsoft.com/office/drawing/2014/main" id="{4E25122C-A065-661A-0285-DDC48515178D}"/>
                </a:ext>
              </a:extLst>
            </p:cNvPr>
            <p:cNvGrpSpPr/>
            <p:nvPr/>
          </p:nvGrpSpPr>
          <p:grpSpPr>
            <a:xfrm>
              <a:off x="2410531" y="2098675"/>
              <a:ext cx="3921913" cy="1634011"/>
              <a:chOff x="2292304" y="457200"/>
              <a:chExt cx="1820447" cy="1634011"/>
            </a:xfrm>
          </p:grpSpPr>
          <p:sp>
            <p:nvSpPr>
              <p:cNvPr id="17" name="TextBox 16">
                <a:extLst>
                  <a:ext uri="{FF2B5EF4-FFF2-40B4-BE49-F238E27FC236}">
                    <a16:creationId xmlns:a16="http://schemas.microsoft.com/office/drawing/2014/main" id="{55632C76-779B-38E8-C7F7-2695FA94E871}"/>
                  </a:ext>
                </a:extLst>
              </p:cNvPr>
              <p:cNvSpPr txBox="1"/>
              <p:nvPr/>
            </p:nvSpPr>
            <p:spPr>
              <a:xfrm>
                <a:off x="2292304" y="457200"/>
                <a:ext cx="1820447" cy="1508105"/>
              </a:xfrm>
              <a:prstGeom prst="rect">
                <a:avLst/>
              </a:prstGeom>
              <a:noFill/>
              <a:ln>
                <a:noFill/>
              </a:ln>
            </p:spPr>
            <p:txBody>
              <a:bodyPr wrap="square" lIns="108000" tIns="0" rIns="108000" bIns="0" rtlCol="0" anchor="t">
                <a:spAutoFit/>
              </a:bodyPr>
              <a:lstStyle/>
              <a:p>
                <a:pPr lvl="0"/>
                <a:r>
                  <a:rPr lang="en-GB" b="1"/>
                  <a:t>Primary</a:t>
                </a:r>
              </a:p>
              <a:p>
                <a:pPr lvl="0"/>
                <a:r>
                  <a:rPr lang="en-GB" sz="1600"/>
                  <a:t>Following classroom routines, completing simple multi-step tasks, planning simple projects, organising and remembering homework and equipment, managing increasing independence</a:t>
                </a:r>
                <a:endParaRPr lang="en-GB" sz="1600">
                  <a:cs typeface="Arial"/>
                </a:endParaRPr>
              </a:p>
            </p:txBody>
          </p:sp>
          <p:cxnSp>
            <p:nvCxnSpPr>
              <p:cNvPr id="18" name="Straight Connector 17">
                <a:extLst>
                  <a:ext uri="{FF2B5EF4-FFF2-40B4-BE49-F238E27FC236}">
                    <a16:creationId xmlns:a16="http://schemas.microsoft.com/office/drawing/2014/main" id="{36FADC87-BD7C-4A4F-86C8-98FD9801B2F6}"/>
                  </a:ext>
                </a:extLst>
              </p:cNvPr>
              <p:cNvCxnSpPr>
                <a:cxnSpLocks/>
              </p:cNvCxnSpPr>
              <p:nvPr/>
            </p:nvCxnSpPr>
            <p:spPr>
              <a:xfrm flipV="1">
                <a:off x="2292304" y="457200"/>
                <a:ext cx="0" cy="163401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Oval 15">
              <a:extLst>
                <a:ext uri="{FF2B5EF4-FFF2-40B4-BE49-F238E27FC236}">
                  <a16:creationId xmlns:a16="http://schemas.microsoft.com/office/drawing/2014/main" id="{DC7EF2B9-D8C6-9CD4-867F-1907BF586F49}"/>
                </a:ext>
              </a:extLst>
            </p:cNvPr>
            <p:cNvSpPr/>
            <p:nvPr/>
          </p:nvSpPr>
          <p:spPr>
            <a:xfrm>
              <a:off x="2349199"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24" name="Group 23" descr="Further Education&#10;Managing a timetable with greater independence, balancing coursework and placements, planning longer-term assignments, recognising when support is required and seeking this out.">
            <a:extLst>
              <a:ext uri="{FF2B5EF4-FFF2-40B4-BE49-F238E27FC236}">
                <a16:creationId xmlns:a16="http://schemas.microsoft.com/office/drawing/2014/main" id="{B33F1EC6-F756-A3AE-E2C2-554CDD9A4686}"/>
              </a:ext>
              <a:ext uri="{C183D7F6-B498-43B3-948B-1728B52AA6E4}">
                <adec:decorative xmlns:adec="http://schemas.microsoft.com/office/drawing/2017/decorative" val="0"/>
              </a:ext>
            </a:extLst>
          </p:cNvPr>
          <p:cNvGrpSpPr/>
          <p:nvPr/>
        </p:nvGrpSpPr>
        <p:grpSpPr>
          <a:xfrm>
            <a:off x="6035191" y="2098675"/>
            <a:ext cx="4427262" cy="1690107"/>
            <a:chOff x="2349199" y="2098675"/>
            <a:chExt cx="4427262" cy="1690107"/>
          </a:xfrm>
        </p:grpSpPr>
        <p:grpSp>
          <p:nvGrpSpPr>
            <p:cNvPr id="25" name="Group 24">
              <a:extLst>
                <a:ext uri="{FF2B5EF4-FFF2-40B4-BE49-F238E27FC236}">
                  <a16:creationId xmlns:a16="http://schemas.microsoft.com/office/drawing/2014/main" id="{FCDE428A-4DC3-AB43-76ED-BA6041F1D023}"/>
                </a:ext>
              </a:extLst>
            </p:cNvPr>
            <p:cNvGrpSpPr/>
            <p:nvPr/>
          </p:nvGrpSpPr>
          <p:grpSpPr>
            <a:xfrm>
              <a:off x="2410531" y="2098675"/>
              <a:ext cx="4365930" cy="1634011"/>
              <a:chOff x="2292304" y="457200"/>
              <a:chExt cx="2026548" cy="1634011"/>
            </a:xfrm>
          </p:grpSpPr>
          <p:sp>
            <p:nvSpPr>
              <p:cNvPr id="27" name="TextBox 26">
                <a:extLst>
                  <a:ext uri="{FF2B5EF4-FFF2-40B4-BE49-F238E27FC236}">
                    <a16:creationId xmlns:a16="http://schemas.microsoft.com/office/drawing/2014/main" id="{04D485C7-864E-23B4-FF4F-C3FD631E0ED0}"/>
                  </a:ext>
                </a:extLst>
              </p:cNvPr>
              <p:cNvSpPr txBox="1"/>
              <p:nvPr/>
            </p:nvSpPr>
            <p:spPr>
              <a:xfrm>
                <a:off x="2292304" y="457200"/>
                <a:ext cx="2026548" cy="1508105"/>
              </a:xfrm>
              <a:prstGeom prst="rect">
                <a:avLst/>
              </a:prstGeom>
              <a:noFill/>
              <a:ln>
                <a:noFill/>
              </a:ln>
            </p:spPr>
            <p:txBody>
              <a:bodyPr wrap="square" lIns="108000" tIns="0" rIns="10800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C0D0D"/>
                    </a:solidFill>
                    <a:effectLst/>
                    <a:uLnTx/>
                    <a:uFillTx/>
                    <a:latin typeface="Arial" panose="020B0604020202020204" pitchFamily="34" charset="0"/>
                    <a:ea typeface="+mn-ea"/>
                    <a:cs typeface="Arial" panose="020B0604020202020204" pitchFamily="34" charset="0"/>
                  </a:rPr>
                  <a:t>Further Education</a:t>
                </a:r>
                <a:endParaRPr kumimoji="0" lang="en-GB" sz="1800" b="0" i="0" u="none" strike="noStrike" kern="1200" cap="none" spc="0" normalizeH="0" baseline="0" noProof="0">
                  <a:ln>
                    <a:noFill/>
                  </a:ln>
                  <a:solidFill>
                    <a:srgbClr val="0C0D0D"/>
                  </a:solidFill>
                  <a:effectLst/>
                  <a:uLnTx/>
                  <a:uFillTx/>
                  <a:latin typeface="Arial" panose="020B0604020202020204"/>
                  <a:ea typeface="+mn-ea"/>
                  <a:cs typeface="+mn-cs"/>
                </a:endParaRPr>
              </a:p>
              <a:p>
                <a:pPr lvl="0"/>
                <a:r>
                  <a:rPr lang="en-GB" sz="1600"/>
                  <a:t>Managing a timetable with greater independence, balancing coursework and placements, planning longer-term assignments, recognising when support is required and seeking this out</a:t>
                </a:r>
                <a:endParaRPr lang="en-GB" sz="1600">
                  <a:cs typeface="Arial"/>
                </a:endParaRPr>
              </a:p>
            </p:txBody>
          </p:sp>
          <p:cxnSp>
            <p:nvCxnSpPr>
              <p:cNvPr id="28" name="Straight Connector 27">
                <a:extLst>
                  <a:ext uri="{FF2B5EF4-FFF2-40B4-BE49-F238E27FC236}">
                    <a16:creationId xmlns:a16="http://schemas.microsoft.com/office/drawing/2014/main" id="{3685AE01-70B5-D853-FA0A-9F2A54BF8D55}"/>
                  </a:ext>
                </a:extLst>
              </p:cNvPr>
              <p:cNvCxnSpPr>
                <a:cxnSpLocks/>
              </p:cNvCxnSpPr>
              <p:nvPr/>
            </p:nvCxnSpPr>
            <p:spPr>
              <a:xfrm flipV="1">
                <a:off x="2292304" y="457200"/>
                <a:ext cx="0" cy="163401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Oval 25">
              <a:extLst>
                <a:ext uri="{FF2B5EF4-FFF2-40B4-BE49-F238E27FC236}">
                  <a16:creationId xmlns:a16="http://schemas.microsoft.com/office/drawing/2014/main" id="{83CAD5EB-9853-4FDE-5FF4-71F4FFBFB7B9}"/>
                </a:ext>
              </a:extLst>
            </p:cNvPr>
            <p:cNvSpPr/>
            <p:nvPr/>
          </p:nvSpPr>
          <p:spPr>
            <a:xfrm>
              <a:off x="2349199"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9" name="Group 8" descr="Early Years&#10;Waiting for short periods, following simple routines, starting to control impulses with adult support.">
            <a:extLst>
              <a:ext uri="{FF2B5EF4-FFF2-40B4-BE49-F238E27FC236}">
                <a16:creationId xmlns:a16="http://schemas.microsoft.com/office/drawing/2014/main" id="{D48A8CF4-D7FC-7204-378E-8F3230DC295E}"/>
              </a:ext>
              <a:ext uri="{C183D7F6-B498-43B3-948B-1728B52AA6E4}">
                <adec:decorative xmlns:adec="http://schemas.microsoft.com/office/drawing/2017/decorative" val="0"/>
              </a:ext>
            </a:extLst>
          </p:cNvPr>
          <p:cNvGrpSpPr/>
          <p:nvPr/>
        </p:nvGrpSpPr>
        <p:grpSpPr>
          <a:xfrm>
            <a:off x="637083" y="3666118"/>
            <a:ext cx="2822243" cy="1906007"/>
            <a:chOff x="637083" y="3666118"/>
            <a:chExt cx="2822243" cy="1906007"/>
          </a:xfrm>
        </p:grpSpPr>
        <p:grpSp>
          <p:nvGrpSpPr>
            <p:cNvPr id="10" name="Group 9">
              <a:extLst>
                <a:ext uri="{FF2B5EF4-FFF2-40B4-BE49-F238E27FC236}">
                  <a16:creationId xmlns:a16="http://schemas.microsoft.com/office/drawing/2014/main" id="{D2DE0672-E039-4771-92CC-6A6D2BD120BE}"/>
                </a:ext>
              </a:extLst>
            </p:cNvPr>
            <p:cNvGrpSpPr/>
            <p:nvPr/>
          </p:nvGrpSpPr>
          <p:grpSpPr>
            <a:xfrm>
              <a:off x="698416" y="3729853"/>
              <a:ext cx="2760910" cy="1842272"/>
              <a:chOff x="685801" y="1456902"/>
              <a:chExt cx="2760910" cy="1842272"/>
            </a:xfrm>
          </p:grpSpPr>
          <p:sp>
            <p:nvSpPr>
              <p:cNvPr id="12" name="TextBox 11">
                <a:extLst>
                  <a:ext uri="{FF2B5EF4-FFF2-40B4-BE49-F238E27FC236}">
                    <a16:creationId xmlns:a16="http://schemas.microsoft.com/office/drawing/2014/main" id="{D5E831F3-5FC6-CF89-F57E-A9E37EB6D86A}"/>
                  </a:ext>
                </a:extLst>
              </p:cNvPr>
              <p:cNvSpPr txBox="1"/>
              <p:nvPr/>
            </p:nvSpPr>
            <p:spPr>
              <a:xfrm>
                <a:off x="685801" y="1850679"/>
                <a:ext cx="2760910" cy="1261884"/>
              </a:xfrm>
              <a:prstGeom prst="rect">
                <a:avLst/>
              </a:prstGeom>
              <a:noFill/>
              <a:ln>
                <a:noFill/>
              </a:ln>
            </p:spPr>
            <p:txBody>
              <a:bodyPr wrap="square" lIns="108000" tIns="0" rIns="108000" bIns="0" rtlCol="0">
                <a:spAutoFit/>
              </a:bodyPr>
              <a:lstStyle/>
              <a:p>
                <a:r>
                  <a:rPr lang="en-GB" b="1">
                    <a:latin typeface="Arial" panose="020B0604020202020204" pitchFamily="34" charset="0"/>
                    <a:cs typeface="Arial" panose="020B0604020202020204" pitchFamily="34" charset="0"/>
                  </a:rPr>
                  <a:t>Early Years</a:t>
                </a:r>
                <a:endParaRPr lang="en-GB"/>
              </a:p>
              <a:p>
                <a:pPr lvl="0"/>
                <a:r>
                  <a:rPr lang="en-GB" sz="1600"/>
                  <a:t>Waiting for short periods, following simple routines, starting to control impulses with adult support</a:t>
                </a:r>
              </a:p>
            </p:txBody>
          </p:sp>
          <p:cxnSp>
            <p:nvCxnSpPr>
              <p:cNvPr id="13" name="Straight Connector 12">
                <a:extLst>
                  <a:ext uri="{FF2B5EF4-FFF2-40B4-BE49-F238E27FC236}">
                    <a16:creationId xmlns:a16="http://schemas.microsoft.com/office/drawing/2014/main" id="{63CB30C6-9932-AE3C-09DC-7E386168F5F2}"/>
                  </a:ext>
                </a:extLst>
              </p:cNvPr>
              <p:cNvCxnSpPr>
                <a:cxnSpLocks/>
              </p:cNvCxnSpPr>
              <p:nvPr/>
            </p:nvCxnSpPr>
            <p:spPr>
              <a:xfrm flipV="1">
                <a:off x="685801" y="1456902"/>
                <a:ext cx="0" cy="18422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Oval 10">
              <a:extLst>
                <a:ext uri="{FF2B5EF4-FFF2-40B4-BE49-F238E27FC236}">
                  <a16:creationId xmlns:a16="http://schemas.microsoft.com/office/drawing/2014/main" id="{92D0828E-A4C7-1C0E-F192-7BFA2AFCA09D}"/>
                </a:ext>
              </a:extLst>
            </p:cNvPr>
            <p:cNvSpPr/>
            <p:nvPr/>
          </p:nvSpPr>
          <p:spPr>
            <a:xfrm>
              <a:off x="637083"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19" name="Group 18" descr="Secondary&#10;Organising work across multiple subjects, planning revision and homework, prioritising deadlines and tasks, solving problems independently and adapting to change.">
            <a:extLst>
              <a:ext uri="{FF2B5EF4-FFF2-40B4-BE49-F238E27FC236}">
                <a16:creationId xmlns:a16="http://schemas.microsoft.com/office/drawing/2014/main" id="{8C376116-0EBE-2A35-5598-CFA68DE3324D}"/>
              </a:ext>
              <a:ext uri="{C183D7F6-B498-43B3-948B-1728B52AA6E4}">
                <adec:decorative xmlns:adec="http://schemas.microsoft.com/office/drawing/2017/decorative" val="0"/>
              </a:ext>
            </a:extLst>
          </p:cNvPr>
          <p:cNvGrpSpPr/>
          <p:nvPr/>
        </p:nvGrpSpPr>
        <p:grpSpPr>
          <a:xfrm>
            <a:off x="3731406" y="3671354"/>
            <a:ext cx="3760302" cy="1981226"/>
            <a:chOff x="4296761" y="3671354"/>
            <a:chExt cx="3760302" cy="1981226"/>
          </a:xfrm>
        </p:grpSpPr>
        <p:grpSp>
          <p:nvGrpSpPr>
            <p:cNvPr id="20" name="Group 19">
              <a:extLst>
                <a:ext uri="{FF2B5EF4-FFF2-40B4-BE49-F238E27FC236}">
                  <a16:creationId xmlns:a16="http://schemas.microsoft.com/office/drawing/2014/main" id="{C8CF36D0-271A-DB67-63ED-5136D58D8BC5}"/>
                </a:ext>
              </a:extLst>
            </p:cNvPr>
            <p:cNvGrpSpPr/>
            <p:nvPr/>
          </p:nvGrpSpPr>
          <p:grpSpPr>
            <a:xfrm>
              <a:off x="4364039" y="3750698"/>
              <a:ext cx="3693024" cy="1901882"/>
              <a:chOff x="685801" y="1456902"/>
              <a:chExt cx="3693024" cy="1901882"/>
            </a:xfrm>
          </p:grpSpPr>
          <p:sp>
            <p:nvSpPr>
              <p:cNvPr id="22" name="TextBox 21">
                <a:extLst>
                  <a:ext uri="{FF2B5EF4-FFF2-40B4-BE49-F238E27FC236}">
                    <a16:creationId xmlns:a16="http://schemas.microsoft.com/office/drawing/2014/main" id="{142E836B-7988-F729-45A2-13BA88879653}"/>
                  </a:ext>
                </a:extLst>
              </p:cNvPr>
              <p:cNvSpPr txBox="1"/>
              <p:nvPr/>
            </p:nvSpPr>
            <p:spPr>
              <a:xfrm>
                <a:off x="685801" y="1850679"/>
                <a:ext cx="3693024" cy="1508105"/>
              </a:xfrm>
              <a:prstGeom prst="rect">
                <a:avLst/>
              </a:prstGeom>
              <a:noFill/>
              <a:ln>
                <a:noFill/>
              </a:ln>
            </p:spPr>
            <p:txBody>
              <a:bodyPr wrap="square" lIns="108000" tIns="0" rIns="108000" bIns="0" rtlCol="0">
                <a:spAutoFit/>
              </a:bodyPr>
              <a:lstStyle/>
              <a:p>
                <a:pPr lvl="0"/>
                <a:r>
                  <a:rPr lang="en-GB" b="1"/>
                  <a:t>Secondary</a:t>
                </a:r>
              </a:p>
              <a:p>
                <a:pPr lvl="0"/>
                <a:r>
                  <a:rPr lang="en-GB" sz="1600"/>
                  <a:t>Organising work across multiple subjects, planning revision and homework, prioritising deadlines and tasks, solving problems independently and adapting to change</a:t>
                </a:r>
              </a:p>
            </p:txBody>
          </p:sp>
          <p:cxnSp>
            <p:nvCxnSpPr>
              <p:cNvPr id="23" name="Straight Connector 22">
                <a:extLst>
                  <a:ext uri="{FF2B5EF4-FFF2-40B4-BE49-F238E27FC236}">
                    <a16:creationId xmlns:a16="http://schemas.microsoft.com/office/drawing/2014/main" id="{7C14249B-F328-50CB-A0BE-C2B356C23436}"/>
                  </a:ext>
                </a:extLst>
              </p:cNvPr>
              <p:cNvCxnSpPr>
                <a:cxnSpLocks/>
              </p:cNvCxnSpPr>
              <p:nvPr/>
            </p:nvCxnSpPr>
            <p:spPr>
              <a:xfrm flipV="1">
                <a:off x="685801" y="1456902"/>
                <a:ext cx="0" cy="18214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Oval 20">
              <a:extLst>
                <a:ext uri="{FF2B5EF4-FFF2-40B4-BE49-F238E27FC236}">
                  <a16:creationId xmlns:a16="http://schemas.microsoft.com/office/drawing/2014/main" id="{33B132F0-6C6A-52F9-4E05-944B00282C75}"/>
                </a:ext>
              </a:extLst>
            </p:cNvPr>
            <p:cNvSpPr/>
            <p:nvPr/>
          </p:nvSpPr>
          <p:spPr>
            <a:xfrm>
              <a:off x="4296761" y="3671354"/>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29" name="Group 28" descr="Early adulthood&#10;Performing in interviews, communicating in the workplace, resolving conflict, adapting communication for different audiences.">
            <a:extLst>
              <a:ext uri="{FF2B5EF4-FFF2-40B4-BE49-F238E27FC236}">
                <a16:creationId xmlns:a16="http://schemas.microsoft.com/office/drawing/2014/main" id="{6905B3F0-A6AA-7411-11EE-675769D0BAB2}"/>
              </a:ext>
              <a:ext uri="{C183D7F6-B498-43B3-948B-1728B52AA6E4}">
                <adec:decorative xmlns:adec="http://schemas.microsoft.com/office/drawing/2017/decorative" val="0"/>
              </a:ext>
            </a:extLst>
          </p:cNvPr>
          <p:cNvGrpSpPr/>
          <p:nvPr/>
        </p:nvGrpSpPr>
        <p:grpSpPr>
          <a:xfrm>
            <a:off x="7763789" y="3664809"/>
            <a:ext cx="2984892" cy="1900771"/>
            <a:chOff x="4296761" y="3671354"/>
            <a:chExt cx="2984892" cy="1900771"/>
          </a:xfrm>
        </p:grpSpPr>
        <p:grpSp>
          <p:nvGrpSpPr>
            <p:cNvPr id="30" name="Group 29">
              <a:extLst>
                <a:ext uri="{FF2B5EF4-FFF2-40B4-BE49-F238E27FC236}">
                  <a16:creationId xmlns:a16="http://schemas.microsoft.com/office/drawing/2014/main" id="{E5680BD2-294E-342D-F6EB-4D93A1926FB0}"/>
                </a:ext>
              </a:extLst>
            </p:cNvPr>
            <p:cNvGrpSpPr/>
            <p:nvPr/>
          </p:nvGrpSpPr>
          <p:grpSpPr>
            <a:xfrm>
              <a:off x="4364039" y="3750698"/>
              <a:ext cx="2917614" cy="1821427"/>
              <a:chOff x="685801" y="1456902"/>
              <a:chExt cx="2917614" cy="1821427"/>
            </a:xfrm>
          </p:grpSpPr>
          <p:sp>
            <p:nvSpPr>
              <p:cNvPr id="32" name="TextBox 31">
                <a:extLst>
                  <a:ext uri="{FF2B5EF4-FFF2-40B4-BE49-F238E27FC236}">
                    <a16:creationId xmlns:a16="http://schemas.microsoft.com/office/drawing/2014/main" id="{5EBC20EA-652E-104E-20A4-51083B62A7B4}"/>
                  </a:ext>
                </a:extLst>
              </p:cNvPr>
              <p:cNvSpPr txBox="1"/>
              <p:nvPr/>
            </p:nvSpPr>
            <p:spPr>
              <a:xfrm>
                <a:off x="685801" y="1850679"/>
                <a:ext cx="2917614" cy="1261884"/>
              </a:xfrm>
              <a:prstGeom prst="rect">
                <a:avLst/>
              </a:prstGeom>
              <a:noFill/>
              <a:ln>
                <a:noFill/>
              </a:ln>
            </p:spPr>
            <p:txBody>
              <a:bodyPr wrap="square" lIns="108000" tIns="0" rIns="108000" bIns="0" rtlCol="0">
                <a:spAutoFit/>
              </a:bodyPr>
              <a:lstStyle/>
              <a:p>
                <a:r>
                  <a:rPr lang="en-GB" b="1" dirty="0">
                    <a:latin typeface="Arial" panose="020B0604020202020204" pitchFamily="34" charset="0"/>
                    <a:cs typeface="Arial" panose="020B0604020202020204" pitchFamily="34" charset="0"/>
                  </a:rPr>
                  <a:t>Early adulthood</a:t>
                </a:r>
                <a:endParaRPr lang="en-GB" dirty="0"/>
              </a:p>
              <a:p>
                <a:pPr lvl="0"/>
                <a:r>
                  <a:rPr lang="en-GB" sz="1600" dirty="0"/>
                  <a:t>Managing work or work application deadlines, organisation and planning for independent living</a:t>
                </a:r>
                <a:endParaRPr lang="en-GB" sz="1600" dirty="0">
                  <a:cs typeface="Arial"/>
                </a:endParaRPr>
              </a:p>
            </p:txBody>
          </p:sp>
          <p:cxnSp>
            <p:nvCxnSpPr>
              <p:cNvPr id="33" name="Straight Connector 32">
                <a:extLst>
                  <a:ext uri="{FF2B5EF4-FFF2-40B4-BE49-F238E27FC236}">
                    <a16:creationId xmlns:a16="http://schemas.microsoft.com/office/drawing/2014/main" id="{1B338EB6-2CF1-CB04-43AF-3F21BB42E6D0}"/>
                  </a:ext>
                </a:extLst>
              </p:cNvPr>
              <p:cNvCxnSpPr>
                <a:cxnSpLocks/>
              </p:cNvCxnSpPr>
              <p:nvPr/>
            </p:nvCxnSpPr>
            <p:spPr>
              <a:xfrm flipV="1">
                <a:off x="685801" y="1456902"/>
                <a:ext cx="0" cy="18214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Oval 30">
              <a:extLst>
                <a:ext uri="{FF2B5EF4-FFF2-40B4-BE49-F238E27FC236}">
                  <a16:creationId xmlns:a16="http://schemas.microsoft.com/office/drawing/2014/main" id="{13C2483F-7A11-91AB-AD17-F41097A9383C}"/>
                </a:ext>
              </a:extLst>
            </p:cNvPr>
            <p:cNvSpPr/>
            <p:nvPr/>
          </p:nvSpPr>
          <p:spPr>
            <a:xfrm>
              <a:off x="4296761" y="3671354"/>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sp>
        <p:nvSpPr>
          <p:cNvPr id="7" name="Oval 6">
            <a:extLst>
              <a:ext uri="{FF2B5EF4-FFF2-40B4-BE49-F238E27FC236}">
                <a16:creationId xmlns:a16="http://schemas.microsoft.com/office/drawing/2014/main" id="{829005B3-CADC-BDEE-1B1D-BB77435FD49E}"/>
              </a:ext>
              <a:ext uri="{C183D7F6-B498-43B3-948B-1728B52AA6E4}">
                <adec:decorative xmlns:adec="http://schemas.microsoft.com/office/drawing/2017/decorative" val="1"/>
              </a:ext>
            </a:extLst>
          </p:cNvPr>
          <p:cNvSpPr>
            <a:spLocks/>
          </p:cNvSpPr>
          <p:nvPr/>
        </p:nvSpPr>
        <p:spPr>
          <a:xfrm>
            <a:off x="11233798" y="3455687"/>
            <a:ext cx="540000" cy="54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l">
              <a:lnSpc>
                <a:spcPct val="120000"/>
              </a:lnSpc>
            </a:pPr>
            <a:endParaRPr lang="en-US"/>
          </a:p>
        </p:txBody>
      </p:sp>
      <p:cxnSp>
        <p:nvCxnSpPr>
          <p:cNvPr id="8" name="Straight Connector 7">
            <a:extLst>
              <a:ext uri="{FF2B5EF4-FFF2-40B4-BE49-F238E27FC236}">
                <a16:creationId xmlns:a16="http://schemas.microsoft.com/office/drawing/2014/main" id="{2B7CC5BD-5DF4-8243-B4F6-B848472F10D5}"/>
              </a:ext>
              <a:ext uri="{C183D7F6-B498-43B3-948B-1728B52AA6E4}">
                <adec:decorative xmlns:adec="http://schemas.microsoft.com/office/drawing/2017/decorative" val="1"/>
              </a:ext>
            </a:extLst>
          </p:cNvPr>
          <p:cNvCxnSpPr>
            <a:cxnSpLocks/>
          </p:cNvCxnSpPr>
          <p:nvPr/>
        </p:nvCxnSpPr>
        <p:spPr>
          <a:xfrm flipV="1">
            <a:off x="698416" y="3725688"/>
            <a:ext cx="10811196" cy="6998"/>
          </a:xfrm>
          <a:prstGeom prst="line">
            <a:avLst/>
          </a:prstGeom>
          <a:ln w="28575">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AEB4DF3-4D5A-68E7-6577-22E63AF64D63}"/>
              </a:ext>
            </a:extLst>
          </p:cNvPr>
          <p:cNvSpPr txBox="1"/>
          <p:nvPr/>
        </p:nvSpPr>
        <p:spPr>
          <a:xfrm>
            <a:off x="637083" y="5900428"/>
            <a:ext cx="10380538" cy="553998"/>
          </a:xfrm>
          <a:prstGeom prst="rect">
            <a:avLst/>
          </a:prstGeom>
          <a:noFill/>
        </p:spPr>
        <p:txBody>
          <a:bodyPr wrap="square">
            <a:spAutoFit/>
          </a:bodyPr>
          <a:lstStyle/>
          <a:p>
            <a:r>
              <a:rPr lang="en-GB" sz="1000" b="1">
                <a:latin typeface="Arial" panose="020B0604020202020204" pitchFamily="34" charset="0"/>
                <a:cs typeface="Arial" panose="020B0604020202020204" pitchFamily="34" charset="0"/>
              </a:rPr>
              <a:t>References:</a:t>
            </a:r>
          </a:p>
          <a:p>
            <a:r>
              <a:rPr lang="en-GB" sz="1000"/>
              <a:t>Department for Education. (2025). Early years foundation stage statutory framework: Setting the standards for learning, development and care for children from birth to five. </a:t>
            </a:r>
          </a:p>
          <a:p>
            <a:r>
              <a:rPr lang="en-GB" sz="1000"/>
              <a:t>World Health Organisation. (2001). International Classification of Functioning, Disability and Health (ICF). </a:t>
            </a:r>
          </a:p>
        </p:txBody>
      </p:sp>
      <p:sp>
        <p:nvSpPr>
          <p:cNvPr id="5" name="Slide Number Placeholder 4">
            <a:extLst>
              <a:ext uri="{FF2B5EF4-FFF2-40B4-BE49-F238E27FC236}">
                <a16:creationId xmlns:a16="http://schemas.microsoft.com/office/drawing/2014/main" id="{551756BD-65C1-58FC-0CF4-358A8763AB07}"/>
              </a:ext>
            </a:extLst>
          </p:cNvPr>
          <p:cNvSpPr>
            <a:spLocks noGrp="1"/>
          </p:cNvSpPr>
          <p:nvPr>
            <p:ph type="sldNum" sz="quarter" idx="12"/>
          </p:nvPr>
        </p:nvSpPr>
        <p:spPr/>
        <p:txBody>
          <a:bodyPr/>
          <a:lstStyle/>
          <a:p>
            <a:fld id="{BA634521-C80F-DA4F-BE98-7119B7CE3C87}" type="slidenum">
              <a:rPr lang="en-US" smtClean="0"/>
              <a:pPr/>
              <a:t>19</a:t>
            </a:fld>
            <a:endParaRPr lang="en-US"/>
          </a:p>
        </p:txBody>
      </p:sp>
    </p:spTree>
    <p:extLst>
      <p:ext uri="{BB962C8B-B14F-4D97-AF65-F5344CB8AC3E}">
        <p14:creationId xmlns:p14="http://schemas.microsoft.com/office/powerpoint/2010/main" val="1993584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DF080D3-17BD-8780-AFF6-C0479CEC030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85C177E-DCF8-E9A2-F4A1-E2679DB12399}"/>
              </a:ext>
            </a:extLst>
          </p:cNvPr>
          <p:cNvSpPr>
            <a:spLocks noGrp="1"/>
          </p:cNvSpPr>
          <p:nvPr>
            <p:ph type="title"/>
          </p:nvPr>
        </p:nvSpPr>
        <p:spPr/>
        <p:txBody>
          <a:bodyPr/>
          <a:lstStyle/>
          <a:p>
            <a:r>
              <a:rPr lang="en-GB"/>
              <a:t>Social and emotional development</a:t>
            </a:r>
          </a:p>
        </p:txBody>
      </p:sp>
      <p:sp>
        <p:nvSpPr>
          <p:cNvPr id="9" name="Oval 8">
            <a:extLst>
              <a:ext uri="{FF2B5EF4-FFF2-40B4-BE49-F238E27FC236}">
                <a16:creationId xmlns:a16="http://schemas.microsoft.com/office/drawing/2014/main" id="{681E4C37-7B59-0742-CD0A-7AE7762FC3D8}"/>
              </a:ext>
              <a:ext uri="{C183D7F6-B498-43B3-948B-1728B52AA6E4}">
                <adec:decorative xmlns:adec="http://schemas.microsoft.com/office/drawing/2017/decorative" val="1"/>
              </a:ext>
            </a:extLst>
          </p:cNvPr>
          <p:cNvSpPr>
            <a:spLocks/>
          </p:cNvSpPr>
          <p:nvPr/>
        </p:nvSpPr>
        <p:spPr>
          <a:xfrm>
            <a:off x="11233798" y="3455687"/>
            <a:ext cx="540000" cy="54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l">
              <a:lnSpc>
                <a:spcPct val="120000"/>
              </a:lnSpc>
            </a:pPr>
            <a:endParaRPr lang="en-US"/>
          </a:p>
        </p:txBody>
      </p:sp>
      <p:cxnSp>
        <p:nvCxnSpPr>
          <p:cNvPr id="10" name="Straight Connector 9">
            <a:extLst>
              <a:ext uri="{FF2B5EF4-FFF2-40B4-BE49-F238E27FC236}">
                <a16:creationId xmlns:a16="http://schemas.microsoft.com/office/drawing/2014/main" id="{82A9320A-E09E-1344-F0FC-0D08BFCAB863}"/>
              </a:ext>
              <a:ext uri="{C183D7F6-B498-43B3-948B-1728B52AA6E4}">
                <adec:decorative xmlns:adec="http://schemas.microsoft.com/office/drawing/2017/decorative" val="1"/>
              </a:ext>
            </a:extLst>
          </p:cNvPr>
          <p:cNvCxnSpPr>
            <a:cxnSpLocks/>
          </p:cNvCxnSpPr>
          <p:nvPr/>
        </p:nvCxnSpPr>
        <p:spPr>
          <a:xfrm flipV="1">
            <a:off x="698416" y="3725688"/>
            <a:ext cx="10811196" cy="6998"/>
          </a:xfrm>
          <a:prstGeom prst="line">
            <a:avLst/>
          </a:prstGeom>
          <a:ln w="28575">
            <a:solidFill>
              <a:schemeClr val="tx1"/>
            </a:solidFill>
            <a:tailEnd type="oval"/>
          </a:ln>
        </p:spPr>
        <p:style>
          <a:lnRef idx="1">
            <a:schemeClr val="accent1"/>
          </a:lnRef>
          <a:fillRef idx="0">
            <a:schemeClr val="accent1"/>
          </a:fillRef>
          <a:effectRef idx="0">
            <a:schemeClr val="accent1"/>
          </a:effectRef>
          <a:fontRef idx="minor">
            <a:schemeClr val="tx1"/>
          </a:fontRef>
        </p:style>
      </p:cxnSp>
      <p:grpSp>
        <p:nvGrpSpPr>
          <p:cNvPr id="11" name="Group 10" descr="Early Years&#10;Sharing and taking turns, forming secure relationships, recognising simple emotions in self and others, seeking comfort from trusted adults.">
            <a:extLst>
              <a:ext uri="{FF2B5EF4-FFF2-40B4-BE49-F238E27FC236}">
                <a16:creationId xmlns:a16="http://schemas.microsoft.com/office/drawing/2014/main" id="{076E8E9F-B6DA-9A49-DF4D-72F2451C121B}"/>
              </a:ext>
              <a:ext uri="{C183D7F6-B498-43B3-948B-1728B52AA6E4}">
                <adec:decorative xmlns:adec="http://schemas.microsoft.com/office/drawing/2017/decorative" val="0"/>
              </a:ext>
            </a:extLst>
          </p:cNvPr>
          <p:cNvGrpSpPr/>
          <p:nvPr/>
        </p:nvGrpSpPr>
        <p:grpSpPr>
          <a:xfrm>
            <a:off x="637083" y="3666118"/>
            <a:ext cx="2957759" cy="1965617"/>
            <a:chOff x="637083" y="3666118"/>
            <a:chExt cx="2957759" cy="1965617"/>
          </a:xfrm>
        </p:grpSpPr>
        <p:grpSp>
          <p:nvGrpSpPr>
            <p:cNvPr id="12" name="Group 11">
              <a:extLst>
                <a:ext uri="{FF2B5EF4-FFF2-40B4-BE49-F238E27FC236}">
                  <a16:creationId xmlns:a16="http://schemas.microsoft.com/office/drawing/2014/main" id="{9FF74616-70A7-8CC7-E2E2-3544BB9B1717}"/>
                </a:ext>
              </a:extLst>
            </p:cNvPr>
            <p:cNvGrpSpPr/>
            <p:nvPr/>
          </p:nvGrpSpPr>
          <p:grpSpPr>
            <a:xfrm>
              <a:off x="698415" y="3729853"/>
              <a:ext cx="2896427" cy="1901882"/>
              <a:chOff x="685800" y="1456902"/>
              <a:chExt cx="2896427" cy="1901882"/>
            </a:xfrm>
          </p:grpSpPr>
          <p:sp>
            <p:nvSpPr>
              <p:cNvPr id="14" name="TextBox 13">
                <a:extLst>
                  <a:ext uri="{FF2B5EF4-FFF2-40B4-BE49-F238E27FC236}">
                    <a16:creationId xmlns:a16="http://schemas.microsoft.com/office/drawing/2014/main" id="{6E117E31-19ED-920C-DE68-55FCD08BCFFA}"/>
                  </a:ext>
                </a:extLst>
              </p:cNvPr>
              <p:cNvSpPr txBox="1"/>
              <p:nvPr/>
            </p:nvSpPr>
            <p:spPr>
              <a:xfrm>
                <a:off x="685800" y="1850679"/>
                <a:ext cx="2896427" cy="1508105"/>
              </a:xfrm>
              <a:prstGeom prst="rect">
                <a:avLst/>
              </a:prstGeom>
              <a:noFill/>
              <a:ln>
                <a:noFill/>
              </a:ln>
            </p:spPr>
            <p:txBody>
              <a:bodyPr wrap="square" lIns="108000" tIns="0" rIns="108000" bIns="0" rtlCol="0">
                <a:spAutoFit/>
              </a:bodyPr>
              <a:lstStyle/>
              <a:p>
                <a:r>
                  <a:rPr lang="en-GB" b="1">
                    <a:latin typeface="Arial" panose="020B0604020202020204" pitchFamily="34" charset="0"/>
                    <a:cs typeface="Arial" panose="020B0604020202020204" pitchFamily="34" charset="0"/>
                  </a:rPr>
                  <a:t>Early Years</a:t>
                </a:r>
                <a:endParaRPr lang="en-GB"/>
              </a:p>
              <a:p>
                <a:pPr lvl="0"/>
                <a:r>
                  <a:rPr lang="en-GB" sz="1600"/>
                  <a:t>Sharing and taking turns, forming secure relationships, recognising simple emotions in self and others, seeking comfort from trusted adults </a:t>
                </a:r>
              </a:p>
            </p:txBody>
          </p:sp>
          <p:cxnSp>
            <p:nvCxnSpPr>
              <p:cNvPr id="15" name="Straight Connector 14">
                <a:extLst>
                  <a:ext uri="{FF2B5EF4-FFF2-40B4-BE49-F238E27FC236}">
                    <a16:creationId xmlns:a16="http://schemas.microsoft.com/office/drawing/2014/main" id="{E7FC9C25-F3A9-7AB7-9D2D-F6559E96DEF6}"/>
                  </a:ext>
                </a:extLst>
              </p:cNvPr>
              <p:cNvCxnSpPr>
                <a:cxnSpLocks/>
              </p:cNvCxnSpPr>
              <p:nvPr/>
            </p:nvCxnSpPr>
            <p:spPr>
              <a:xfrm flipV="1">
                <a:off x="685801" y="1456902"/>
                <a:ext cx="0" cy="18422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Oval 12">
              <a:extLst>
                <a:ext uri="{FF2B5EF4-FFF2-40B4-BE49-F238E27FC236}">
                  <a16:creationId xmlns:a16="http://schemas.microsoft.com/office/drawing/2014/main" id="{D40D9B9D-DE0E-9D0B-304D-EA1CDE680058}"/>
                </a:ext>
              </a:extLst>
            </p:cNvPr>
            <p:cNvSpPr/>
            <p:nvPr/>
          </p:nvSpPr>
          <p:spPr>
            <a:xfrm>
              <a:off x="637083"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16" name="Group 15" descr="Primary&#10;Making friendships, beginning to resolve simple disagreements and developing more nuanced social understanding (taking other people’s perspectives).">
            <a:extLst>
              <a:ext uri="{FF2B5EF4-FFF2-40B4-BE49-F238E27FC236}">
                <a16:creationId xmlns:a16="http://schemas.microsoft.com/office/drawing/2014/main" id="{9AAC1266-11C8-95D7-EAA3-325225B2B0B2}"/>
              </a:ext>
              <a:ext uri="{C183D7F6-B498-43B3-948B-1728B52AA6E4}">
                <adec:decorative xmlns:adec="http://schemas.microsoft.com/office/drawing/2017/decorative" val="0"/>
              </a:ext>
            </a:extLst>
          </p:cNvPr>
          <p:cNvGrpSpPr/>
          <p:nvPr/>
        </p:nvGrpSpPr>
        <p:grpSpPr>
          <a:xfrm>
            <a:off x="2239655" y="1818259"/>
            <a:ext cx="2934486" cy="1907428"/>
            <a:chOff x="2354690" y="2091677"/>
            <a:chExt cx="2934486" cy="1907428"/>
          </a:xfrm>
        </p:grpSpPr>
        <p:grpSp>
          <p:nvGrpSpPr>
            <p:cNvPr id="17" name="Group 16">
              <a:extLst>
                <a:ext uri="{FF2B5EF4-FFF2-40B4-BE49-F238E27FC236}">
                  <a16:creationId xmlns:a16="http://schemas.microsoft.com/office/drawing/2014/main" id="{56025708-80F0-37B8-D214-8A54ED64E451}"/>
                </a:ext>
              </a:extLst>
            </p:cNvPr>
            <p:cNvGrpSpPr/>
            <p:nvPr/>
          </p:nvGrpSpPr>
          <p:grpSpPr>
            <a:xfrm>
              <a:off x="2410531" y="2091677"/>
              <a:ext cx="2878645" cy="1846097"/>
              <a:chOff x="2292304" y="450202"/>
              <a:chExt cx="1336190" cy="1846097"/>
            </a:xfrm>
          </p:grpSpPr>
          <p:sp>
            <p:nvSpPr>
              <p:cNvPr id="19" name="TextBox 18">
                <a:extLst>
                  <a:ext uri="{FF2B5EF4-FFF2-40B4-BE49-F238E27FC236}">
                    <a16:creationId xmlns:a16="http://schemas.microsoft.com/office/drawing/2014/main" id="{A095691D-287F-3B12-28F9-F2AC92398B0F}"/>
                  </a:ext>
                </a:extLst>
              </p:cNvPr>
              <p:cNvSpPr txBox="1"/>
              <p:nvPr/>
            </p:nvSpPr>
            <p:spPr>
              <a:xfrm>
                <a:off x="2292304" y="457200"/>
                <a:ext cx="1336190" cy="1754326"/>
              </a:xfrm>
              <a:prstGeom prst="rect">
                <a:avLst/>
              </a:prstGeom>
              <a:noFill/>
              <a:ln>
                <a:noFill/>
              </a:ln>
            </p:spPr>
            <p:txBody>
              <a:bodyPr wrap="square" lIns="108000" tIns="0" rIns="108000" bIns="0" rtlCol="0" anchor="t">
                <a:spAutoFit/>
              </a:bodyPr>
              <a:lstStyle/>
              <a:p>
                <a:pPr lvl="0"/>
                <a:r>
                  <a:rPr lang="en-GB" b="1"/>
                  <a:t>Primary</a:t>
                </a:r>
              </a:p>
              <a:p>
                <a:pPr lvl="0"/>
                <a:r>
                  <a:rPr lang="en-GB" sz="1600"/>
                  <a:t>Making friendships, beginning to resolve simple disagreements and developing more nuanced social understanding (taking other people’s perspectives)</a:t>
                </a:r>
              </a:p>
            </p:txBody>
          </p:sp>
          <p:cxnSp>
            <p:nvCxnSpPr>
              <p:cNvPr id="20" name="Straight Connector 19">
                <a:extLst>
                  <a:ext uri="{FF2B5EF4-FFF2-40B4-BE49-F238E27FC236}">
                    <a16:creationId xmlns:a16="http://schemas.microsoft.com/office/drawing/2014/main" id="{893C6D9E-93F4-01D4-4E1B-A3AB5110A115}"/>
                  </a:ext>
                </a:extLst>
              </p:cNvPr>
              <p:cNvCxnSpPr>
                <a:cxnSpLocks/>
              </p:cNvCxnSpPr>
              <p:nvPr/>
            </p:nvCxnSpPr>
            <p:spPr>
              <a:xfrm flipV="1">
                <a:off x="2292304" y="450202"/>
                <a:ext cx="0" cy="184609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 name="Oval 17">
              <a:extLst>
                <a:ext uri="{FF2B5EF4-FFF2-40B4-BE49-F238E27FC236}">
                  <a16:creationId xmlns:a16="http://schemas.microsoft.com/office/drawing/2014/main" id="{472E2301-06BA-9FA6-CDBB-B2960671722C}"/>
                </a:ext>
              </a:extLst>
            </p:cNvPr>
            <p:cNvSpPr/>
            <p:nvPr/>
          </p:nvSpPr>
          <p:spPr>
            <a:xfrm>
              <a:off x="2354690" y="3876441"/>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21" name="Group 20" descr="Secondary&#10;Navigating increasingly complex friendships, managing emotions more independently, responding to peer influence, developing identity and self-awareness.">
            <a:extLst>
              <a:ext uri="{FF2B5EF4-FFF2-40B4-BE49-F238E27FC236}">
                <a16:creationId xmlns:a16="http://schemas.microsoft.com/office/drawing/2014/main" id="{F3182CE9-4DE2-3ABC-78F0-D13E36FA49D4}"/>
              </a:ext>
              <a:ext uri="{C183D7F6-B498-43B3-948B-1728B52AA6E4}">
                <adec:decorative xmlns:adec="http://schemas.microsoft.com/office/drawing/2017/decorative" val="0"/>
              </a:ext>
            </a:extLst>
          </p:cNvPr>
          <p:cNvGrpSpPr/>
          <p:nvPr/>
        </p:nvGrpSpPr>
        <p:grpSpPr>
          <a:xfrm>
            <a:off x="4081607" y="3671354"/>
            <a:ext cx="3316296" cy="1981226"/>
            <a:chOff x="4296761" y="3671354"/>
            <a:chExt cx="3316296" cy="1981226"/>
          </a:xfrm>
        </p:grpSpPr>
        <p:grpSp>
          <p:nvGrpSpPr>
            <p:cNvPr id="22" name="Group 21">
              <a:extLst>
                <a:ext uri="{FF2B5EF4-FFF2-40B4-BE49-F238E27FC236}">
                  <a16:creationId xmlns:a16="http://schemas.microsoft.com/office/drawing/2014/main" id="{0F141ACC-1752-9B77-34BA-0FC41C5AB80D}"/>
                </a:ext>
              </a:extLst>
            </p:cNvPr>
            <p:cNvGrpSpPr/>
            <p:nvPr/>
          </p:nvGrpSpPr>
          <p:grpSpPr>
            <a:xfrm>
              <a:off x="4364039" y="3750698"/>
              <a:ext cx="3249018" cy="1901882"/>
              <a:chOff x="685801" y="1456902"/>
              <a:chExt cx="3249018" cy="1901882"/>
            </a:xfrm>
          </p:grpSpPr>
          <p:sp>
            <p:nvSpPr>
              <p:cNvPr id="24" name="TextBox 23">
                <a:extLst>
                  <a:ext uri="{FF2B5EF4-FFF2-40B4-BE49-F238E27FC236}">
                    <a16:creationId xmlns:a16="http://schemas.microsoft.com/office/drawing/2014/main" id="{2B62B630-8B3F-CD59-2E82-B97EB38D902F}"/>
                  </a:ext>
                </a:extLst>
              </p:cNvPr>
              <p:cNvSpPr txBox="1"/>
              <p:nvPr/>
            </p:nvSpPr>
            <p:spPr>
              <a:xfrm>
                <a:off x="685801" y="1850679"/>
                <a:ext cx="3249018" cy="1508105"/>
              </a:xfrm>
              <a:prstGeom prst="rect">
                <a:avLst/>
              </a:prstGeom>
              <a:noFill/>
              <a:ln>
                <a:noFill/>
              </a:ln>
            </p:spPr>
            <p:txBody>
              <a:bodyPr wrap="square" lIns="108000" tIns="0" rIns="108000" bIns="0" rtlCol="0">
                <a:spAutoFit/>
              </a:bodyPr>
              <a:lstStyle/>
              <a:p>
                <a:pPr lvl="0"/>
                <a:r>
                  <a:rPr lang="en-GB" b="1"/>
                  <a:t>Secondary</a:t>
                </a:r>
              </a:p>
              <a:p>
                <a:pPr lvl="0"/>
                <a:r>
                  <a:rPr lang="en-GB" sz="1600"/>
                  <a:t>Navigating increasingly complex friendships, managing emotions more independently, responding to peer influence, developing identity and self-awareness</a:t>
                </a:r>
              </a:p>
            </p:txBody>
          </p:sp>
          <p:cxnSp>
            <p:nvCxnSpPr>
              <p:cNvPr id="25" name="Straight Connector 24">
                <a:extLst>
                  <a:ext uri="{FF2B5EF4-FFF2-40B4-BE49-F238E27FC236}">
                    <a16:creationId xmlns:a16="http://schemas.microsoft.com/office/drawing/2014/main" id="{07F74A9E-92B6-2782-A7C2-F0B8B960051A}"/>
                  </a:ext>
                </a:extLst>
              </p:cNvPr>
              <p:cNvCxnSpPr>
                <a:cxnSpLocks/>
              </p:cNvCxnSpPr>
              <p:nvPr/>
            </p:nvCxnSpPr>
            <p:spPr>
              <a:xfrm flipV="1">
                <a:off x="685801" y="1456902"/>
                <a:ext cx="0" cy="18214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Oval 22">
              <a:extLst>
                <a:ext uri="{FF2B5EF4-FFF2-40B4-BE49-F238E27FC236}">
                  <a16:creationId xmlns:a16="http://schemas.microsoft.com/office/drawing/2014/main" id="{9D3F6A74-1EA5-70CA-17F2-2AC8C7B3D8C3}"/>
                </a:ext>
              </a:extLst>
            </p:cNvPr>
            <p:cNvSpPr/>
            <p:nvPr/>
          </p:nvSpPr>
          <p:spPr>
            <a:xfrm>
              <a:off x="4296761" y="3671354"/>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26" name="Group 25" descr="Further Education&#10;Building new relationships, working effectively with unfamiliar people, resolving conflict appropriately, advocating for personal needs and maintaining wellbeing.">
            <a:extLst>
              <a:ext uri="{FF2B5EF4-FFF2-40B4-BE49-F238E27FC236}">
                <a16:creationId xmlns:a16="http://schemas.microsoft.com/office/drawing/2014/main" id="{6801C7FA-4CBC-61AC-8AA6-60603619FE01}"/>
              </a:ext>
              <a:ext uri="{C183D7F6-B498-43B3-948B-1728B52AA6E4}">
                <adec:decorative xmlns:adec="http://schemas.microsoft.com/office/drawing/2017/decorative" val="0"/>
              </a:ext>
            </a:extLst>
          </p:cNvPr>
          <p:cNvGrpSpPr/>
          <p:nvPr/>
        </p:nvGrpSpPr>
        <p:grpSpPr>
          <a:xfrm>
            <a:off x="5931838" y="2098675"/>
            <a:ext cx="3549710" cy="1690107"/>
            <a:chOff x="2349199" y="2098675"/>
            <a:chExt cx="3549710" cy="1690107"/>
          </a:xfrm>
        </p:grpSpPr>
        <p:grpSp>
          <p:nvGrpSpPr>
            <p:cNvPr id="27" name="Group 26">
              <a:extLst>
                <a:ext uri="{FF2B5EF4-FFF2-40B4-BE49-F238E27FC236}">
                  <a16:creationId xmlns:a16="http://schemas.microsoft.com/office/drawing/2014/main" id="{148B13F7-6483-0923-3F44-D32FC5D04964}"/>
                </a:ext>
              </a:extLst>
            </p:cNvPr>
            <p:cNvGrpSpPr/>
            <p:nvPr/>
          </p:nvGrpSpPr>
          <p:grpSpPr>
            <a:xfrm>
              <a:off x="2410532" y="2098675"/>
              <a:ext cx="3488377" cy="1634011"/>
              <a:chOff x="2292304" y="457200"/>
              <a:chExt cx="1619211" cy="1634011"/>
            </a:xfrm>
          </p:grpSpPr>
          <p:sp>
            <p:nvSpPr>
              <p:cNvPr id="29" name="TextBox 28">
                <a:extLst>
                  <a:ext uri="{FF2B5EF4-FFF2-40B4-BE49-F238E27FC236}">
                    <a16:creationId xmlns:a16="http://schemas.microsoft.com/office/drawing/2014/main" id="{B477B932-FF76-9CB9-2F8E-5C9F29D9B848}"/>
                  </a:ext>
                </a:extLst>
              </p:cNvPr>
              <p:cNvSpPr txBox="1"/>
              <p:nvPr/>
            </p:nvSpPr>
            <p:spPr>
              <a:xfrm>
                <a:off x="2292304" y="457200"/>
                <a:ext cx="1619211" cy="1508105"/>
              </a:xfrm>
              <a:prstGeom prst="rect">
                <a:avLst/>
              </a:prstGeom>
              <a:noFill/>
              <a:ln>
                <a:noFill/>
              </a:ln>
            </p:spPr>
            <p:txBody>
              <a:bodyPr wrap="square" lIns="108000" tIns="0" rIns="10800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C0D0D"/>
                    </a:solidFill>
                    <a:effectLst/>
                    <a:uLnTx/>
                    <a:uFillTx/>
                    <a:latin typeface="Arial" panose="020B0604020202020204" pitchFamily="34" charset="0"/>
                    <a:ea typeface="+mn-ea"/>
                    <a:cs typeface="Arial" panose="020B0604020202020204" pitchFamily="34" charset="0"/>
                  </a:rPr>
                  <a:t>Further Education</a:t>
                </a:r>
                <a:endParaRPr kumimoji="0" lang="en-GB" sz="1800" b="0" i="0" u="none" strike="noStrike" kern="1200" cap="none" spc="0" normalizeH="0" baseline="0" noProof="0">
                  <a:ln>
                    <a:noFill/>
                  </a:ln>
                  <a:solidFill>
                    <a:srgbClr val="0C0D0D"/>
                  </a:solidFill>
                  <a:effectLst/>
                  <a:uLnTx/>
                  <a:uFillTx/>
                  <a:latin typeface="Arial" panose="020B0604020202020204"/>
                  <a:ea typeface="+mn-ea"/>
                  <a:cs typeface="+mn-cs"/>
                </a:endParaRPr>
              </a:p>
              <a:p>
                <a:pPr lvl="0"/>
                <a:r>
                  <a:rPr lang="en-GB" sz="1600"/>
                  <a:t>Building new relationships, working effectively with unfamiliar people, resolving conflict appropriately, advocating for personal needs and maintaining wellbeing</a:t>
                </a:r>
              </a:p>
            </p:txBody>
          </p:sp>
          <p:cxnSp>
            <p:nvCxnSpPr>
              <p:cNvPr id="30" name="Straight Connector 29">
                <a:extLst>
                  <a:ext uri="{FF2B5EF4-FFF2-40B4-BE49-F238E27FC236}">
                    <a16:creationId xmlns:a16="http://schemas.microsoft.com/office/drawing/2014/main" id="{BCCCE69C-E3D5-5717-EA7B-5E098828CDDF}"/>
                  </a:ext>
                </a:extLst>
              </p:cNvPr>
              <p:cNvCxnSpPr>
                <a:cxnSpLocks/>
              </p:cNvCxnSpPr>
              <p:nvPr/>
            </p:nvCxnSpPr>
            <p:spPr>
              <a:xfrm flipV="1">
                <a:off x="2292304" y="457200"/>
                <a:ext cx="0" cy="163401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8" name="Oval 27">
              <a:extLst>
                <a:ext uri="{FF2B5EF4-FFF2-40B4-BE49-F238E27FC236}">
                  <a16:creationId xmlns:a16="http://schemas.microsoft.com/office/drawing/2014/main" id="{55AA7D33-7D5E-A07D-222F-D4FFA26C1FCE}"/>
                </a:ext>
              </a:extLst>
            </p:cNvPr>
            <p:cNvSpPr/>
            <p:nvPr/>
          </p:nvSpPr>
          <p:spPr>
            <a:xfrm>
              <a:off x="2349199"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31" name="Group 30" descr="Early adulthood&#10;Developing healthy relationships, managing workplace interactions, coping with life transitions, balancing independence with seeking support when needed.">
            <a:extLst>
              <a:ext uri="{FF2B5EF4-FFF2-40B4-BE49-F238E27FC236}">
                <a16:creationId xmlns:a16="http://schemas.microsoft.com/office/drawing/2014/main" id="{FD9C6F94-F958-23E6-F62A-F44DA7FCCA11}"/>
              </a:ext>
              <a:ext uri="{C183D7F6-B498-43B3-948B-1728B52AA6E4}">
                <adec:decorative xmlns:adec="http://schemas.microsoft.com/office/drawing/2017/decorative" val="0"/>
              </a:ext>
            </a:extLst>
          </p:cNvPr>
          <p:cNvGrpSpPr/>
          <p:nvPr/>
        </p:nvGrpSpPr>
        <p:grpSpPr>
          <a:xfrm>
            <a:off x="7763789" y="3664809"/>
            <a:ext cx="3316286" cy="1981226"/>
            <a:chOff x="4296761" y="3671354"/>
            <a:chExt cx="3316286" cy="1981226"/>
          </a:xfrm>
        </p:grpSpPr>
        <p:grpSp>
          <p:nvGrpSpPr>
            <p:cNvPr id="32" name="Group 31">
              <a:extLst>
                <a:ext uri="{FF2B5EF4-FFF2-40B4-BE49-F238E27FC236}">
                  <a16:creationId xmlns:a16="http://schemas.microsoft.com/office/drawing/2014/main" id="{D9579F5F-4D45-607F-9347-3D838F2B56A3}"/>
                </a:ext>
              </a:extLst>
            </p:cNvPr>
            <p:cNvGrpSpPr/>
            <p:nvPr/>
          </p:nvGrpSpPr>
          <p:grpSpPr>
            <a:xfrm>
              <a:off x="4364038" y="3750698"/>
              <a:ext cx="3249009" cy="1901882"/>
              <a:chOff x="685800" y="1456902"/>
              <a:chExt cx="3249009" cy="1901882"/>
            </a:xfrm>
          </p:grpSpPr>
          <p:sp>
            <p:nvSpPr>
              <p:cNvPr id="34" name="TextBox 33">
                <a:extLst>
                  <a:ext uri="{FF2B5EF4-FFF2-40B4-BE49-F238E27FC236}">
                    <a16:creationId xmlns:a16="http://schemas.microsoft.com/office/drawing/2014/main" id="{6D9014DD-6FEA-29BE-DE6E-CC2BA3FC5DC6}"/>
                  </a:ext>
                </a:extLst>
              </p:cNvPr>
              <p:cNvSpPr txBox="1"/>
              <p:nvPr/>
            </p:nvSpPr>
            <p:spPr>
              <a:xfrm>
                <a:off x="685800" y="1850679"/>
                <a:ext cx="3249009" cy="1508105"/>
              </a:xfrm>
              <a:prstGeom prst="rect">
                <a:avLst/>
              </a:prstGeom>
              <a:noFill/>
              <a:ln>
                <a:noFill/>
              </a:ln>
            </p:spPr>
            <p:txBody>
              <a:bodyPr wrap="square" lIns="108000" tIns="0" rIns="108000" bIns="0" rtlCol="0">
                <a:spAutoFit/>
              </a:bodyPr>
              <a:lstStyle/>
              <a:p>
                <a:r>
                  <a:rPr lang="en-GB" b="1">
                    <a:latin typeface="Arial" panose="020B0604020202020204" pitchFamily="34" charset="0"/>
                    <a:cs typeface="Arial" panose="020B0604020202020204" pitchFamily="34" charset="0"/>
                  </a:rPr>
                  <a:t>Early adulthood</a:t>
                </a:r>
                <a:endParaRPr lang="en-GB"/>
              </a:p>
              <a:p>
                <a:pPr lvl="0"/>
                <a:r>
                  <a:rPr lang="en-GB" sz="1600"/>
                  <a:t>Developing healthy relationships, managing workplace interactions, coping with life transitions, balancing independence with seeking support when needed</a:t>
                </a:r>
              </a:p>
            </p:txBody>
          </p:sp>
          <p:cxnSp>
            <p:nvCxnSpPr>
              <p:cNvPr id="35" name="Straight Connector 34">
                <a:extLst>
                  <a:ext uri="{FF2B5EF4-FFF2-40B4-BE49-F238E27FC236}">
                    <a16:creationId xmlns:a16="http://schemas.microsoft.com/office/drawing/2014/main" id="{4E21FBB7-FB76-04CD-D266-EB4B06F5E729}"/>
                  </a:ext>
                </a:extLst>
              </p:cNvPr>
              <p:cNvCxnSpPr>
                <a:cxnSpLocks/>
              </p:cNvCxnSpPr>
              <p:nvPr/>
            </p:nvCxnSpPr>
            <p:spPr>
              <a:xfrm flipV="1">
                <a:off x="685801" y="1456902"/>
                <a:ext cx="0" cy="18214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Oval 32">
              <a:extLst>
                <a:ext uri="{FF2B5EF4-FFF2-40B4-BE49-F238E27FC236}">
                  <a16:creationId xmlns:a16="http://schemas.microsoft.com/office/drawing/2014/main" id="{0C99AB8D-66CE-BC42-9D8A-4D94C936F2E3}"/>
                </a:ext>
              </a:extLst>
            </p:cNvPr>
            <p:cNvSpPr/>
            <p:nvPr/>
          </p:nvSpPr>
          <p:spPr>
            <a:xfrm>
              <a:off x="4296761" y="3671354"/>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sp>
        <p:nvSpPr>
          <p:cNvPr id="7" name="TextBox 6">
            <a:extLst>
              <a:ext uri="{FF2B5EF4-FFF2-40B4-BE49-F238E27FC236}">
                <a16:creationId xmlns:a16="http://schemas.microsoft.com/office/drawing/2014/main" id="{2BFBC4A6-4FD1-4EBB-A545-A721B2498502}"/>
              </a:ext>
            </a:extLst>
          </p:cNvPr>
          <p:cNvSpPr txBox="1"/>
          <p:nvPr/>
        </p:nvSpPr>
        <p:spPr>
          <a:xfrm>
            <a:off x="623892" y="5794444"/>
            <a:ext cx="10609906" cy="707886"/>
          </a:xfrm>
          <a:prstGeom prst="rect">
            <a:avLst/>
          </a:prstGeom>
          <a:noFill/>
        </p:spPr>
        <p:txBody>
          <a:bodyPr wrap="square">
            <a:spAutoFit/>
          </a:bodyPr>
          <a:lstStyle/>
          <a:p>
            <a:r>
              <a:rPr lang="en-GB" sz="1000" b="1">
                <a:latin typeface="Arial"/>
                <a:cs typeface="Arial"/>
              </a:rPr>
              <a:t>References:</a:t>
            </a:r>
          </a:p>
          <a:p>
            <a:r>
              <a:rPr lang="en-GB" sz="1000" b="0" i="0" kern="1200">
                <a:solidFill>
                  <a:schemeClr val="tx1"/>
                </a:solidFill>
                <a:effectLst/>
                <a:latin typeface="Arial"/>
                <a:cs typeface="Arial"/>
              </a:rPr>
              <a:t>Collaborative for Academic, Social, and Emotional Learning (CASEL). (2020). CASEL’s SEL Framework. </a:t>
            </a:r>
          </a:p>
          <a:p>
            <a:r>
              <a:rPr lang="en-GB" sz="1000">
                <a:latin typeface="Arial"/>
                <a:cs typeface="Arial"/>
              </a:rPr>
              <a:t>Department for Education. (2025). Early years foundation stage statutory framework: Setting the standards for learning, development and care for children from birth to five. </a:t>
            </a:r>
          </a:p>
          <a:p>
            <a:r>
              <a:rPr lang="en-GB" sz="1000">
                <a:latin typeface="Arial"/>
                <a:cs typeface="Arial"/>
              </a:rPr>
              <a:t>Denham, S. (2018). Keeping SEL Developmental: The Importance of a Developmental Lens for Fostering and Assessing SEL Competencies. </a:t>
            </a:r>
          </a:p>
        </p:txBody>
      </p:sp>
      <p:sp>
        <p:nvSpPr>
          <p:cNvPr id="5" name="Slide Number Placeholder 4">
            <a:extLst>
              <a:ext uri="{FF2B5EF4-FFF2-40B4-BE49-F238E27FC236}">
                <a16:creationId xmlns:a16="http://schemas.microsoft.com/office/drawing/2014/main" id="{80576F69-3E5D-E30C-4E1C-A551692B2A2D}"/>
              </a:ext>
            </a:extLst>
          </p:cNvPr>
          <p:cNvSpPr>
            <a:spLocks noGrp="1"/>
          </p:cNvSpPr>
          <p:nvPr>
            <p:ph type="sldNum" sz="quarter" idx="12"/>
          </p:nvPr>
        </p:nvSpPr>
        <p:spPr/>
        <p:txBody>
          <a:bodyPr/>
          <a:lstStyle/>
          <a:p>
            <a:fld id="{BA634521-C80F-DA4F-BE98-7119B7CE3C87}" type="slidenum">
              <a:rPr lang="en-US" smtClean="0"/>
              <a:pPr/>
              <a:t>20</a:t>
            </a:fld>
            <a:endParaRPr lang="en-US"/>
          </a:p>
        </p:txBody>
      </p:sp>
    </p:spTree>
    <p:extLst>
      <p:ext uri="{BB962C8B-B14F-4D97-AF65-F5344CB8AC3E}">
        <p14:creationId xmlns:p14="http://schemas.microsoft.com/office/powerpoint/2010/main" val="4187704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267C0A7-2536-7ED5-676B-9E6A3566C95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372541E-6BEE-2155-58CA-9B60241A75AD}"/>
              </a:ext>
            </a:extLst>
          </p:cNvPr>
          <p:cNvSpPr>
            <a:spLocks noGrp="1"/>
          </p:cNvSpPr>
          <p:nvPr>
            <p:ph type="title"/>
          </p:nvPr>
        </p:nvSpPr>
        <p:spPr/>
        <p:txBody>
          <a:bodyPr/>
          <a:lstStyle/>
          <a:p>
            <a:r>
              <a:rPr lang="en-GB"/>
              <a:t>Motor and physical development</a:t>
            </a:r>
          </a:p>
        </p:txBody>
      </p:sp>
      <p:grpSp>
        <p:nvGrpSpPr>
          <p:cNvPr id="7" name="Group 6" descr="Early Years&#10;Running, climbing, using cutlery and crayons, developing balance and coordination to move safely.">
            <a:extLst>
              <a:ext uri="{FF2B5EF4-FFF2-40B4-BE49-F238E27FC236}">
                <a16:creationId xmlns:a16="http://schemas.microsoft.com/office/drawing/2014/main" id="{8099E25F-0DB3-C99E-A6CF-AC13C9C77388}"/>
              </a:ext>
              <a:ext uri="{C183D7F6-B498-43B3-948B-1728B52AA6E4}">
                <adec:decorative xmlns:adec="http://schemas.microsoft.com/office/drawing/2017/decorative" val="0"/>
              </a:ext>
            </a:extLst>
          </p:cNvPr>
          <p:cNvGrpSpPr/>
          <p:nvPr/>
        </p:nvGrpSpPr>
        <p:grpSpPr>
          <a:xfrm>
            <a:off x="637083" y="2240731"/>
            <a:ext cx="2936697" cy="2394022"/>
            <a:chOff x="637083" y="3666118"/>
            <a:chExt cx="2936697" cy="2394022"/>
          </a:xfrm>
        </p:grpSpPr>
        <p:grpSp>
          <p:nvGrpSpPr>
            <p:cNvPr id="8" name="Group 7">
              <a:extLst>
                <a:ext uri="{FF2B5EF4-FFF2-40B4-BE49-F238E27FC236}">
                  <a16:creationId xmlns:a16="http://schemas.microsoft.com/office/drawing/2014/main" id="{F0431A6B-EEC3-3B02-8B49-D5D91505DCC9}"/>
                </a:ext>
              </a:extLst>
            </p:cNvPr>
            <p:cNvGrpSpPr/>
            <p:nvPr/>
          </p:nvGrpSpPr>
          <p:grpSpPr>
            <a:xfrm>
              <a:off x="698416" y="3729853"/>
              <a:ext cx="2875364" cy="2330287"/>
              <a:chOff x="685801" y="1456902"/>
              <a:chExt cx="2875364" cy="2330287"/>
            </a:xfrm>
          </p:grpSpPr>
          <p:sp>
            <p:nvSpPr>
              <p:cNvPr id="10" name="TextBox 9">
                <a:extLst>
                  <a:ext uri="{FF2B5EF4-FFF2-40B4-BE49-F238E27FC236}">
                    <a16:creationId xmlns:a16="http://schemas.microsoft.com/office/drawing/2014/main" id="{51C58186-2A15-B4A7-7FCC-8292C69933D0}"/>
                  </a:ext>
                </a:extLst>
              </p:cNvPr>
              <p:cNvSpPr txBox="1"/>
              <p:nvPr/>
            </p:nvSpPr>
            <p:spPr>
              <a:xfrm>
                <a:off x="685801" y="1850679"/>
                <a:ext cx="2875364" cy="1261884"/>
              </a:xfrm>
              <a:prstGeom prst="rect">
                <a:avLst/>
              </a:prstGeom>
              <a:noFill/>
              <a:ln>
                <a:noFill/>
              </a:ln>
            </p:spPr>
            <p:txBody>
              <a:bodyPr wrap="square" lIns="108000" tIns="0" rIns="108000" bIns="0" rtlCol="0">
                <a:spAutoFit/>
              </a:bodyPr>
              <a:lstStyle/>
              <a:p>
                <a:r>
                  <a:rPr lang="en-GB" b="1">
                    <a:latin typeface="Arial" panose="020B0604020202020204" pitchFamily="34" charset="0"/>
                    <a:cs typeface="Arial" panose="020B0604020202020204" pitchFamily="34" charset="0"/>
                  </a:rPr>
                  <a:t>Early Years</a:t>
                </a:r>
                <a:endParaRPr lang="en-GB"/>
              </a:p>
              <a:p>
                <a:pPr lvl="0"/>
                <a:r>
                  <a:rPr lang="en-GB" sz="1600"/>
                  <a:t>Running, climbing, using cutlery and crayons, developing balance and coordination to move safely </a:t>
                </a:r>
              </a:p>
            </p:txBody>
          </p:sp>
          <p:cxnSp>
            <p:nvCxnSpPr>
              <p:cNvPr id="11" name="Straight Connector 10">
                <a:extLst>
                  <a:ext uri="{FF2B5EF4-FFF2-40B4-BE49-F238E27FC236}">
                    <a16:creationId xmlns:a16="http://schemas.microsoft.com/office/drawing/2014/main" id="{7BCE80A2-E0E3-510B-C331-34384ACD73E1}"/>
                  </a:ext>
                </a:extLst>
              </p:cNvPr>
              <p:cNvCxnSpPr>
                <a:cxnSpLocks/>
              </p:cNvCxnSpPr>
              <p:nvPr/>
            </p:nvCxnSpPr>
            <p:spPr>
              <a:xfrm flipV="1">
                <a:off x="685801" y="1456902"/>
                <a:ext cx="0" cy="233028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Oval 8">
              <a:extLst>
                <a:ext uri="{FF2B5EF4-FFF2-40B4-BE49-F238E27FC236}">
                  <a16:creationId xmlns:a16="http://schemas.microsoft.com/office/drawing/2014/main" id="{FF7DAC49-8AB4-4C02-F6E1-022B7D390A58}"/>
                </a:ext>
              </a:extLst>
            </p:cNvPr>
            <p:cNvSpPr/>
            <p:nvPr/>
          </p:nvSpPr>
          <p:spPr>
            <a:xfrm>
              <a:off x="637083"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12" name="Group 11" descr="Secondary&#10;Managing movement across a larger school site, participating safely in practical subjects (e.g. PE and science), coordinating complex tasks.">
            <a:extLst>
              <a:ext uri="{FF2B5EF4-FFF2-40B4-BE49-F238E27FC236}">
                <a16:creationId xmlns:a16="http://schemas.microsoft.com/office/drawing/2014/main" id="{D21E0346-E0DE-0E0E-4BEC-7DE1B92A0D59}"/>
              </a:ext>
              <a:ext uri="{C183D7F6-B498-43B3-948B-1728B52AA6E4}">
                <adec:decorative xmlns:adec="http://schemas.microsoft.com/office/drawing/2017/decorative" val="0"/>
              </a:ext>
            </a:extLst>
          </p:cNvPr>
          <p:cNvGrpSpPr/>
          <p:nvPr/>
        </p:nvGrpSpPr>
        <p:grpSpPr>
          <a:xfrm>
            <a:off x="3356426" y="2245967"/>
            <a:ext cx="2686448" cy="2295871"/>
            <a:chOff x="4296761" y="3671354"/>
            <a:chExt cx="2686448" cy="2295871"/>
          </a:xfrm>
        </p:grpSpPr>
        <p:grpSp>
          <p:nvGrpSpPr>
            <p:cNvPr id="13" name="Group 12">
              <a:extLst>
                <a:ext uri="{FF2B5EF4-FFF2-40B4-BE49-F238E27FC236}">
                  <a16:creationId xmlns:a16="http://schemas.microsoft.com/office/drawing/2014/main" id="{E12FCE72-3BB1-F3D2-6B8B-E0D3C5C11754}"/>
                </a:ext>
              </a:extLst>
            </p:cNvPr>
            <p:cNvGrpSpPr/>
            <p:nvPr/>
          </p:nvGrpSpPr>
          <p:grpSpPr>
            <a:xfrm>
              <a:off x="4364039" y="3750698"/>
              <a:ext cx="2619170" cy="2216527"/>
              <a:chOff x="685801" y="1456902"/>
              <a:chExt cx="2619170" cy="2216527"/>
            </a:xfrm>
          </p:grpSpPr>
          <p:sp>
            <p:nvSpPr>
              <p:cNvPr id="15" name="TextBox 14">
                <a:extLst>
                  <a:ext uri="{FF2B5EF4-FFF2-40B4-BE49-F238E27FC236}">
                    <a16:creationId xmlns:a16="http://schemas.microsoft.com/office/drawing/2014/main" id="{B02D2C78-E7F7-CB61-633A-4BC593227809}"/>
                  </a:ext>
                </a:extLst>
              </p:cNvPr>
              <p:cNvSpPr txBox="1"/>
              <p:nvPr/>
            </p:nvSpPr>
            <p:spPr>
              <a:xfrm>
                <a:off x="713960" y="1829834"/>
                <a:ext cx="2591011" cy="1754326"/>
              </a:xfrm>
              <a:prstGeom prst="rect">
                <a:avLst/>
              </a:prstGeom>
              <a:noFill/>
              <a:ln>
                <a:noFill/>
              </a:ln>
            </p:spPr>
            <p:txBody>
              <a:bodyPr wrap="square" lIns="108000" tIns="0" rIns="108000" bIns="0" rtlCol="0">
                <a:spAutoFit/>
              </a:bodyPr>
              <a:lstStyle/>
              <a:p>
                <a:pPr lvl="0"/>
                <a:r>
                  <a:rPr lang="en-GB" b="1"/>
                  <a:t>Secondary</a:t>
                </a:r>
              </a:p>
              <a:p>
                <a:pPr lvl="0"/>
                <a:r>
                  <a:rPr lang="en-GB" sz="1600"/>
                  <a:t>Managing movement across a larger school site, participating safely in practical subjects (e.g. PE and science), coordinating complex tasks</a:t>
                </a:r>
              </a:p>
            </p:txBody>
          </p:sp>
          <p:cxnSp>
            <p:nvCxnSpPr>
              <p:cNvPr id="16" name="Straight Connector 15">
                <a:extLst>
                  <a:ext uri="{FF2B5EF4-FFF2-40B4-BE49-F238E27FC236}">
                    <a16:creationId xmlns:a16="http://schemas.microsoft.com/office/drawing/2014/main" id="{B5D0568B-96C7-9B09-57BD-8DD9E3CEAB20}"/>
                  </a:ext>
                </a:extLst>
              </p:cNvPr>
              <p:cNvCxnSpPr>
                <a:cxnSpLocks/>
              </p:cNvCxnSpPr>
              <p:nvPr/>
            </p:nvCxnSpPr>
            <p:spPr>
              <a:xfrm flipV="1">
                <a:off x="685801" y="1456902"/>
                <a:ext cx="0" cy="22165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Oval 13">
              <a:extLst>
                <a:ext uri="{FF2B5EF4-FFF2-40B4-BE49-F238E27FC236}">
                  <a16:creationId xmlns:a16="http://schemas.microsoft.com/office/drawing/2014/main" id="{9B1E686D-090D-2643-98A8-CEC7A5B95718}"/>
                </a:ext>
              </a:extLst>
            </p:cNvPr>
            <p:cNvSpPr/>
            <p:nvPr/>
          </p:nvSpPr>
          <p:spPr>
            <a:xfrm>
              <a:off x="4296761" y="3671354"/>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17" name="Group 16" descr="Early adulthood&#10;Meeting the physical demands of independent living and employment, maintaining physical health, adapting movement for different environments and situations.">
            <a:extLst>
              <a:ext uri="{FF2B5EF4-FFF2-40B4-BE49-F238E27FC236}">
                <a16:creationId xmlns:a16="http://schemas.microsoft.com/office/drawing/2014/main" id="{00175BA5-750F-E564-AEC9-9F9034C248D0}"/>
              </a:ext>
              <a:ext uri="{C183D7F6-B498-43B3-948B-1728B52AA6E4}">
                <adec:decorative xmlns:adec="http://schemas.microsoft.com/office/drawing/2017/decorative" val="0"/>
              </a:ext>
            </a:extLst>
          </p:cNvPr>
          <p:cNvGrpSpPr/>
          <p:nvPr/>
        </p:nvGrpSpPr>
        <p:grpSpPr>
          <a:xfrm>
            <a:off x="6081713" y="2218148"/>
            <a:ext cx="2206525" cy="2323690"/>
            <a:chOff x="4045804" y="3706296"/>
            <a:chExt cx="2206525" cy="2323690"/>
          </a:xfrm>
        </p:grpSpPr>
        <p:grpSp>
          <p:nvGrpSpPr>
            <p:cNvPr id="18" name="Group 17">
              <a:extLst>
                <a:ext uri="{FF2B5EF4-FFF2-40B4-BE49-F238E27FC236}">
                  <a16:creationId xmlns:a16="http://schemas.microsoft.com/office/drawing/2014/main" id="{C81768CC-7591-9075-B781-16417A03E275}"/>
                </a:ext>
              </a:extLst>
            </p:cNvPr>
            <p:cNvGrpSpPr/>
            <p:nvPr/>
          </p:nvGrpSpPr>
          <p:grpSpPr>
            <a:xfrm>
              <a:off x="4085713" y="3806914"/>
              <a:ext cx="2166616" cy="2223072"/>
              <a:chOff x="407475" y="1513118"/>
              <a:chExt cx="2166616" cy="2223072"/>
            </a:xfrm>
          </p:grpSpPr>
          <p:sp>
            <p:nvSpPr>
              <p:cNvPr id="20" name="TextBox 19">
                <a:extLst>
                  <a:ext uri="{FF2B5EF4-FFF2-40B4-BE49-F238E27FC236}">
                    <a16:creationId xmlns:a16="http://schemas.microsoft.com/office/drawing/2014/main" id="{3B029374-1974-396D-1F6D-712EE471A75E}"/>
                  </a:ext>
                </a:extLst>
              </p:cNvPr>
              <p:cNvSpPr txBox="1"/>
              <p:nvPr/>
            </p:nvSpPr>
            <p:spPr>
              <a:xfrm>
                <a:off x="407475" y="1920180"/>
                <a:ext cx="2166616" cy="1261884"/>
              </a:xfrm>
              <a:prstGeom prst="rect">
                <a:avLst/>
              </a:prstGeom>
              <a:noFill/>
              <a:ln>
                <a:noFill/>
              </a:ln>
            </p:spPr>
            <p:txBody>
              <a:bodyPr wrap="square" lIns="108000" tIns="0" rIns="108000" bIns="0" rtlCol="0">
                <a:spAutoFit/>
              </a:bodyPr>
              <a:lstStyle/>
              <a:p>
                <a:r>
                  <a:rPr lang="en-GB" b="1" dirty="0">
                    <a:latin typeface="Arial" panose="020B0604020202020204" pitchFamily="34" charset="0"/>
                    <a:cs typeface="Arial" panose="020B0604020202020204" pitchFamily="34" charset="0"/>
                  </a:rPr>
                  <a:t>Further education</a:t>
                </a:r>
              </a:p>
              <a:p>
                <a:r>
                  <a:rPr lang="en-GB" sz="1600" dirty="0">
                    <a:cs typeface="Arial"/>
                  </a:rPr>
                  <a:t>Equipment use, occupationally-specific physical demands</a:t>
                </a:r>
                <a:endParaRPr lang="en-GB" sz="1600" dirty="0"/>
              </a:p>
            </p:txBody>
          </p:sp>
          <p:cxnSp>
            <p:nvCxnSpPr>
              <p:cNvPr id="21" name="Straight Connector 20">
                <a:extLst>
                  <a:ext uri="{FF2B5EF4-FFF2-40B4-BE49-F238E27FC236}">
                    <a16:creationId xmlns:a16="http://schemas.microsoft.com/office/drawing/2014/main" id="{7A3BF0B1-79B1-CDD2-90C7-42F131FD7EC5}"/>
                  </a:ext>
                </a:extLst>
              </p:cNvPr>
              <p:cNvCxnSpPr>
                <a:cxnSpLocks/>
              </p:cNvCxnSpPr>
              <p:nvPr/>
            </p:nvCxnSpPr>
            <p:spPr>
              <a:xfrm flipV="1">
                <a:off x="411481" y="1513118"/>
                <a:ext cx="0" cy="22230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Oval 18">
              <a:extLst>
                <a:ext uri="{FF2B5EF4-FFF2-40B4-BE49-F238E27FC236}">
                  <a16:creationId xmlns:a16="http://schemas.microsoft.com/office/drawing/2014/main" id="{2D24193C-5331-DCBB-100B-E416C0C688A1}"/>
                </a:ext>
              </a:extLst>
            </p:cNvPr>
            <p:cNvSpPr/>
            <p:nvPr/>
          </p:nvSpPr>
          <p:spPr>
            <a:xfrm>
              <a:off x="4045804" y="3706296"/>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6" name="Group 5" descr="Early adulthood&#10;Meeting the physical demands of independent living and employment, maintaining physical health, adapting movement for different environments and situations.">
            <a:extLst>
              <a:ext uri="{FF2B5EF4-FFF2-40B4-BE49-F238E27FC236}">
                <a16:creationId xmlns:a16="http://schemas.microsoft.com/office/drawing/2014/main" id="{867BE60B-96DA-09F5-6DCA-48AF761FA4DD}"/>
              </a:ext>
              <a:ext uri="{C183D7F6-B498-43B3-948B-1728B52AA6E4}">
                <adec:decorative xmlns:adec="http://schemas.microsoft.com/office/drawing/2017/decorative" val="0"/>
              </a:ext>
            </a:extLst>
          </p:cNvPr>
          <p:cNvGrpSpPr/>
          <p:nvPr/>
        </p:nvGrpSpPr>
        <p:grpSpPr>
          <a:xfrm>
            <a:off x="8610432" y="2252707"/>
            <a:ext cx="3163366" cy="2302416"/>
            <a:chOff x="4296761" y="3671354"/>
            <a:chExt cx="3163366" cy="2302416"/>
          </a:xfrm>
        </p:grpSpPr>
        <p:grpSp>
          <p:nvGrpSpPr>
            <p:cNvPr id="22" name="Group 21">
              <a:extLst>
                <a:ext uri="{FF2B5EF4-FFF2-40B4-BE49-F238E27FC236}">
                  <a16:creationId xmlns:a16="http://schemas.microsoft.com/office/drawing/2014/main" id="{48331DB8-94AE-6882-352D-ABDFBDAE8FC8}"/>
                </a:ext>
              </a:extLst>
            </p:cNvPr>
            <p:cNvGrpSpPr/>
            <p:nvPr/>
          </p:nvGrpSpPr>
          <p:grpSpPr>
            <a:xfrm>
              <a:off x="4364038" y="3750698"/>
              <a:ext cx="3096089" cy="2223072"/>
              <a:chOff x="685800" y="1456902"/>
              <a:chExt cx="3096089" cy="2223072"/>
            </a:xfrm>
          </p:grpSpPr>
          <p:sp>
            <p:nvSpPr>
              <p:cNvPr id="25" name="TextBox 24">
                <a:extLst>
                  <a:ext uri="{FF2B5EF4-FFF2-40B4-BE49-F238E27FC236}">
                    <a16:creationId xmlns:a16="http://schemas.microsoft.com/office/drawing/2014/main" id="{EE328EB6-6A59-8168-9896-B34F2AD8B18B}"/>
                  </a:ext>
                </a:extLst>
              </p:cNvPr>
              <p:cNvSpPr txBox="1"/>
              <p:nvPr/>
            </p:nvSpPr>
            <p:spPr>
              <a:xfrm>
                <a:off x="685800" y="1850679"/>
                <a:ext cx="3096089" cy="1754326"/>
              </a:xfrm>
              <a:prstGeom prst="rect">
                <a:avLst/>
              </a:prstGeom>
              <a:noFill/>
              <a:ln>
                <a:noFill/>
              </a:ln>
            </p:spPr>
            <p:txBody>
              <a:bodyPr wrap="square" lIns="108000" tIns="0" rIns="108000" bIns="0" rtlCol="0">
                <a:spAutoFit/>
              </a:bodyPr>
              <a:lstStyle/>
              <a:p>
                <a:r>
                  <a:rPr lang="en-GB" b="1">
                    <a:latin typeface="Arial" panose="020B0604020202020204" pitchFamily="34" charset="0"/>
                    <a:cs typeface="Arial" panose="020B0604020202020204" pitchFamily="34" charset="0"/>
                  </a:rPr>
                  <a:t>Early adulthood</a:t>
                </a:r>
                <a:endParaRPr lang="en-GB"/>
              </a:p>
              <a:p>
                <a:pPr lvl="0"/>
                <a:r>
                  <a:rPr lang="en-GB" sz="1600"/>
                  <a:t>Meeting the physical demands of independent living and employment, maintaining physical health, adapting movement for different environments and situations </a:t>
                </a:r>
              </a:p>
            </p:txBody>
          </p:sp>
          <p:cxnSp>
            <p:nvCxnSpPr>
              <p:cNvPr id="26" name="Straight Connector 25">
                <a:extLst>
                  <a:ext uri="{FF2B5EF4-FFF2-40B4-BE49-F238E27FC236}">
                    <a16:creationId xmlns:a16="http://schemas.microsoft.com/office/drawing/2014/main" id="{190775BA-9824-D100-BD35-2476F9C59E3D}"/>
                  </a:ext>
                </a:extLst>
              </p:cNvPr>
              <p:cNvCxnSpPr>
                <a:cxnSpLocks/>
              </p:cNvCxnSpPr>
              <p:nvPr/>
            </p:nvCxnSpPr>
            <p:spPr>
              <a:xfrm flipV="1">
                <a:off x="685801" y="1456902"/>
                <a:ext cx="0" cy="22230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Oval 22">
              <a:extLst>
                <a:ext uri="{FF2B5EF4-FFF2-40B4-BE49-F238E27FC236}">
                  <a16:creationId xmlns:a16="http://schemas.microsoft.com/office/drawing/2014/main" id="{F707041A-AF4E-FBFF-74D8-52B259260E63}"/>
                </a:ext>
              </a:extLst>
            </p:cNvPr>
            <p:cNvSpPr/>
            <p:nvPr/>
          </p:nvSpPr>
          <p:spPr>
            <a:xfrm>
              <a:off x="4296761" y="3671354"/>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sp>
        <p:nvSpPr>
          <p:cNvPr id="24" name="TextBox 23">
            <a:extLst>
              <a:ext uri="{FF2B5EF4-FFF2-40B4-BE49-F238E27FC236}">
                <a16:creationId xmlns:a16="http://schemas.microsoft.com/office/drawing/2014/main" id="{B2CE4EBB-6ECB-3320-1A2B-D39D8ACBB6FC}"/>
              </a:ext>
            </a:extLst>
          </p:cNvPr>
          <p:cNvSpPr txBox="1"/>
          <p:nvPr/>
        </p:nvSpPr>
        <p:spPr>
          <a:xfrm>
            <a:off x="695224" y="5910432"/>
            <a:ext cx="10402261" cy="553998"/>
          </a:xfrm>
          <a:prstGeom prst="rect">
            <a:avLst/>
          </a:prstGeom>
          <a:noFill/>
        </p:spPr>
        <p:txBody>
          <a:bodyPr wrap="square">
            <a:spAutoFit/>
          </a:bodyPr>
          <a:lstStyle/>
          <a:p>
            <a:r>
              <a:rPr lang="en-GB" sz="1000" b="1">
                <a:latin typeface="Arial"/>
                <a:cs typeface="Arial"/>
              </a:rPr>
              <a:t>References:</a:t>
            </a:r>
          </a:p>
          <a:p>
            <a:r>
              <a:rPr lang="en-GB" sz="1000">
                <a:latin typeface="Arial"/>
                <a:cs typeface="Arial"/>
              </a:rPr>
              <a:t>Department for Education. (2025). Early years foundation stage statutory framework: Setting the standards for learning, development and care for children from birth to five. </a:t>
            </a:r>
          </a:p>
          <a:p>
            <a:r>
              <a:rPr lang="en-GB" sz="1000">
                <a:latin typeface="Arial"/>
                <a:cs typeface="Arial"/>
              </a:rPr>
              <a:t>World Health Organisation. (2001). International Classification of Functioning, Disability and Health (ICF). </a:t>
            </a:r>
          </a:p>
        </p:txBody>
      </p:sp>
      <p:sp>
        <p:nvSpPr>
          <p:cNvPr id="5" name="Slide Number Placeholder 4">
            <a:extLst>
              <a:ext uri="{FF2B5EF4-FFF2-40B4-BE49-F238E27FC236}">
                <a16:creationId xmlns:a16="http://schemas.microsoft.com/office/drawing/2014/main" id="{B9C5642A-CD91-5A78-1A8F-2F028DA3A2A8}"/>
              </a:ext>
            </a:extLst>
          </p:cNvPr>
          <p:cNvSpPr>
            <a:spLocks noGrp="1"/>
          </p:cNvSpPr>
          <p:nvPr>
            <p:ph type="sldNum" sz="quarter" idx="12"/>
          </p:nvPr>
        </p:nvSpPr>
        <p:spPr/>
        <p:txBody>
          <a:bodyPr/>
          <a:lstStyle/>
          <a:p>
            <a:fld id="{BA634521-C80F-DA4F-BE98-7119B7CE3C87}" type="slidenum">
              <a:rPr lang="en-US" smtClean="0"/>
              <a:pPr/>
              <a:t>21</a:t>
            </a:fld>
            <a:endParaRPr lang="en-US"/>
          </a:p>
        </p:txBody>
      </p:sp>
      <p:sp>
        <p:nvSpPr>
          <p:cNvPr id="2" name="Oval 1">
            <a:extLst>
              <a:ext uri="{FF2B5EF4-FFF2-40B4-BE49-F238E27FC236}">
                <a16:creationId xmlns:a16="http://schemas.microsoft.com/office/drawing/2014/main" id="{E88667F5-CC7D-72C0-F33B-DCB1E19893AF}"/>
              </a:ext>
              <a:ext uri="{C183D7F6-B498-43B3-948B-1728B52AA6E4}">
                <adec:decorative xmlns:adec="http://schemas.microsoft.com/office/drawing/2017/decorative" val="1"/>
              </a:ext>
            </a:extLst>
          </p:cNvPr>
          <p:cNvSpPr>
            <a:spLocks/>
          </p:cNvSpPr>
          <p:nvPr/>
        </p:nvSpPr>
        <p:spPr>
          <a:xfrm>
            <a:off x="11233798" y="2030300"/>
            <a:ext cx="540000" cy="54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l">
              <a:lnSpc>
                <a:spcPct val="120000"/>
              </a:lnSpc>
            </a:pPr>
            <a:endParaRPr lang="en-US"/>
          </a:p>
        </p:txBody>
      </p:sp>
      <p:cxnSp>
        <p:nvCxnSpPr>
          <p:cNvPr id="3" name="Straight Connector 2">
            <a:extLst>
              <a:ext uri="{FF2B5EF4-FFF2-40B4-BE49-F238E27FC236}">
                <a16:creationId xmlns:a16="http://schemas.microsoft.com/office/drawing/2014/main" id="{8AAE02C3-A50D-2C98-0405-573BDB40609E}"/>
              </a:ext>
              <a:ext uri="{C183D7F6-B498-43B3-948B-1728B52AA6E4}">
                <adec:decorative xmlns:adec="http://schemas.microsoft.com/office/drawing/2017/decorative" val="1"/>
              </a:ext>
            </a:extLst>
          </p:cNvPr>
          <p:cNvCxnSpPr>
            <a:cxnSpLocks/>
          </p:cNvCxnSpPr>
          <p:nvPr/>
        </p:nvCxnSpPr>
        <p:spPr>
          <a:xfrm flipV="1">
            <a:off x="668519" y="2279480"/>
            <a:ext cx="10811196" cy="6998"/>
          </a:xfrm>
          <a:prstGeom prst="line">
            <a:avLst/>
          </a:prstGeom>
          <a:ln w="28575">
            <a:solidFill>
              <a:schemeClr val="tx1"/>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52003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03A5101-9BF4-6CA1-6D28-91F3F95AD2A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C1EE88C-4C0A-A81E-EE45-D1B239D67A10}"/>
              </a:ext>
            </a:extLst>
          </p:cNvPr>
          <p:cNvSpPr>
            <a:spLocks noGrp="1"/>
          </p:cNvSpPr>
          <p:nvPr>
            <p:ph type="title"/>
          </p:nvPr>
        </p:nvSpPr>
        <p:spPr>
          <a:xfrm>
            <a:off x="709612" y="709613"/>
            <a:ext cx="7519988" cy="1027112"/>
          </a:xfrm>
        </p:spPr>
        <p:txBody>
          <a:bodyPr/>
          <a:lstStyle/>
          <a:p>
            <a:pPr lvl="0"/>
            <a:r>
              <a:rPr lang="en-GB"/>
              <a:t>Summary</a:t>
            </a:r>
          </a:p>
        </p:txBody>
      </p:sp>
      <p:sp>
        <p:nvSpPr>
          <p:cNvPr id="3" name="Text Placeholder 2">
            <a:extLst>
              <a:ext uri="{FF2B5EF4-FFF2-40B4-BE49-F238E27FC236}">
                <a16:creationId xmlns:a16="http://schemas.microsoft.com/office/drawing/2014/main" id="{AE7D24A4-727C-72A9-79EF-06E3DC97CDD5}"/>
              </a:ext>
            </a:extLst>
          </p:cNvPr>
          <p:cNvSpPr>
            <a:spLocks noGrp="1"/>
          </p:cNvSpPr>
          <p:nvPr>
            <p:ph type="body" sz="quarter" idx="10"/>
          </p:nvPr>
        </p:nvSpPr>
        <p:spPr>
          <a:xfrm>
            <a:off x="709611" y="2098675"/>
            <a:ext cx="10308009" cy="3313062"/>
          </a:xfrm>
        </p:spPr>
        <p:txBody>
          <a:bodyPr/>
          <a:lstStyle/>
          <a:p>
            <a:pPr marL="342900" indent="-342900">
              <a:buClr>
                <a:srgbClr val="006FB7"/>
              </a:buClr>
              <a:buFont typeface="Arial" panose="020B0604020202020204" pitchFamily="34" charset="0"/>
              <a:buChar char="&gt;"/>
            </a:pPr>
            <a:r>
              <a:rPr lang="en-GB"/>
              <a:t>As children and young people move through education, employment and daily life, they will use, learn and develop skills in the five different areas of development.</a:t>
            </a:r>
          </a:p>
          <a:p>
            <a:pPr marL="342900" indent="-342900">
              <a:buClr>
                <a:srgbClr val="006FB7"/>
              </a:buClr>
              <a:buFont typeface="Arial" panose="020B0604020202020204" pitchFamily="34" charset="0"/>
              <a:buChar char="&gt;"/>
            </a:pPr>
            <a:r>
              <a:rPr lang="en-GB"/>
              <a:t>These areas of development represent skills that </a:t>
            </a:r>
            <a:r>
              <a:rPr lang="en-GB" b="1"/>
              <a:t>every </a:t>
            </a:r>
            <a:r>
              <a:rPr lang="en-GB"/>
              <a:t>child and young person will need to develop, not just those who might have additional needs. </a:t>
            </a:r>
          </a:p>
          <a:p>
            <a:pPr marL="342900" indent="-342900">
              <a:buClr>
                <a:srgbClr val="006FB7"/>
              </a:buClr>
              <a:buFont typeface="Arial" panose="020B0604020202020204" pitchFamily="34" charset="0"/>
              <a:buChar char="&gt;"/>
            </a:pPr>
            <a:r>
              <a:rPr lang="en-GB"/>
              <a:t>As children and young people grow, the demands placed on them may also increase. At the same time, their own skills will continue to develop, but not always at the same pace. </a:t>
            </a:r>
          </a:p>
          <a:p>
            <a:pPr marL="342900" indent="-342900">
              <a:buClr>
                <a:srgbClr val="006FB7"/>
              </a:buClr>
              <a:buFont typeface="Arial" panose="020B0604020202020204" pitchFamily="34" charset="0"/>
              <a:buChar char="&gt;"/>
            </a:pPr>
            <a:r>
              <a:rPr lang="en-GB"/>
              <a:t>This means that the amount of support they need can change over time.</a:t>
            </a:r>
          </a:p>
          <a:p>
            <a:pPr marL="342900" indent="-342900">
              <a:buClr>
                <a:srgbClr val="006FB7"/>
              </a:buClr>
              <a:buFont typeface="Arial" panose="020B0604020202020204" pitchFamily="34" charset="0"/>
              <a:buChar char="&gt;"/>
            </a:pPr>
            <a:endParaRPr lang="en-GB"/>
          </a:p>
          <a:p>
            <a:pPr marL="342900" indent="-342900">
              <a:buClr>
                <a:srgbClr val="006FB7"/>
              </a:buClr>
              <a:buFont typeface="Arial" panose="020B0604020202020204" pitchFamily="34" charset="0"/>
              <a:buChar char="&gt;"/>
            </a:pPr>
            <a:endParaRPr lang="en-GB"/>
          </a:p>
          <a:p>
            <a:pPr marL="342900" indent="-342900">
              <a:buClr>
                <a:srgbClr val="006FB7"/>
              </a:buClr>
              <a:buFont typeface="Arial" panose="020B0604020202020204" pitchFamily="34" charset="0"/>
              <a:buChar char="&gt;"/>
            </a:pPr>
            <a:endParaRPr lang="en-GB"/>
          </a:p>
        </p:txBody>
      </p:sp>
      <p:sp>
        <p:nvSpPr>
          <p:cNvPr id="5" name="Slide Number Placeholder 4">
            <a:extLst>
              <a:ext uri="{FF2B5EF4-FFF2-40B4-BE49-F238E27FC236}">
                <a16:creationId xmlns:a16="http://schemas.microsoft.com/office/drawing/2014/main" id="{7F241603-707A-46F0-4C62-09A4FCD831AE}"/>
              </a:ext>
            </a:extLst>
          </p:cNvPr>
          <p:cNvSpPr>
            <a:spLocks noGrp="1"/>
          </p:cNvSpPr>
          <p:nvPr>
            <p:ph type="sldNum" sz="quarter" idx="12"/>
          </p:nvPr>
        </p:nvSpPr>
        <p:spPr/>
        <p:txBody>
          <a:bodyPr/>
          <a:lstStyle/>
          <a:p>
            <a:fld id="{BA634521-C80F-DA4F-BE98-7119B7CE3C87}" type="slidenum">
              <a:rPr lang="en-US" smtClean="0"/>
              <a:pPr/>
              <a:t>22</a:t>
            </a:fld>
            <a:endParaRPr lang="en-US"/>
          </a:p>
        </p:txBody>
      </p:sp>
    </p:spTree>
    <p:extLst>
      <p:ext uri="{BB962C8B-B14F-4D97-AF65-F5344CB8AC3E}">
        <p14:creationId xmlns:p14="http://schemas.microsoft.com/office/powerpoint/2010/main" val="377723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98732-12C7-E883-500C-C52D92EE82F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9BCF7BF-2022-D1CE-3CCD-CCD3F66270D8}"/>
              </a:ext>
            </a:extLst>
          </p:cNvPr>
          <p:cNvSpPr>
            <a:spLocks noGrp="1"/>
          </p:cNvSpPr>
          <p:nvPr>
            <p:ph type="title"/>
          </p:nvPr>
        </p:nvSpPr>
        <p:spPr>
          <a:xfrm>
            <a:off x="706201" y="-1132554"/>
            <a:ext cx="10800000" cy="1027112"/>
          </a:xfrm>
        </p:spPr>
        <p:txBody>
          <a:bodyPr/>
          <a:lstStyle/>
          <a:p>
            <a:r>
              <a:rPr lang="en-GB"/>
              <a:t>What do we need to know about learning needs?</a:t>
            </a:r>
          </a:p>
        </p:txBody>
      </p:sp>
      <p:sp>
        <p:nvSpPr>
          <p:cNvPr id="2" name="Text Placeholder 2">
            <a:extLst>
              <a:ext uri="{FF2B5EF4-FFF2-40B4-BE49-F238E27FC236}">
                <a16:creationId xmlns:a16="http://schemas.microsoft.com/office/drawing/2014/main" id="{82FF858D-42EE-C4F7-7424-5EEF3E83C838}"/>
              </a:ext>
            </a:extLst>
          </p:cNvPr>
          <p:cNvSpPr txBox="1">
            <a:spLocks/>
          </p:cNvSpPr>
          <p:nvPr/>
        </p:nvSpPr>
        <p:spPr>
          <a:xfrm>
            <a:off x="693388" y="1297733"/>
            <a:ext cx="10805224" cy="741856"/>
          </a:xfrm>
          <a:prstGeom prst="rect">
            <a:avLst/>
          </a:prstGeom>
          <a:noFill/>
          <a:ln w="28575">
            <a:solidFill>
              <a:schemeClr val="tx2"/>
            </a:solid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lnSpc>
                <a:spcPct val="85000"/>
              </a:lnSpc>
              <a:spcBef>
                <a:spcPct val="0"/>
              </a:spcBef>
              <a:buNone/>
              <a:defRPr sz="1800" b="1" i="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0"/>
              </a:spcBef>
              <a:defRPr/>
            </a:pPr>
            <a:r>
              <a:rPr lang="en-GB" sz="2400" b="0">
                <a:cs typeface="Arial" panose="020B0604020202020204" pitchFamily="34" charset="0"/>
              </a:rPr>
              <a:t>What do we mean by areas of development?</a:t>
            </a:r>
            <a:endParaRPr lang="en-US" sz="2400" b="0">
              <a:cs typeface="Arial" panose="020B0604020202020204" pitchFamily="34" charset="0"/>
            </a:endParaRPr>
          </a:p>
        </p:txBody>
      </p:sp>
      <p:sp>
        <p:nvSpPr>
          <p:cNvPr id="12" name="Text Placeholder 3">
            <a:extLst>
              <a:ext uri="{FF2B5EF4-FFF2-40B4-BE49-F238E27FC236}">
                <a16:creationId xmlns:a16="http://schemas.microsoft.com/office/drawing/2014/main" id="{E71BD69B-6A1F-02D9-B93D-428863A0E740}"/>
              </a:ext>
            </a:extLst>
          </p:cNvPr>
          <p:cNvSpPr txBox="1">
            <a:spLocks/>
          </p:cNvSpPr>
          <p:nvPr/>
        </p:nvSpPr>
        <p:spPr>
          <a:xfrm>
            <a:off x="702469" y="2207545"/>
            <a:ext cx="10805224" cy="741856"/>
          </a:xfrm>
          <a:prstGeom prst="rect">
            <a:avLst/>
          </a:prstGeom>
          <a:solidFill>
            <a:schemeClr val="accent1">
              <a:lumMod val="20000"/>
              <a:lumOff val="80000"/>
            </a:schemeClr>
          </a:solidFill>
          <a:ln w="28575">
            <a:solidFill>
              <a:schemeClr val="accent1"/>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cs typeface="Arial" panose="020B0604020202020204" pitchFamily="34" charset="0"/>
              </a:rPr>
              <a:t>What do we need to know about learning needs? </a:t>
            </a:r>
          </a:p>
        </p:txBody>
      </p:sp>
      <p:sp>
        <p:nvSpPr>
          <p:cNvPr id="14" name="Text Placeholder 4">
            <a:extLst>
              <a:ext uri="{FF2B5EF4-FFF2-40B4-BE49-F238E27FC236}">
                <a16:creationId xmlns:a16="http://schemas.microsoft.com/office/drawing/2014/main" id="{CB8398AD-E4A3-FCD2-D7CE-6807AF5D739D}"/>
              </a:ext>
            </a:extLst>
          </p:cNvPr>
          <p:cNvSpPr txBox="1">
            <a:spLocks/>
          </p:cNvSpPr>
          <p:nvPr/>
        </p:nvSpPr>
        <p:spPr>
          <a:xfrm>
            <a:off x="702469" y="3117357"/>
            <a:ext cx="1077188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cs typeface="Arial" panose="020B0604020202020204" pitchFamily="34" charset="0"/>
              </a:rPr>
              <a:t>How can the areas of development help us approach inclusive teaching?</a:t>
            </a:r>
          </a:p>
        </p:txBody>
      </p:sp>
      <p:sp>
        <p:nvSpPr>
          <p:cNvPr id="6" name="Slide Number Placeholder 5">
            <a:extLst>
              <a:ext uri="{FF2B5EF4-FFF2-40B4-BE49-F238E27FC236}">
                <a16:creationId xmlns:a16="http://schemas.microsoft.com/office/drawing/2014/main" id="{D14560FD-F0BA-6626-4B8C-555250B199B0}"/>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300" b="0" i="0" u="none" strike="noStrike" kern="1200" cap="none" spc="0" normalizeH="0" baseline="0" noProof="0">
              <a:ln>
                <a:noFill/>
              </a:ln>
              <a:solidFill>
                <a:srgbClr val="000000"/>
              </a:solidFill>
              <a:effectLst/>
              <a:uLnTx/>
              <a:uFillTx/>
              <a:ea typeface="+mn-ea"/>
              <a:cs typeface="+mn-cs"/>
            </a:endParaRPr>
          </a:p>
        </p:txBody>
      </p:sp>
    </p:spTree>
    <p:extLst>
      <p:ext uri="{BB962C8B-B14F-4D97-AF65-F5344CB8AC3E}">
        <p14:creationId xmlns:p14="http://schemas.microsoft.com/office/powerpoint/2010/main" val="18905313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AE7B9-D70A-50F4-ACEA-792DC09EE2A7}"/>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CABEB360-04FB-ECE9-1DF6-807B668ED5CE}"/>
              </a:ext>
            </a:extLst>
          </p:cNvPr>
          <p:cNvSpPr>
            <a:spLocks noGrp="1"/>
          </p:cNvSpPr>
          <p:nvPr>
            <p:ph type="title"/>
          </p:nvPr>
        </p:nvSpPr>
        <p:spPr/>
        <p:txBody>
          <a:bodyPr/>
          <a:lstStyle/>
          <a:p>
            <a:r>
              <a:rPr lang="en-GB"/>
              <a:t>Learning needs</a:t>
            </a:r>
          </a:p>
        </p:txBody>
      </p:sp>
      <p:sp>
        <p:nvSpPr>
          <p:cNvPr id="5" name="Text Placeholder 4">
            <a:extLst>
              <a:ext uri="{FF2B5EF4-FFF2-40B4-BE49-F238E27FC236}">
                <a16:creationId xmlns:a16="http://schemas.microsoft.com/office/drawing/2014/main" id="{733AC432-FD50-6451-B7F6-9C63935EAB84}"/>
              </a:ext>
            </a:extLst>
          </p:cNvPr>
          <p:cNvSpPr>
            <a:spLocks noGrp="1"/>
          </p:cNvSpPr>
          <p:nvPr>
            <p:ph type="body" sz="quarter" idx="10"/>
          </p:nvPr>
        </p:nvSpPr>
        <p:spPr>
          <a:xfrm>
            <a:off x="709614" y="2314575"/>
            <a:ext cx="5276849" cy="3257550"/>
          </a:xfrm>
        </p:spPr>
        <p:txBody>
          <a:bodyPr vert="horz" lIns="0" tIns="0" rIns="0" bIns="0" rtlCol="0" anchor="t">
            <a:noAutofit/>
          </a:bodyPr>
          <a:lstStyle/>
          <a:p>
            <a:r>
              <a:rPr lang="en-GB"/>
              <a:t>Now that we are familiar with the areas of development, we will look at how they link to learning needs. </a:t>
            </a:r>
          </a:p>
        </p:txBody>
      </p:sp>
      <p:pic>
        <p:nvPicPr>
          <p:cNvPr id="10" name="Picture 9" descr="The five areas of development.">
            <a:extLst>
              <a:ext uri="{FF2B5EF4-FFF2-40B4-BE49-F238E27FC236}">
                <a16:creationId xmlns:a16="http://schemas.microsoft.com/office/drawing/2014/main" id="{E358C692-83B9-C29F-5C0C-E176F43C0266}"/>
              </a:ext>
            </a:extLst>
          </p:cNvPr>
          <p:cNvPicPr>
            <a:picLocks noChangeAspect="1"/>
          </p:cNvPicPr>
          <p:nvPr/>
        </p:nvPicPr>
        <p:blipFill>
          <a:blip r:embed="rId3"/>
          <a:stretch>
            <a:fillRect/>
          </a:stretch>
        </p:blipFill>
        <p:spPr>
          <a:xfrm>
            <a:off x="6207030" y="1100012"/>
            <a:ext cx="5302251" cy="5064157"/>
          </a:xfrm>
          <a:prstGeom prst="rect">
            <a:avLst/>
          </a:prstGeom>
        </p:spPr>
      </p:pic>
      <p:sp>
        <p:nvSpPr>
          <p:cNvPr id="6" name="Slide Number Placeholder 5">
            <a:extLst>
              <a:ext uri="{FF2B5EF4-FFF2-40B4-BE49-F238E27FC236}">
                <a16:creationId xmlns:a16="http://schemas.microsoft.com/office/drawing/2014/main" id="{B79247A2-51F8-DB90-9FFD-2E3A9F02F8D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300" b="0" i="0" u="none" strike="noStrike" kern="1200" cap="none" spc="0" normalizeH="0" baseline="0" noProof="0">
              <a:ln>
                <a:noFill/>
              </a:ln>
              <a:solidFill>
                <a:srgbClr val="000000"/>
              </a:solidFill>
              <a:effectLst/>
              <a:uLnTx/>
              <a:uFillTx/>
              <a:ea typeface="+mn-ea"/>
              <a:cs typeface="+mn-cs"/>
            </a:endParaRPr>
          </a:p>
        </p:txBody>
      </p:sp>
      <p:sp>
        <p:nvSpPr>
          <p:cNvPr id="3" name="Text Placeholder 2">
            <a:extLst>
              <a:ext uri="{FF2B5EF4-FFF2-40B4-BE49-F238E27FC236}">
                <a16:creationId xmlns:a16="http://schemas.microsoft.com/office/drawing/2014/main" id="{DE6D7C73-9C03-5EB0-EC11-85F60A2E28F7}"/>
              </a:ext>
            </a:extLst>
          </p:cNvPr>
          <p:cNvSpPr>
            <a:spLocks noGrp="1"/>
          </p:cNvSpPr>
          <p:nvPr/>
        </p:nvSpPr>
        <p:spPr>
          <a:xfrm>
            <a:off x="6223556" y="6310179"/>
            <a:ext cx="5760602" cy="547821"/>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1"/>
              </a:buClr>
            </a:pPr>
            <a:r>
              <a:rPr lang="en-GB" sz="1100">
                <a:cs typeface="Segoe UI"/>
              </a:rPr>
              <a:t>Note: The categories are subject to change following the SEND Reform consultation</a:t>
            </a:r>
            <a:endParaRPr lang="en-US" sz="1100"/>
          </a:p>
          <a:p>
            <a:endParaRPr lang="en-GB" sz="1600"/>
          </a:p>
        </p:txBody>
      </p:sp>
    </p:spTree>
    <p:extLst>
      <p:ext uri="{BB962C8B-B14F-4D97-AF65-F5344CB8AC3E}">
        <p14:creationId xmlns:p14="http://schemas.microsoft.com/office/powerpoint/2010/main" val="39467827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D2C25-E8FA-B767-110D-7B1CA53CF27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3A069B2-A0FF-4F1C-1CF9-BEDE5B37BBB3}"/>
              </a:ext>
            </a:extLst>
          </p:cNvPr>
          <p:cNvSpPr>
            <a:spLocks noGrp="1"/>
          </p:cNvSpPr>
          <p:nvPr>
            <p:ph type="title"/>
          </p:nvPr>
        </p:nvSpPr>
        <p:spPr/>
        <p:txBody>
          <a:bodyPr/>
          <a:lstStyle/>
          <a:p>
            <a:r>
              <a:rPr lang="en-GB"/>
              <a:t>Understanding need</a:t>
            </a:r>
          </a:p>
        </p:txBody>
      </p:sp>
      <p:sp>
        <p:nvSpPr>
          <p:cNvPr id="3" name="Text Placeholder 2">
            <a:extLst>
              <a:ext uri="{FF2B5EF4-FFF2-40B4-BE49-F238E27FC236}">
                <a16:creationId xmlns:a16="http://schemas.microsoft.com/office/drawing/2014/main" id="{06381484-40F2-0B5C-463E-4FF7DE9064FD}"/>
              </a:ext>
            </a:extLst>
          </p:cNvPr>
          <p:cNvSpPr>
            <a:spLocks noGrp="1"/>
          </p:cNvSpPr>
          <p:nvPr>
            <p:ph type="body" sz="quarter" idx="10"/>
          </p:nvPr>
        </p:nvSpPr>
        <p:spPr>
          <a:xfrm>
            <a:off x="700648" y="2107640"/>
            <a:ext cx="10308007" cy="2216150"/>
          </a:xfrm>
        </p:spPr>
        <p:txBody>
          <a:bodyPr vert="horz" lIns="0" tIns="0" rIns="0" bIns="0" rtlCol="0" anchor="t">
            <a:noAutofit/>
          </a:bodyPr>
          <a:lstStyle/>
          <a:p>
            <a:r>
              <a:rPr lang="en-GB"/>
              <a:t>Learning needs can be thought of in three ways: </a:t>
            </a:r>
          </a:p>
          <a:p>
            <a:pPr marL="457200" indent="-457200">
              <a:buClr>
                <a:srgbClr val="006FB7"/>
              </a:buClr>
              <a:buAutoNum type="arabicPeriod"/>
            </a:pPr>
            <a:r>
              <a:rPr lang="en-GB"/>
              <a:t>All children have common needs.</a:t>
            </a:r>
          </a:p>
          <a:p>
            <a:pPr marL="457200" indent="-457200">
              <a:buClr>
                <a:srgbClr val="006FB7"/>
              </a:buClr>
              <a:buAutoNum type="arabicPeriod"/>
            </a:pPr>
            <a:r>
              <a:rPr lang="en-GB"/>
              <a:t>Some children have specific needs that are shared with a similar group.</a:t>
            </a:r>
          </a:p>
          <a:p>
            <a:pPr marL="457200" indent="-457200">
              <a:buClr>
                <a:srgbClr val="006FB7"/>
              </a:buClr>
              <a:buAutoNum type="arabicPeriod"/>
            </a:pPr>
            <a:r>
              <a:rPr lang="en-GB"/>
              <a:t>All children have individual needs.</a:t>
            </a:r>
          </a:p>
          <a:p>
            <a:pPr marL="457200" indent="-457200">
              <a:buAutoNum type="arabicPeriod"/>
            </a:pPr>
            <a:endParaRPr lang="en-GB"/>
          </a:p>
        </p:txBody>
      </p:sp>
      <p:sp>
        <p:nvSpPr>
          <p:cNvPr id="2" name="TextBox 1">
            <a:extLst>
              <a:ext uri="{FF2B5EF4-FFF2-40B4-BE49-F238E27FC236}">
                <a16:creationId xmlns:a16="http://schemas.microsoft.com/office/drawing/2014/main" id="{C8A039CC-D671-4EFD-9CD4-51CEAD74BAC6}"/>
              </a:ext>
            </a:extLst>
          </p:cNvPr>
          <p:cNvSpPr txBox="1"/>
          <p:nvPr/>
        </p:nvSpPr>
        <p:spPr>
          <a:xfrm>
            <a:off x="9950451" y="5833646"/>
            <a:ext cx="1555750" cy="338554"/>
          </a:xfrm>
          <a:prstGeom prst="rect">
            <a:avLst/>
          </a:prstGeom>
          <a:noFill/>
        </p:spPr>
        <p:txBody>
          <a:bodyPr wrap="square" rtlCol="0">
            <a:spAutoFit/>
          </a:bodyPr>
          <a:lstStyle/>
          <a:p>
            <a:pPr algn="r"/>
            <a:r>
              <a:rPr lang="en-GB" sz="1600">
                <a:solidFill>
                  <a:schemeClr val="accent5">
                    <a:lumMod val="50000"/>
                  </a:schemeClr>
                </a:solidFill>
              </a:rPr>
              <a:t>(EEF, 2025)</a:t>
            </a:r>
          </a:p>
        </p:txBody>
      </p:sp>
      <p:sp>
        <p:nvSpPr>
          <p:cNvPr id="5" name="Slide Number Placeholder 4">
            <a:extLst>
              <a:ext uri="{FF2B5EF4-FFF2-40B4-BE49-F238E27FC236}">
                <a16:creationId xmlns:a16="http://schemas.microsoft.com/office/drawing/2014/main" id="{D98D3CFC-A023-48EA-3A2D-C534404613AD}"/>
              </a:ext>
            </a:extLst>
          </p:cNvPr>
          <p:cNvSpPr>
            <a:spLocks noGrp="1"/>
          </p:cNvSpPr>
          <p:nvPr>
            <p:ph type="sldNum" sz="quarter" idx="12"/>
          </p:nvPr>
        </p:nvSpPr>
        <p:spPr/>
        <p:txBody>
          <a:bodyPr/>
          <a:lstStyle/>
          <a:p>
            <a:fld id="{BA634521-C80F-DA4F-BE98-7119B7CE3C87}" type="slidenum">
              <a:rPr lang="en-US" smtClean="0"/>
              <a:pPr/>
              <a:t>25</a:t>
            </a:fld>
            <a:endParaRPr lang="en-US"/>
          </a:p>
        </p:txBody>
      </p:sp>
    </p:spTree>
    <p:extLst>
      <p:ext uri="{BB962C8B-B14F-4D97-AF65-F5344CB8AC3E}">
        <p14:creationId xmlns:p14="http://schemas.microsoft.com/office/powerpoint/2010/main" val="17324783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6BAA5-5E79-BE7F-CA08-451F07363CE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43B9AA1-8D76-25A7-5FA6-5F20D13B882A}"/>
              </a:ext>
            </a:extLst>
          </p:cNvPr>
          <p:cNvSpPr>
            <a:spLocks noGrp="1"/>
          </p:cNvSpPr>
          <p:nvPr>
            <p:ph type="title"/>
          </p:nvPr>
        </p:nvSpPr>
        <p:spPr/>
        <p:txBody>
          <a:bodyPr/>
          <a:lstStyle/>
          <a:p>
            <a:r>
              <a:rPr lang="en-GB"/>
              <a:t>Needs are often dynamic</a:t>
            </a:r>
          </a:p>
        </p:txBody>
      </p:sp>
      <p:sp>
        <p:nvSpPr>
          <p:cNvPr id="3" name="Text Placeholder 2">
            <a:extLst>
              <a:ext uri="{FF2B5EF4-FFF2-40B4-BE49-F238E27FC236}">
                <a16:creationId xmlns:a16="http://schemas.microsoft.com/office/drawing/2014/main" id="{75C73DE3-84E9-6177-1F96-D689E87F96F7}"/>
              </a:ext>
            </a:extLst>
          </p:cNvPr>
          <p:cNvSpPr>
            <a:spLocks noGrp="1"/>
          </p:cNvSpPr>
          <p:nvPr>
            <p:ph type="body" sz="quarter" idx="10"/>
          </p:nvPr>
        </p:nvSpPr>
        <p:spPr>
          <a:xfrm>
            <a:off x="682388" y="2098675"/>
            <a:ext cx="10066294" cy="4073526"/>
          </a:xfrm>
        </p:spPr>
        <p:txBody>
          <a:bodyPr vert="horz" lIns="0" tIns="0" rIns="0" bIns="0" rtlCol="0" anchor="t">
            <a:noAutofit/>
          </a:bodyPr>
          <a:lstStyle/>
          <a:p>
            <a:pPr marL="342900" indent="-342900">
              <a:buClr>
                <a:schemeClr val="accent1"/>
              </a:buClr>
              <a:buFont typeface="Segoe UI" panose="020B0502040204020203" pitchFamily="34" charset="0"/>
              <a:buChar char="&gt;"/>
            </a:pPr>
            <a:r>
              <a:rPr lang="en-GB" dirty="0"/>
              <a:t>Support should be based on the match between a pupil’s skills and their current environment, not just their age or year group. </a:t>
            </a:r>
          </a:p>
          <a:p>
            <a:pPr marL="342900" indent="-342900">
              <a:buClr>
                <a:schemeClr val="accent1"/>
              </a:buClr>
              <a:buFont typeface="Segoe UI" panose="020B0502040204020203" pitchFamily="34" charset="0"/>
              <a:buChar char="&gt;"/>
            </a:pPr>
            <a:r>
              <a:rPr lang="en-GB" dirty="0"/>
              <a:t>Many pupils will need tailored or extra support at different times to help them take part fully in school life.</a:t>
            </a:r>
          </a:p>
          <a:p>
            <a:pPr marL="342900" indent="-342900">
              <a:buClr>
                <a:schemeClr val="accent1"/>
              </a:buClr>
              <a:buFont typeface="Segoe UI" panose="020B0502040204020203" pitchFamily="34" charset="0"/>
              <a:buChar char="&gt;"/>
            </a:pPr>
            <a:r>
              <a:rPr lang="en-GB" dirty="0"/>
              <a:t>Needs can also come from an undiagnosed need, disadvantage, absence from school, complex home circumstances or changes in a family situation. These needs can be dynamic as circumstances change. </a:t>
            </a:r>
          </a:p>
          <a:p>
            <a:pPr marL="342900" indent="-342900">
              <a:buClr>
                <a:schemeClr val="accent1"/>
              </a:buClr>
              <a:buFont typeface="Segoe UI" panose="020B0502040204020203" pitchFamily="34" charset="0"/>
              <a:buChar char="&gt;"/>
            </a:pPr>
            <a:r>
              <a:rPr lang="en-GB" dirty="0"/>
              <a:t>Research shows that changes in SEND are common as pupils move through education.</a:t>
            </a:r>
          </a:p>
        </p:txBody>
      </p:sp>
      <p:sp>
        <p:nvSpPr>
          <p:cNvPr id="6" name="TextBox 5">
            <a:extLst>
              <a:ext uri="{FF2B5EF4-FFF2-40B4-BE49-F238E27FC236}">
                <a16:creationId xmlns:a16="http://schemas.microsoft.com/office/drawing/2014/main" id="{DCB460B1-0470-CA90-5D3E-02B8F0644A3A}"/>
              </a:ext>
            </a:extLst>
          </p:cNvPr>
          <p:cNvSpPr txBox="1"/>
          <p:nvPr/>
        </p:nvSpPr>
        <p:spPr>
          <a:xfrm>
            <a:off x="9122391" y="5869506"/>
            <a:ext cx="2394136" cy="307777"/>
          </a:xfrm>
          <a:prstGeom prst="rect">
            <a:avLst/>
          </a:prstGeom>
          <a:noFill/>
        </p:spPr>
        <p:txBody>
          <a:bodyPr wrap="square" rtlCol="0">
            <a:spAutoFit/>
          </a:bodyPr>
          <a:lstStyle/>
          <a:p>
            <a:pPr algn="r"/>
            <a:r>
              <a:rPr lang="en-GB" sz="1400">
                <a:solidFill>
                  <a:schemeClr val="accent5">
                    <a:lumMod val="50000"/>
                  </a:schemeClr>
                </a:solidFill>
              </a:rPr>
              <a:t>Antalek et al., 2025</a:t>
            </a:r>
          </a:p>
        </p:txBody>
      </p:sp>
      <p:sp>
        <p:nvSpPr>
          <p:cNvPr id="5" name="Slide Number Placeholder 4">
            <a:extLst>
              <a:ext uri="{FF2B5EF4-FFF2-40B4-BE49-F238E27FC236}">
                <a16:creationId xmlns:a16="http://schemas.microsoft.com/office/drawing/2014/main" id="{B193C4D3-0E60-7A2B-4A79-9C2211976C2C}"/>
              </a:ext>
            </a:extLst>
          </p:cNvPr>
          <p:cNvSpPr>
            <a:spLocks noGrp="1"/>
          </p:cNvSpPr>
          <p:nvPr>
            <p:ph type="sldNum" sz="quarter" idx="12"/>
          </p:nvPr>
        </p:nvSpPr>
        <p:spPr/>
        <p:txBody>
          <a:bodyPr/>
          <a:lstStyle/>
          <a:p>
            <a:fld id="{BA634521-C80F-DA4F-BE98-7119B7CE3C87}" type="slidenum">
              <a:rPr lang="en-US" smtClean="0"/>
              <a:pPr/>
              <a:t>26</a:t>
            </a:fld>
            <a:endParaRPr lang="en-US"/>
          </a:p>
        </p:txBody>
      </p:sp>
    </p:spTree>
    <p:extLst>
      <p:ext uri="{BB962C8B-B14F-4D97-AF65-F5344CB8AC3E}">
        <p14:creationId xmlns:p14="http://schemas.microsoft.com/office/powerpoint/2010/main" val="15531341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6E3197E-3309-9C53-76F3-C2B45DD9B22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9672E94-67CE-015F-5342-AEDDA3BB0B5D}"/>
              </a:ext>
            </a:extLst>
          </p:cNvPr>
          <p:cNvSpPr>
            <a:spLocks noGrp="1"/>
          </p:cNvSpPr>
          <p:nvPr>
            <p:ph type="title"/>
          </p:nvPr>
        </p:nvSpPr>
        <p:spPr/>
        <p:txBody>
          <a:bodyPr/>
          <a:lstStyle/>
          <a:p>
            <a:r>
              <a:rPr lang="en-GB"/>
              <a:t>Facilitator guidance: discussion options</a:t>
            </a:r>
          </a:p>
        </p:txBody>
      </p:sp>
      <p:sp>
        <p:nvSpPr>
          <p:cNvPr id="3" name="Text Placeholder 2">
            <a:extLst>
              <a:ext uri="{FF2B5EF4-FFF2-40B4-BE49-F238E27FC236}">
                <a16:creationId xmlns:a16="http://schemas.microsoft.com/office/drawing/2014/main" id="{BA0ECDF5-CCD5-4B50-B6D3-05E495A45873}"/>
              </a:ext>
            </a:extLst>
          </p:cNvPr>
          <p:cNvSpPr>
            <a:spLocks noGrp="1"/>
          </p:cNvSpPr>
          <p:nvPr>
            <p:ph type="body" sz="quarter" idx="10"/>
          </p:nvPr>
        </p:nvSpPr>
        <p:spPr>
          <a:xfrm>
            <a:off x="709614" y="1736725"/>
            <a:ext cx="10083119" cy="3508829"/>
          </a:xfrm>
        </p:spPr>
        <p:txBody>
          <a:bodyPr vert="horz" lIns="0" tIns="0" rIns="0" bIns="0" rtlCol="0" anchor="t">
            <a:noAutofit/>
          </a:bodyPr>
          <a:lstStyle/>
          <a:p>
            <a:r>
              <a:rPr lang="en-GB" b="1"/>
              <a:t>The following two slides are hidden so that you can choose which activity to use. </a:t>
            </a:r>
            <a:r>
              <a:rPr lang="en-GB"/>
              <a:t>Remember to u</a:t>
            </a:r>
            <a:r>
              <a:rPr lang="en-GB">
                <a:cs typeface="Arial"/>
              </a:rPr>
              <a:t>nhide the slide you choose before you start facilitating the session.</a:t>
            </a:r>
            <a:endParaRPr lang="en-GB">
              <a:solidFill>
                <a:srgbClr val="000000"/>
              </a:solidFill>
              <a:cs typeface="Arial"/>
            </a:endParaRPr>
          </a:p>
          <a:p>
            <a:r>
              <a:rPr lang="en-GB"/>
              <a:t>The two options are:</a:t>
            </a:r>
          </a:p>
          <a:p>
            <a:pPr marL="457200" indent="-457200">
              <a:buAutoNum type="arabicPeriod"/>
            </a:pPr>
            <a:r>
              <a:rPr lang="en-GB" b="1"/>
              <a:t>a general discussion about pupil need and support</a:t>
            </a:r>
          </a:p>
          <a:p>
            <a:pPr marL="457200" indent="-457200">
              <a:buAutoNum type="arabicPeriod"/>
            </a:pPr>
            <a:r>
              <a:rPr lang="en-GB" b="1"/>
              <a:t>A scenario for staff to respond to </a:t>
            </a:r>
          </a:p>
          <a:p>
            <a:r>
              <a:rPr lang="en-GB"/>
              <a:t>You may wish to use both tasks if you have a longer session with staff. </a:t>
            </a:r>
          </a:p>
        </p:txBody>
      </p:sp>
      <p:sp>
        <p:nvSpPr>
          <p:cNvPr id="5" name="Slide Number Placeholder 4">
            <a:extLst>
              <a:ext uri="{FF2B5EF4-FFF2-40B4-BE49-F238E27FC236}">
                <a16:creationId xmlns:a16="http://schemas.microsoft.com/office/drawing/2014/main" id="{10C144D3-0B8A-0A90-B1D8-A684F4159C6F}"/>
              </a:ext>
            </a:extLst>
          </p:cNvPr>
          <p:cNvSpPr>
            <a:spLocks noGrp="1"/>
          </p:cNvSpPr>
          <p:nvPr>
            <p:ph type="sldNum" sz="quarter" idx="12"/>
          </p:nvPr>
        </p:nvSpPr>
        <p:spPr/>
        <p:txBody>
          <a:bodyPr/>
          <a:lstStyle/>
          <a:p>
            <a:fld id="{BA634521-C80F-DA4F-BE98-7119B7CE3C87}" type="slidenum">
              <a:rPr lang="en-US" smtClean="0"/>
              <a:pPr/>
              <a:t>27</a:t>
            </a:fld>
            <a:endParaRPr lang="en-US"/>
          </a:p>
        </p:txBody>
      </p:sp>
    </p:spTree>
    <p:extLst>
      <p:ext uri="{BB962C8B-B14F-4D97-AF65-F5344CB8AC3E}">
        <p14:creationId xmlns:p14="http://schemas.microsoft.com/office/powerpoint/2010/main" val="4873400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 name="Title 3">
            <a:extLst>
              <a:ext uri="{FF2B5EF4-FFF2-40B4-BE49-F238E27FC236}">
                <a16:creationId xmlns:a16="http://schemas.microsoft.com/office/drawing/2014/main" id="{7E9E83C9-1F80-42EE-36B8-5A91D7C80F6B}"/>
              </a:ext>
              <a:ext uri="{C183D7F6-B498-43B3-948B-1728B52AA6E4}">
                <adec:decorative xmlns:adec="http://schemas.microsoft.com/office/drawing/2017/decorative" val="0"/>
              </a:ext>
            </a:extLst>
          </p:cNvPr>
          <p:cNvSpPr>
            <a:spLocks noGrp="1"/>
          </p:cNvSpPr>
          <p:nvPr>
            <p:ph type="title"/>
          </p:nvPr>
        </p:nvSpPr>
        <p:spPr>
          <a:xfrm>
            <a:off x="684285" y="-1034905"/>
            <a:ext cx="9547569" cy="1026000"/>
          </a:xfrm>
        </p:spPr>
        <p:txBody>
          <a:bodyPr/>
          <a:lstStyle/>
          <a:p>
            <a:r>
              <a:rPr lang="en-GB"/>
              <a:t>Discussion on pupil need and support</a:t>
            </a:r>
          </a:p>
        </p:txBody>
      </p:sp>
      <p:sp>
        <p:nvSpPr>
          <p:cNvPr id="2" name="Title 3">
            <a:extLst>
              <a:ext uri="{FF2B5EF4-FFF2-40B4-BE49-F238E27FC236}">
                <a16:creationId xmlns:a16="http://schemas.microsoft.com/office/drawing/2014/main" id="{D65E11B2-5DC8-F3B5-520B-1C4CA48C3D25}"/>
              </a:ext>
              <a:ext uri="{C183D7F6-B498-43B3-948B-1728B52AA6E4}">
                <adec:decorative xmlns:adec="http://schemas.microsoft.com/office/drawing/2017/decorative" val="0"/>
              </a:ext>
            </a:extLst>
          </p:cNvPr>
          <p:cNvSpPr txBox="1">
            <a:spLocks/>
          </p:cNvSpPr>
          <p:nvPr/>
        </p:nvSpPr>
        <p:spPr>
          <a:xfrm>
            <a:off x="1730476" y="709200"/>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58215BB1-8B1E-40AF-9A2F-C2B4484D2C73}"/>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42" name="Text Placeholder 41">
            <a:extLst>
              <a:ext uri="{FF2B5EF4-FFF2-40B4-BE49-F238E27FC236}">
                <a16:creationId xmlns:a16="http://schemas.microsoft.com/office/drawing/2014/main" id="{904C68FF-B924-864D-A3AA-67F88D99215E}"/>
              </a:ext>
            </a:extLst>
          </p:cNvPr>
          <p:cNvSpPr>
            <a:spLocks noGrp="1"/>
          </p:cNvSpPr>
          <p:nvPr>
            <p:ph type="body" sz="quarter" idx="10"/>
          </p:nvPr>
        </p:nvSpPr>
        <p:spPr>
          <a:xfrm>
            <a:off x="709614" y="2098675"/>
            <a:ext cx="9547569" cy="2898626"/>
          </a:xfrm>
        </p:spPr>
        <p:txBody>
          <a:bodyPr/>
          <a:lstStyle/>
          <a:p>
            <a:r>
              <a:rPr lang="en-GB" b="1"/>
              <a:t>Think of a pupil you currently teach who is showing some signs of finding learning challenging.</a:t>
            </a:r>
            <a:endParaRPr lang="en-GB"/>
          </a:p>
        </p:txBody>
      </p:sp>
      <p:sp>
        <p:nvSpPr>
          <p:cNvPr id="9" name="Text Placeholder 1">
            <a:extLst>
              <a:ext uri="{FF2B5EF4-FFF2-40B4-BE49-F238E27FC236}">
                <a16:creationId xmlns:a16="http://schemas.microsoft.com/office/drawing/2014/main" id="{696F5891-3A9E-E6AF-AE0A-27395CDD75D3}"/>
              </a:ext>
            </a:extLst>
          </p:cNvPr>
          <p:cNvSpPr txBox="1">
            <a:spLocks/>
          </p:cNvSpPr>
          <p:nvPr/>
        </p:nvSpPr>
        <p:spPr>
          <a:xfrm>
            <a:off x="684285" y="3134365"/>
            <a:ext cx="9572898" cy="2078363"/>
          </a:xfrm>
          <a:prstGeom prst="rect">
            <a:avLst/>
          </a:prstGeom>
          <a:ln w="19050">
            <a:solidFill>
              <a:schemeClr val="accent1"/>
            </a:solid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Aft>
                <a:spcPts val="600"/>
              </a:spcAft>
              <a:buClr>
                <a:schemeClr val="accent1"/>
              </a:buClr>
              <a:buAutoNum type="arabicPeriod"/>
            </a:pPr>
            <a:r>
              <a:rPr lang="en-GB">
                <a:latin typeface="+mn-lt"/>
                <a:cs typeface="Arial" panose="020B0604020202020204" pitchFamily="34" charset="0"/>
              </a:rPr>
              <a:t>How might you plan to support them?</a:t>
            </a:r>
          </a:p>
          <a:p>
            <a:pPr marL="637200" lvl="1" indent="-457200">
              <a:lnSpc>
                <a:spcPct val="100000"/>
              </a:lnSpc>
              <a:spcAft>
                <a:spcPts val="600"/>
              </a:spcAft>
              <a:buClr>
                <a:schemeClr val="accent1"/>
              </a:buClr>
              <a:buFont typeface="+mj-lt"/>
              <a:buAutoNum type="alphaLcParenR"/>
            </a:pPr>
            <a:r>
              <a:rPr lang="en-GB">
                <a:latin typeface="+mn-lt"/>
                <a:cs typeface="Arial" panose="020B0604020202020204" pitchFamily="34" charset="0"/>
              </a:rPr>
              <a:t>In terms of high-quality teaching provision.</a:t>
            </a:r>
          </a:p>
          <a:p>
            <a:pPr marL="637200" lvl="1" indent="-457200">
              <a:lnSpc>
                <a:spcPct val="100000"/>
              </a:lnSpc>
              <a:spcAft>
                <a:spcPts val="600"/>
              </a:spcAft>
              <a:buClr>
                <a:schemeClr val="accent1"/>
              </a:buClr>
              <a:buFont typeface="+mj-lt"/>
              <a:buAutoNum type="alphaLcParenR"/>
            </a:pPr>
            <a:r>
              <a:rPr lang="en-GB">
                <a:latin typeface="+mn-lt"/>
                <a:cs typeface="Arial" panose="020B0604020202020204" pitchFamily="34" charset="0"/>
              </a:rPr>
              <a:t>In terms of possible adaptations. </a:t>
            </a:r>
          </a:p>
          <a:p>
            <a:pPr marL="637200" lvl="1" indent="-457200">
              <a:lnSpc>
                <a:spcPct val="100000"/>
              </a:lnSpc>
              <a:spcAft>
                <a:spcPts val="600"/>
              </a:spcAft>
              <a:buClr>
                <a:schemeClr val="accent1"/>
              </a:buClr>
              <a:buFont typeface="+mj-lt"/>
              <a:buAutoNum type="alphaLcParenR"/>
            </a:pPr>
            <a:r>
              <a:rPr lang="en-GB">
                <a:latin typeface="+mn-lt"/>
                <a:cs typeface="Arial" panose="020B0604020202020204" pitchFamily="34" charset="0"/>
              </a:rPr>
              <a:t>What have you previously found to be effective or ineffective in your practice when supporting this kind of difficulty?</a:t>
            </a:r>
          </a:p>
        </p:txBody>
      </p:sp>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smtClean="0"/>
              <a:pPr/>
              <a:t>28</a:t>
            </a:fld>
            <a:endParaRPr lang="en-US"/>
          </a:p>
        </p:txBody>
      </p:sp>
    </p:spTree>
    <p:extLst>
      <p:ext uri="{BB962C8B-B14F-4D97-AF65-F5344CB8AC3E}">
        <p14:creationId xmlns:p14="http://schemas.microsoft.com/office/powerpoint/2010/main" val="3029719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C6EC760-88F1-155C-3F06-3AC4DCE88EDA}"/>
            </a:ext>
          </a:extLst>
        </p:cNvPr>
        <p:cNvGrpSpPr/>
        <p:nvPr/>
      </p:nvGrpSpPr>
      <p:grpSpPr>
        <a:xfrm>
          <a:off x="0" y="0"/>
          <a:ext cx="0" cy="0"/>
          <a:chOff x="0" y="0"/>
          <a:chExt cx="0" cy="0"/>
        </a:xfrm>
      </p:grpSpPr>
      <p:sp>
        <p:nvSpPr>
          <p:cNvPr id="23" name="Title 3">
            <a:extLst>
              <a:ext uri="{FF2B5EF4-FFF2-40B4-BE49-F238E27FC236}">
                <a16:creationId xmlns:a16="http://schemas.microsoft.com/office/drawing/2014/main" id="{BA8D4845-9199-9F89-5BDA-21FF8D1447E2}"/>
              </a:ext>
            </a:extLst>
          </p:cNvPr>
          <p:cNvSpPr>
            <a:spLocks noGrp="1"/>
          </p:cNvSpPr>
          <p:nvPr>
            <p:ph type="title"/>
          </p:nvPr>
        </p:nvSpPr>
        <p:spPr>
          <a:xfrm>
            <a:off x="684285" y="-926198"/>
            <a:ext cx="8223149" cy="1026000"/>
          </a:xfrm>
        </p:spPr>
        <p:txBody>
          <a:bodyPr/>
          <a:lstStyle/>
          <a:p>
            <a:r>
              <a:rPr lang="en-GB"/>
              <a:t>Discussion on example scenario</a:t>
            </a:r>
          </a:p>
        </p:txBody>
      </p:sp>
      <p:sp>
        <p:nvSpPr>
          <p:cNvPr id="2" name="Title 3">
            <a:extLst>
              <a:ext uri="{FF2B5EF4-FFF2-40B4-BE49-F238E27FC236}">
                <a16:creationId xmlns:a16="http://schemas.microsoft.com/office/drawing/2014/main" id="{8C889972-75BA-6BFE-86F1-B37F054FDA88}"/>
              </a:ext>
            </a:extLst>
          </p:cNvPr>
          <p:cNvSpPr txBox="1">
            <a:spLocks/>
          </p:cNvSpPr>
          <p:nvPr/>
        </p:nvSpPr>
        <p:spPr>
          <a:xfrm>
            <a:off x="1730476" y="709200"/>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6BA9B480-4740-82FD-A191-5B8B5445C64B}"/>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42" name="Text Placeholder 41">
            <a:extLst>
              <a:ext uri="{FF2B5EF4-FFF2-40B4-BE49-F238E27FC236}">
                <a16:creationId xmlns:a16="http://schemas.microsoft.com/office/drawing/2014/main" id="{B2F5A834-CBCA-AA7A-7B5D-5A85C8358A08}"/>
              </a:ext>
            </a:extLst>
          </p:cNvPr>
          <p:cNvSpPr>
            <a:spLocks noGrp="1"/>
          </p:cNvSpPr>
          <p:nvPr>
            <p:ph type="body" sz="quarter" idx="10"/>
          </p:nvPr>
        </p:nvSpPr>
        <p:spPr>
          <a:xfrm>
            <a:off x="709615" y="2098675"/>
            <a:ext cx="10772772" cy="2898626"/>
          </a:xfrm>
        </p:spPr>
        <p:txBody>
          <a:bodyPr/>
          <a:lstStyle/>
          <a:p>
            <a:r>
              <a:rPr lang="en-GB" b="1"/>
              <a:t>Scenario: </a:t>
            </a:r>
            <a:r>
              <a:rPr lang="en-GB"/>
              <a:t>You teach a pupil who greets their friends confidently, joins in discussion and contributes thoughtful ideas. However, when asked to organise resources, remember the sequence of tasks and complete their work independently, they become overwhelmed and need repeated prompts.</a:t>
            </a:r>
          </a:p>
        </p:txBody>
      </p:sp>
      <p:sp>
        <p:nvSpPr>
          <p:cNvPr id="9" name="Text Placeholder 1">
            <a:extLst>
              <a:ext uri="{FF2B5EF4-FFF2-40B4-BE49-F238E27FC236}">
                <a16:creationId xmlns:a16="http://schemas.microsoft.com/office/drawing/2014/main" id="{44F4F2B5-9116-97FE-5D90-8BDC3724CED3}"/>
              </a:ext>
            </a:extLst>
          </p:cNvPr>
          <p:cNvSpPr txBox="1">
            <a:spLocks/>
          </p:cNvSpPr>
          <p:nvPr/>
        </p:nvSpPr>
        <p:spPr>
          <a:xfrm>
            <a:off x="684285" y="3727450"/>
            <a:ext cx="10183673" cy="1956174"/>
          </a:xfrm>
          <a:prstGeom prst="rect">
            <a:avLst/>
          </a:prstGeom>
          <a:ln w="19050">
            <a:solidFill>
              <a:schemeClr val="accent1"/>
            </a:solid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Aft>
                <a:spcPts val="600"/>
              </a:spcAft>
              <a:buClr>
                <a:schemeClr val="accent1"/>
              </a:buClr>
              <a:buAutoNum type="arabicPeriod"/>
            </a:pPr>
            <a:r>
              <a:rPr lang="en-GB">
                <a:latin typeface="+mn-lt"/>
                <a:cs typeface="Arial" panose="020B0604020202020204" pitchFamily="34" charset="0"/>
              </a:rPr>
              <a:t>What are their strengths? </a:t>
            </a:r>
          </a:p>
          <a:p>
            <a:pPr marL="457200" indent="-457200">
              <a:lnSpc>
                <a:spcPct val="100000"/>
              </a:lnSpc>
              <a:spcAft>
                <a:spcPts val="600"/>
              </a:spcAft>
              <a:buClr>
                <a:schemeClr val="accent1"/>
              </a:buClr>
              <a:buAutoNum type="arabicPeriod"/>
            </a:pPr>
            <a:r>
              <a:rPr lang="en-GB">
                <a:latin typeface="+mn-lt"/>
                <a:cs typeface="Arial" panose="020B0604020202020204" pitchFamily="34" charset="0"/>
              </a:rPr>
              <a:t>How might you plan to support them?</a:t>
            </a:r>
          </a:p>
          <a:p>
            <a:pPr marL="636905" lvl="1" indent="-457200">
              <a:lnSpc>
                <a:spcPct val="100000"/>
              </a:lnSpc>
              <a:spcAft>
                <a:spcPts val="600"/>
              </a:spcAft>
              <a:buClr>
                <a:schemeClr val="accent1"/>
              </a:buClr>
              <a:buFont typeface="+mj-lt"/>
              <a:buAutoNum type="alphaLcParenR"/>
            </a:pPr>
            <a:r>
              <a:rPr lang="en-GB">
                <a:latin typeface="+mn-lt"/>
                <a:cs typeface="Arial" panose="020B0604020202020204" pitchFamily="34" charset="0"/>
              </a:rPr>
              <a:t>In terms of high-quality teaching provision </a:t>
            </a:r>
            <a:r>
              <a:rPr lang="en-GB" b="1">
                <a:latin typeface="+mn-lt"/>
                <a:cs typeface="Arial" panose="020B0604020202020204" pitchFamily="34" charset="0"/>
              </a:rPr>
              <a:t>and</a:t>
            </a:r>
            <a:r>
              <a:rPr lang="en-GB">
                <a:latin typeface="+mn-lt"/>
                <a:cs typeface="Arial" panose="020B0604020202020204" pitchFamily="34" charset="0"/>
              </a:rPr>
              <a:t> possible adaptations?</a:t>
            </a:r>
          </a:p>
          <a:p>
            <a:pPr marL="636905" lvl="1" indent="-457200">
              <a:lnSpc>
                <a:spcPct val="100000"/>
              </a:lnSpc>
              <a:spcAft>
                <a:spcPts val="600"/>
              </a:spcAft>
              <a:buClr>
                <a:schemeClr val="accent1"/>
              </a:buClr>
              <a:buFont typeface="+mj-lt"/>
              <a:buAutoNum type="alphaLcParenR"/>
            </a:pPr>
            <a:r>
              <a:rPr lang="en-GB">
                <a:latin typeface="+mn-lt"/>
                <a:cs typeface="Arial" panose="020B0604020202020204" pitchFamily="34" charset="0"/>
              </a:rPr>
              <a:t>What have you previously found to be effective or ineffective in your practice when supporting this kind of difficulty?</a:t>
            </a:r>
          </a:p>
        </p:txBody>
      </p:sp>
      <p:sp>
        <p:nvSpPr>
          <p:cNvPr id="6" name="Slide Number Placeholder 5">
            <a:extLst>
              <a:ext uri="{FF2B5EF4-FFF2-40B4-BE49-F238E27FC236}">
                <a16:creationId xmlns:a16="http://schemas.microsoft.com/office/drawing/2014/main" id="{DF37681F-8FB1-0371-516D-326F413313B4}"/>
              </a:ext>
              <a:ext uri="{C183D7F6-B498-43B3-948B-1728B52AA6E4}">
                <adec:decorative xmlns:adec="http://schemas.microsoft.com/office/drawing/2017/decorative" val="0"/>
              </a:ext>
            </a:extLst>
          </p:cNvPr>
          <p:cNvSpPr>
            <a:spLocks noGrp="1"/>
          </p:cNvSpPr>
          <p:nvPr>
            <p:ph type="sldNum" sz="quarter" idx="12"/>
          </p:nvPr>
        </p:nvSpPr>
        <p:spPr/>
        <p:txBody>
          <a:bodyPr/>
          <a:lstStyle/>
          <a:p>
            <a:fld id="{BA634521-C80F-DA4F-BE98-7119B7CE3C87}" type="slidenum">
              <a:rPr lang="en-US" smtClean="0"/>
              <a:pPr/>
              <a:t>29</a:t>
            </a:fld>
            <a:endParaRPr lang="en-US"/>
          </a:p>
        </p:txBody>
      </p:sp>
    </p:spTree>
    <p:extLst>
      <p:ext uri="{BB962C8B-B14F-4D97-AF65-F5344CB8AC3E}">
        <p14:creationId xmlns:p14="http://schemas.microsoft.com/office/powerpoint/2010/main" val="14904659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D28B4-A024-9637-A6E5-00C3CFF3F0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25F72D-288F-EFF0-0ECA-FA298D5ECF89}"/>
              </a:ext>
              <a:ext uri="{C183D7F6-B498-43B3-948B-1728B52AA6E4}">
                <adec:decorative xmlns:adec="http://schemas.microsoft.com/office/drawing/2017/decorative" val="0"/>
              </a:ext>
            </a:extLst>
          </p:cNvPr>
          <p:cNvSpPr>
            <a:spLocks noGrp="1"/>
          </p:cNvSpPr>
          <p:nvPr>
            <p:ph type="title"/>
          </p:nvPr>
        </p:nvSpPr>
        <p:spPr>
          <a:xfrm>
            <a:off x="709612" y="-1027112"/>
            <a:ext cx="10800000" cy="1027112"/>
          </a:xfrm>
        </p:spPr>
        <p:txBody>
          <a:bodyPr vert="horz" lIns="0" tIns="0" rIns="0" bIns="0" rtlCol="0" anchor="b" anchorCtr="0">
            <a:noAutofit/>
          </a:bodyPr>
          <a:lstStyle/>
          <a:p>
            <a:r>
              <a:rPr lang="en-GB">
                <a:solidFill>
                  <a:srgbClr val="E7E8ED"/>
                </a:solidFill>
              </a:rPr>
              <a:t>How can the areas of development help us approach inclusive teaching?</a:t>
            </a:r>
          </a:p>
        </p:txBody>
      </p:sp>
      <p:sp>
        <p:nvSpPr>
          <p:cNvPr id="3" name="Text Placeholder 2">
            <a:extLst>
              <a:ext uri="{FF2B5EF4-FFF2-40B4-BE49-F238E27FC236}">
                <a16:creationId xmlns:a16="http://schemas.microsoft.com/office/drawing/2014/main" id="{8979E4A2-30EE-8AD7-C92A-18CA6155AD0D}"/>
              </a:ext>
            </a:extLst>
          </p:cNvPr>
          <p:cNvSpPr txBox="1">
            <a:spLocks/>
          </p:cNvSpPr>
          <p:nvPr/>
        </p:nvSpPr>
        <p:spPr>
          <a:xfrm>
            <a:off x="702469" y="1302496"/>
            <a:ext cx="10805224" cy="741856"/>
          </a:xfrm>
          <a:prstGeom prst="rect">
            <a:avLst/>
          </a:prstGeom>
          <a:noFill/>
          <a:ln w="28575">
            <a:solidFill>
              <a:schemeClr val="tx2"/>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None/>
            </a:pPr>
            <a:r>
              <a:rPr lang="en-GB" sz="2400">
                <a:cs typeface="Arial" panose="020B0604020202020204" pitchFamily="34" charset="0"/>
              </a:rPr>
              <a:t>What do we mean by areas of development?</a:t>
            </a:r>
            <a:endParaRPr lang="en-US" sz="2400">
              <a:cs typeface="Arial" panose="020B0604020202020204" pitchFamily="34" charset="0"/>
            </a:endParaRPr>
          </a:p>
        </p:txBody>
      </p:sp>
      <p:sp>
        <p:nvSpPr>
          <p:cNvPr id="12" name="Text Placeholder 3">
            <a:extLst>
              <a:ext uri="{FF2B5EF4-FFF2-40B4-BE49-F238E27FC236}">
                <a16:creationId xmlns:a16="http://schemas.microsoft.com/office/drawing/2014/main" id="{BEB4D066-7EE8-A6C9-A17F-A21912D6D933}"/>
              </a:ext>
            </a:extLst>
          </p:cNvPr>
          <p:cNvSpPr txBox="1">
            <a:spLocks/>
          </p:cNvSpPr>
          <p:nvPr/>
        </p:nvSpPr>
        <p:spPr>
          <a:xfrm>
            <a:off x="702469" y="2207545"/>
            <a:ext cx="10805224" cy="741856"/>
          </a:xfrm>
          <a:prstGeom prst="rect">
            <a:avLst/>
          </a:prstGeom>
          <a:no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cs typeface="Arial" panose="020B0604020202020204" pitchFamily="34" charset="0"/>
              </a:rPr>
              <a:t>What do we need to know about learning needs? </a:t>
            </a:r>
          </a:p>
        </p:txBody>
      </p:sp>
      <p:sp>
        <p:nvSpPr>
          <p:cNvPr id="14" name="Text Placeholder 4">
            <a:extLst>
              <a:ext uri="{FF2B5EF4-FFF2-40B4-BE49-F238E27FC236}">
                <a16:creationId xmlns:a16="http://schemas.microsoft.com/office/drawing/2014/main" id="{4419A87D-1C69-BA94-32FA-E70DC5D47D42}"/>
              </a:ext>
            </a:extLst>
          </p:cNvPr>
          <p:cNvSpPr txBox="1">
            <a:spLocks/>
          </p:cNvSpPr>
          <p:nvPr/>
        </p:nvSpPr>
        <p:spPr>
          <a:xfrm>
            <a:off x="702469" y="3117357"/>
            <a:ext cx="10771885" cy="741856"/>
          </a:xfrm>
          <a:prstGeom prst="rect">
            <a:avLst/>
          </a:prstGeom>
          <a:solidFill>
            <a:schemeClr val="accent1">
              <a:lumMod val="20000"/>
              <a:lumOff val="80000"/>
            </a:schemeClr>
          </a:solidFill>
          <a:ln w="28575">
            <a:solidFill>
              <a:schemeClr val="accent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cs typeface="Arial" panose="020B0604020202020204" pitchFamily="34" charset="0"/>
              </a:rPr>
              <a:t>How can the areas of development help us approach inclusive teaching?</a:t>
            </a:r>
          </a:p>
        </p:txBody>
      </p:sp>
      <p:sp>
        <p:nvSpPr>
          <p:cNvPr id="6" name="Slide Number Placeholder 5">
            <a:extLst>
              <a:ext uri="{FF2B5EF4-FFF2-40B4-BE49-F238E27FC236}">
                <a16:creationId xmlns:a16="http://schemas.microsoft.com/office/drawing/2014/main" id="{595CBD31-5704-DCD8-E40A-58DFE33D5C9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300" b="0" i="0" u="none" strike="noStrike" kern="1200" cap="none" spc="0" normalizeH="0" baseline="0" noProof="0">
              <a:ln>
                <a:noFill/>
              </a:ln>
              <a:solidFill>
                <a:srgbClr val="000000"/>
              </a:solidFill>
              <a:effectLst/>
              <a:uLnTx/>
              <a:uFillTx/>
              <a:ea typeface="+mn-ea"/>
              <a:cs typeface="+mn-cs"/>
            </a:endParaRPr>
          </a:p>
        </p:txBody>
      </p:sp>
    </p:spTree>
    <p:extLst>
      <p:ext uri="{BB962C8B-B14F-4D97-AF65-F5344CB8AC3E}">
        <p14:creationId xmlns:p14="http://schemas.microsoft.com/office/powerpoint/2010/main" val="22017038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A5101-9BF4-6CA1-6D28-91F3F95AD2A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C1EE88C-4C0A-A81E-EE45-D1B239D67A10}"/>
              </a:ext>
            </a:extLst>
          </p:cNvPr>
          <p:cNvSpPr>
            <a:spLocks noGrp="1"/>
          </p:cNvSpPr>
          <p:nvPr>
            <p:ph type="title"/>
          </p:nvPr>
        </p:nvSpPr>
        <p:spPr/>
        <p:txBody>
          <a:bodyPr/>
          <a:lstStyle/>
          <a:p>
            <a:r>
              <a:rPr lang="en-GB"/>
              <a:t>What is inclusive teaching?</a:t>
            </a:r>
          </a:p>
        </p:txBody>
      </p:sp>
      <p:sp>
        <p:nvSpPr>
          <p:cNvPr id="3" name="Text Placeholder 2">
            <a:extLst>
              <a:ext uri="{FF2B5EF4-FFF2-40B4-BE49-F238E27FC236}">
                <a16:creationId xmlns:a16="http://schemas.microsoft.com/office/drawing/2014/main" id="{AE7D24A4-727C-72A9-79EF-06E3DC97CDD5}"/>
              </a:ext>
            </a:extLst>
          </p:cNvPr>
          <p:cNvSpPr>
            <a:spLocks noGrp="1"/>
          </p:cNvSpPr>
          <p:nvPr>
            <p:ph type="body" sz="quarter" idx="10"/>
          </p:nvPr>
        </p:nvSpPr>
        <p:spPr>
          <a:xfrm>
            <a:off x="709613" y="2098675"/>
            <a:ext cx="10796588" cy="3473450"/>
          </a:xfrm>
        </p:spPr>
        <p:txBody>
          <a:bodyPr vert="horz" lIns="0" tIns="0" rIns="0" bIns="0" rtlCol="0" anchor="t">
            <a:noAutofit/>
          </a:bodyPr>
          <a:lstStyle/>
          <a:p>
            <a:pPr>
              <a:buClr>
                <a:srgbClr val="17B5EA"/>
              </a:buClr>
            </a:pPr>
            <a:r>
              <a:rPr lang="en-GB"/>
              <a:t>The Education Endowment Foundation guidance (EEF, 2026) suggests that:</a:t>
            </a:r>
          </a:p>
          <a:p>
            <a:pPr marL="342900" indent="-342900">
              <a:buClr>
                <a:schemeClr val="accent1"/>
              </a:buClr>
              <a:buFont typeface="Segoe UI" panose="020B0502040204020203" pitchFamily="34" charset="0"/>
              <a:buChar char="&gt;"/>
            </a:pPr>
            <a:r>
              <a:rPr lang="en-GB"/>
              <a:t>inclusive teaching is about supporting every pupil to achieve and thrive</a:t>
            </a:r>
          </a:p>
          <a:p>
            <a:pPr marL="342900" indent="-342900">
              <a:buClr>
                <a:schemeClr val="accent1"/>
              </a:buClr>
              <a:buFont typeface="Segoe UI" panose="020B0502040204020203" pitchFamily="34" charset="0"/>
              <a:buChar char="&gt;"/>
            </a:pPr>
            <a:r>
              <a:rPr lang="en-GB"/>
              <a:t>inclusive teaching involves collaboration to support pupils who find learning hardest</a:t>
            </a:r>
          </a:p>
          <a:p>
            <a:pPr marL="342900" indent="-342900">
              <a:buClr>
                <a:schemeClr val="accent1"/>
              </a:buClr>
              <a:buFont typeface="Segoe UI" panose="020B0502040204020203" pitchFamily="34" charset="0"/>
              <a:buChar char="&gt;"/>
            </a:pPr>
            <a:r>
              <a:rPr lang="en-GB"/>
              <a:t>evidence-informed approaches to teaching act as the foundations of inclusion</a:t>
            </a:r>
          </a:p>
          <a:p>
            <a:pPr marL="342900" indent="-342900">
              <a:buClr>
                <a:srgbClr val="17B5EA"/>
              </a:buClr>
              <a:buFont typeface="Segoe UI" panose="020B0502040204020203" pitchFamily="34" charset="0"/>
              <a:buChar char="&gt;"/>
            </a:pPr>
            <a:endParaRPr lang="en-GB"/>
          </a:p>
          <a:p>
            <a:pPr marL="342900" indent="-342900">
              <a:buClr>
                <a:srgbClr val="17B5EA"/>
              </a:buClr>
              <a:buFont typeface="Segoe UI" panose="020B0502040204020203" pitchFamily="34" charset="0"/>
              <a:buChar char="&gt;"/>
            </a:pPr>
            <a:endParaRPr lang="en-GB"/>
          </a:p>
          <a:p>
            <a:pPr marL="342900" indent="-342900">
              <a:buClr>
                <a:srgbClr val="17B5EA"/>
              </a:buClr>
              <a:buFont typeface="Segoe UI" panose="020B0502040204020203" pitchFamily="34" charset="0"/>
              <a:buChar char="&gt;"/>
            </a:pPr>
            <a:endParaRPr lang="en-GB"/>
          </a:p>
          <a:p>
            <a:endParaRPr lang="en-GB"/>
          </a:p>
        </p:txBody>
      </p:sp>
      <p:sp>
        <p:nvSpPr>
          <p:cNvPr id="2" name="Slide Number Placeholder 4">
            <a:extLst>
              <a:ext uri="{FF2B5EF4-FFF2-40B4-BE49-F238E27FC236}">
                <a16:creationId xmlns:a16="http://schemas.microsoft.com/office/drawing/2014/main" id="{6416F1DD-24B2-7584-2D5B-55549B35AF99}"/>
              </a:ext>
            </a:extLst>
          </p:cNvPr>
          <p:cNvSpPr>
            <a:spLocks noGrp="1"/>
          </p:cNvSpPr>
          <p:nvPr>
            <p:ph type="sldNum" sz="quarter" idx="12"/>
          </p:nvPr>
        </p:nvSpPr>
        <p:spPr/>
        <p:txBody>
          <a:bodyPr/>
          <a:lstStyle/>
          <a:p>
            <a:fld id="{BA634521-C80F-DA4F-BE98-7119B7CE3C87}" type="slidenum">
              <a:rPr lang="en-US" smtClean="0"/>
              <a:pPr/>
              <a:t>31</a:t>
            </a:fld>
            <a:endParaRPr lang="en-US"/>
          </a:p>
        </p:txBody>
      </p:sp>
    </p:spTree>
    <p:extLst>
      <p:ext uri="{BB962C8B-B14F-4D97-AF65-F5344CB8AC3E}">
        <p14:creationId xmlns:p14="http://schemas.microsoft.com/office/powerpoint/2010/main" val="3770086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54AA98-23F2-18A0-7BE4-275A277C097C}"/>
              </a:ext>
            </a:extLst>
          </p:cNvPr>
          <p:cNvSpPr>
            <a:spLocks noGrp="1"/>
          </p:cNvSpPr>
          <p:nvPr>
            <p:ph type="title"/>
          </p:nvPr>
        </p:nvSpPr>
        <p:spPr/>
        <p:txBody>
          <a:bodyPr/>
          <a:lstStyle/>
          <a:p>
            <a:r>
              <a:rPr lang="en-GB"/>
              <a:t>Two-part model</a:t>
            </a:r>
          </a:p>
        </p:txBody>
      </p:sp>
      <p:sp>
        <p:nvSpPr>
          <p:cNvPr id="3" name="Text Placeholder 2">
            <a:extLst>
              <a:ext uri="{FF2B5EF4-FFF2-40B4-BE49-F238E27FC236}">
                <a16:creationId xmlns:a16="http://schemas.microsoft.com/office/drawing/2014/main" id="{047FC88C-C0D8-2C19-7389-7B872AC146A4}"/>
              </a:ext>
            </a:extLst>
          </p:cNvPr>
          <p:cNvSpPr>
            <a:spLocks noGrp="1"/>
          </p:cNvSpPr>
          <p:nvPr>
            <p:ph type="body" sz="quarter" idx="10"/>
          </p:nvPr>
        </p:nvSpPr>
        <p:spPr>
          <a:xfrm>
            <a:off x="709613" y="2098674"/>
            <a:ext cx="10780032" cy="2956379"/>
          </a:xfrm>
        </p:spPr>
        <p:txBody>
          <a:bodyPr vert="horz" lIns="0" tIns="0" rIns="0" bIns="0" rtlCol="0" anchor="t">
            <a:noAutofit/>
          </a:bodyPr>
          <a:lstStyle/>
          <a:p>
            <a:pPr>
              <a:buClr>
                <a:srgbClr val="17B5EA"/>
              </a:buClr>
            </a:pPr>
            <a:r>
              <a:rPr lang="en-GB"/>
              <a:t>The EEF (2026) guide on inclusive teaching suggests we should adopt a two-part model when we’re thinking hard about how to support pupils.</a:t>
            </a:r>
          </a:p>
          <a:p>
            <a:pPr marL="342900" indent="-342900">
              <a:buClr>
                <a:schemeClr val="accent1"/>
              </a:buClr>
              <a:buFont typeface="Arial" panose="020B0604020202020204" pitchFamily="34" charset="0"/>
              <a:buChar char="&gt;"/>
            </a:pPr>
            <a:r>
              <a:rPr lang="en-GB" b="1"/>
              <a:t>universal approaches: what we do every day</a:t>
            </a:r>
            <a:br>
              <a:rPr lang="en-GB" b="1"/>
            </a:br>
            <a:r>
              <a:rPr lang="en-GB"/>
              <a:t>approaches</a:t>
            </a:r>
            <a:r>
              <a:rPr lang="en-GB" b="1"/>
              <a:t> </a:t>
            </a:r>
            <a:r>
              <a:rPr lang="en-GB"/>
              <a:t>that benefit everyone but are likely to be especially important for pupils who face additional challenges.</a:t>
            </a:r>
          </a:p>
          <a:p>
            <a:pPr marL="342900" indent="-342900">
              <a:buClr>
                <a:schemeClr val="accent1"/>
              </a:buClr>
              <a:buFont typeface="Arial" panose="020B0604020202020204" pitchFamily="34" charset="0"/>
              <a:buChar char="&gt;"/>
            </a:pPr>
            <a:r>
              <a:rPr lang="en-GB" b="1"/>
              <a:t>adaptations and additional support </a:t>
            </a:r>
            <a:br>
              <a:rPr lang="en-GB" b="1"/>
            </a:br>
            <a:r>
              <a:rPr lang="en-GB"/>
              <a:t>adaptations and additional support that might only be needed for a short time, or on an ongoing basis for some pupils.</a:t>
            </a:r>
          </a:p>
          <a:p>
            <a:endParaRPr lang="en-GB"/>
          </a:p>
        </p:txBody>
      </p:sp>
      <p:sp>
        <p:nvSpPr>
          <p:cNvPr id="5" name="Slide Number Placeholder 4">
            <a:extLst>
              <a:ext uri="{FF2B5EF4-FFF2-40B4-BE49-F238E27FC236}">
                <a16:creationId xmlns:a16="http://schemas.microsoft.com/office/drawing/2014/main" id="{0D9FFB18-B547-3B78-4A11-02939AB99A5A}"/>
              </a:ext>
            </a:extLst>
          </p:cNvPr>
          <p:cNvSpPr>
            <a:spLocks noGrp="1"/>
          </p:cNvSpPr>
          <p:nvPr>
            <p:ph type="sldNum" sz="quarter" idx="12"/>
          </p:nvPr>
        </p:nvSpPr>
        <p:spPr/>
        <p:txBody>
          <a:bodyPr/>
          <a:lstStyle/>
          <a:p>
            <a:fld id="{BA634521-C80F-DA4F-BE98-7119B7CE3C87}" type="slidenum">
              <a:rPr lang="en-US" smtClean="0"/>
              <a:pPr/>
              <a:t>32</a:t>
            </a:fld>
            <a:endParaRPr lang="en-US"/>
          </a:p>
        </p:txBody>
      </p:sp>
    </p:spTree>
    <p:extLst>
      <p:ext uri="{BB962C8B-B14F-4D97-AF65-F5344CB8AC3E}">
        <p14:creationId xmlns:p14="http://schemas.microsoft.com/office/powerpoint/2010/main" val="39471959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3">
            <a:extLst>
              <a:ext uri="{FF2B5EF4-FFF2-40B4-BE49-F238E27FC236}">
                <a16:creationId xmlns:a16="http://schemas.microsoft.com/office/drawing/2014/main" id="{7E9E83C9-1F80-42EE-36B8-5A91D7C80F6B}"/>
              </a:ext>
            </a:extLst>
          </p:cNvPr>
          <p:cNvSpPr>
            <a:spLocks noGrp="1"/>
          </p:cNvSpPr>
          <p:nvPr>
            <p:ph type="title"/>
          </p:nvPr>
        </p:nvSpPr>
        <p:spPr>
          <a:xfrm>
            <a:off x="682401" y="-1150545"/>
            <a:ext cx="10461525" cy="1026000"/>
          </a:xfrm>
        </p:spPr>
        <p:txBody>
          <a:bodyPr/>
          <a:lstStyle/>
          <a:p>
            <a:r>
              <a:rPr lang="en-GB"/>
              <a:t>Discussion on challenging curriculum areas</a:t>
            </a:r>
          </a:p>
        </p:txBody>
      </p:sp>
      <p:sp>
        <p:nvSpPr>
          <p:cNvPr id="2" name="Title 3">
            <a:extLst>
              <a:ext uri="{FF2B5EF4-FFF2-40B4-BE49-F238E27FC236}">
                <a16:creationId xmlns:a16="http://schemas.microsoft.com/office/drawing/2014/main" id="{3EDBA9A0-9336-7C58-D185-3E3B7F7AE0A5}"/>
              </a:ext>
            </a:extLst>
          </p:cNvPr>
          <p:cNvSpPr txBox="1">
            <a:spLocks/>
          </p:cNvSpPr>
          <p:nvPr/>
        </p:nvSpPr>
        <p:spPr>
          <a:xfrm>
            <a:off x="1730475" y="709200"/>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58215BB1-8B1E-40AF-9A2F-C2B4484D2C73}"/>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42" name="Text Placeholder 41">
            <a:extLst>
              <a:ext uri="{FF2B5EF4-FFF2-40B4-BE49-F238E27FC236}">
                <a16:creationId xmlns:a16="http://schemas.microsoft.com/office/drawing/2014/main" id="{904C68FF-B924-864D-A3AA-67F88D99215E}"/>
              </a:ext>
            </a:extLst>
          </p:cNvPr>
          <p:cNvSpPr>
            <a:spLocks noGrp="1"/>
          </p:cNvSpPr>
          <p:nvPr>
            <p:ph type="body" sz="quarter" idx="10"/>
          </p:nvPr>
        </p:nvSpPr>
        <p:spPr>
          <a:xfrm>
            <a:off x="709615" y="2098674"/>
            <a:ext cx="5494335" cy="2659989"/>
          </a:xfrm>
        </p:spPr>
        <p:txBody>
          <a:bodyPr/>
          <a:lstStyle/>
          <a:p>
            <a:pPr>
              <a:lnSpc>
                <a:spcPct val="100000"/>
              </a:lnSpc>
              <a:spcAft>
                <a:spcPts val="0"/>
              </a:spcAft>
              <a:buClr>
                <a:srgbClr val="006FB7"/>
              </a:buClr>
            </a:pPr>
            <a:r>
              <a:rPr lang="en-GB">
                <a:ea typeface="Calibri"/>
              </a:rPr>
              <a:t>Think about an area of the curriculum that you teach where all or many pupils find the topic or concepts challenging. </a:t>
            </a:r>
          </a:p>
        </p:txBody>
      </p:sp>
      <p:sp>
        <p:nvSpPr>
          <p:cNvPr id="9" name="Text Placeholder 1">
            <a:extLst>
              <a:ext uri="{FF2B5EF4-FFF2-40B4-BE49-F238E27FC236}">
                <a16:creationId xmlns:a16="http://schemas.microsoft.com/office/drawing/2014/main" id="{696F5891-3A9E-E6AF-AE0A-27395CDD75D3}"/>
              </a:ext>
            </a:extLst>
          </p:cNvPr>
          <p:cNvSpPr txBox="1">
            <a:spLocks/>
          </p:cNvSpPr>
          <p:nvPr/>
        </p:nvSpPr>
        <p:spPr>
          <a:xfrm>
            <a:off x="682401" y="3392488"/>
            <a:ext cx="5521549" cy="1554806"/>
          </a:xfrm>
          <a:prstGeom prst="rect">
            <a:avLst/>
          </a:prstGeom>
          <a:ln w="19050">
            <a:solidFill>
              <a:schemeClr val="accent1"/>
            </a:solid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What is the demand of the curriculum or the environment that they find challenging? </a:t>
            </a:r>
          </a:p>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On which area of development might this place the highest demand?</a:t>
            </a:r>
          </a:p>
          <a:p>
            <a:pPr marL="457200" indent="-457200">
              <a:lnSpc>
                <a:spcPct val="100000"/>
              </a:lnSpc>
              <a:spcAft>
                <a:spcPts val="600"/>
              </a:spcAft>
              <a:buClr>
                <a:srgbClr val="006FB7"/>
              </a:buClr>
              <a:buAutoNum type="arabicPeriod"/>
            </a:pPr>
            <a:endParaRPr lang="en-GB">
              <a:latin typeface="+mn-lt"/>
              <a:ea typeface="Calibri"/>
              <a:cs typeface="Arial" panose="020B0604020202020204" pitchFamily="34" charset="0"/>
            </a:endParaRPr>
          </a:p>
          <a:p>
            <a:pPr>
              <a:lnSpc>
                <a:spcPct val="100000"/>
              </a:lnSpc>
              <a:spcAft>
                <a:spcPts val="600"/>
              </a:spcAft>
              <a:buClr>
                <a:srgbClr val="006FB7"/>
              </a:buClr>
            </a:pPr>
            <a:endParaRPr lang="en-GB">
              <a:latin typeface="+mn-lt"/>
              <a:ea typeface="Calibri"/>
              <a:cs typeface="Arial" panose="020B0604020202020204" pitchFamily="34" charset="0"/>
            </a:endParaRPr>
          </a:p>
        </p:txBody>
      </p:sp>
      <p:pic>
        <p:nvPicPr>
          <p:cNvPr id="3" name="Picture 2" descr="The five areas of development.">
            <a:extLst>
              <a:ext uri="{FF2B5EF4-FFF2-40B4-BE49-F238E27FC236}">
                <a16:creationId xmlns:a16="http://schemas.microsoft.com/office/drawing/2014/main" id="{7C51420D-E2E8-F862-9C93-2D8379B90531}"/>
              </a:ext>
            </a:extLst>
          </p:cNvPr>
          <p:cNvPicPr>
            <a:picLocks noChangeAspect="1"/>
          </p:cNvPicPr>
          <p:nvPr/>
        </p:nvPicPr>
        <p:blipFill>
          <a:blip r:embed="rId4"/>
          <a:stretch>
            <a:fillRect/>
          </a:stretch>
        </p:blipFill>
        <p:spPr>
          <a:xfrm>
            <a:off x="6615953" y="1498781"/>
            <a:ext cx="4896801" cy="4676913"/>
          </a:xfrm>
          <a:prstGeom prst="rect">
            <a:avLst/>
          </a:prstGeom>
        </p:spPr>
      </p:pic>
      <p:sp>
        <p:nvSpPr>
          <p:cNvPr id="6" name="Slide Number Placeholder 5">
            <a:extLst>
              <a:ext uri="{FF2B5EF4-FFF2-40B4-BE49-F238E27FC236}">
                <a16:creationId xmlns:a16="http://schemas.microsoft.com/office/drawing/2014/main" id="{F4A02E55-8CE4-38C4-7511-B58ECA437FFA}"/>
              </a:ext>
              <a:ext uri="{C183D7F6-B498-43B3-948B-1728B52AA6E4}">
                <adec:decorative xmlns:adec="http://schemas.microsoft.com/office/drawing/2017/decorative" val="0"/>
              </a:ext>
            </a:extLst>
          </p:cNvPr>
          <p:cNvSpPr>
            <a:spLocks noGrp="1"/>
          </p:cNvSpPr>
          <p:nvPr>
            <p:ph type="sldNum" sz="quarter" idx="12"/>
          </p:nvPr>
        </p:nvSpPr>
        <p:spPr/>
        <p:txBody>
          <a:bodyPr/>
          <a:lstStyle/>
          <a:p>
            <a:fld id="{BA634521-C80F-DA4F-BE98-7119B7CE3C87}" type="slidenum">
              <a:rPr lang="en-US" smtClean="0"/>
              <a:pPr/>
              <a:t>33</a:t>
            </a:fld>
            <a:endParaRPr lang="en-US"/>
          </a:p>
        </p:txBody>
      </p:sp>
      <p:sp>
        <p:nvSpPr>
          <p:cNvPr id="5" name="Text Placeholder 2">
            <a:extLst>
              <a:ext uri="{FF2B5EF4-FFF2-40B4-BE49-F238E27FC236}">
                <a16:creationId xmlns:a16="http://schemas.microsoft.com/office/drawing/2014/main" id="{0FF7B37F-006F-E51C-0626-6E36E55EDC1A}"/>
              </a:ext>
            </a:extLst>
          </p:cNvPr>
          <p:cNvSpPr>
            <a:spLocks noGrp="1"/>
          </p:cNvSpPr>
          <p:nvPr/>
        </p:nvSpPr>
        <p:spPr>
          <a:xfrm>
            <a:off x="6203950" y="6310179"/>
            <a:ext cx="6458223" cy="547821"/>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1"/>
              </a:buClr>
            </a:pPr>
            <a:r>
              <a:rPr lang="en-GB" sz="1100">
                <a:cs typeface="Segoe UI"/>
              </a:rPr>
              <a:t>Note: The categories are subject to change following the SEND Reform consultation</a:t>
            </a:r>
            <a:endParaRPr lang="en-US" sz="1100"/>
          </a:p>
          <a:p>
            <a:endParaRPr lang="en-GB" sz="1600"/>
          </a:p>
        </p:txBody>
      </p:sp>
    </p:spTree>
    <p:extLst>
      <p:ext uri="{BB962C8B-B14F-4D97-AF65-F5344CB8AC3E}">
        <p14:creationId xmlns:p14="http://schemas.microsoft.com/office/powerpoint/2010/main" val="5100114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F995ACA-2805-6361-3083-45E3BF53F3D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A134D73-B306-B847-4D0B-9B657DB13E46}"/>
              </a:ext>
            </a:extLst>
          </p:cNvPr>
          <p:cNvSpPr>
            <a:spLocks noGrp="1"/>
          </p:cNvSpPr>
          <p:nvPr>
            <p:ph type="title"/>
          </p:nvPr>
        </p:nvSpPr>
        <p:spPr>
          <a:xfrm>
            <a:off x="709611" y="709613"/>
            <a:ext cx="11341361" cy="1027112"/>
          </a:xfrm>
        </p:spPr>
        <p:txBody>
          <a:bodyPr/>
          <a:lstStyle/>
          <a:p>
            <a:r>
              <a:rPr lang="en-GB"/>
              <a:t>Facilitator guidance: example options (part 1) </a:t>
            </a:r>
          </a:p>
        </p:txBody>
      </p:sp>
      <p:sp>
        <p:nvSpPr>
          <p:cNvPr id="3" name="Text Placeholder 2">
            <a:extLst>
              <a:ext uri="{FF2B5EF4-FFF2-40B4-BE49-F238E27FC236}">
                <a16:creationId xmlns:a16="http://schemas.microsoft.com/office/drawing/2014/main" id="{F4677093-CAC0-BE56-4BB3-ACDCFE1BACE8}"/>
              </a:ext>
            </a:extLst>
          </p:cNvPr>
          <p:cNvSpPr>
            <a:spLocks noGrp="1"/>
          </p:cNvSpPr>
          <p:nvPr>
            <p:ph type="body" sz="quarter" idx="10"/>
          </p:nvPr>
        </p:nvSpPr>
        <p:spPr>
          <a:xfrm>
            <a:off x="709614" y="1736725"/>
            <a:ext cx="10814639" cy="3508829"/>
          </a:xfrm>
        </p:spPr>
        <p:txBody>
          <a:bodyPr vert="horz" lIns="0" tIns="0" rIns="0" bIns="0" rtlCol="0" anchor="t">
            <a:noAutofit/>
          </a:bodyPr>
          <a:lstStyle/>
          <a:p>
            <a:r>
              <a:rPr lang="en-GB" b="1"/>
              <a:t>The following slides are hidden so that you can choose if you would like to show an example to your staff </a:t>
            </a:r>
            <a:r>
              <a:rPr lang="en-GB"/>
              <a:t>to support them with the discussion task</a:t>
            </a:r>
            <a:r>
              <a:rPr lang="en-GB" b="1"/>
              <a:t>.  </a:t>
            </a:r>
            <a:r>
              <a:rPr lang="en-GB"/>
              <a:t>Remember to u</a:t>
            </a:r>
            <a:r>
              <a:rPr lang="en-GB">
                <a:cs typeface="Arial"/>
              </a:rPr>
              <a:t>nhide the slide you choose before you start facilitating the session.</a:t>
            </a:r>
            <a:endParaRPr lang="en-GB">
              <a:solidFill>
                <a:srgbClr val="000000"/>
              </a:solidFill>
              <a:cs typeface="Arial"/>
            </a:endParaRPr>
          </a:p>
          <a:p>
            <a:r>
              <a:rPr lang="en-GB"/>
              <a:t>The two options are:</a:t>
            </a:r>
          </a:p>
          <a:p>
            <a:pPr marL="457200" indent="-457200">
              <a:buAutoNum type="arabicPeriod"/>
            </a:pPr>
            <a:r>
              <a:rPr lang="en-GB" b="1"/>
              <a:t>Primary example: key stage 2 reading </a:t>
            </a:r>
            <a:endParaRPr lang="en-GB"/>
          </a:p>
          <a:p>
            <a:pPr marL="457200" indent="-457200">
              <a:buAutoNum type="arabicPeriod"/>
            </a:pPr>
            <a:r>
              <a:rPr lang="en-GB" b="1"/>
              <a:t>Secondary example: key stage 3 geography </a:t>
            </a:r>
            <a:endParaRPr lang="en-GB"/>
          </a:p>
          <a:p>
            <a:r>
              <a:rPr lang="en-GB"/>
              <a:t>You may wish to use both tasks if you have a longer session with staff. </a:t>
            </a:r>
          </a:p>
        </p:txBody>
      </p:sp>
      <p:sp>
        <p:nvSpPr>
          <p:cNvPr id="5" name="Slide Number Placeholder 4">
            <a:extLst>
              <a:ext uri="{FF2B5EF4-FFF2-40B4-BE49-F238E27FC236}">
                <a16:creationId xmlns:a16="http://schemas.microsoft.com/office/drawing/2014/main" id="{66CB2384-D2D2-4904-B457-E3FA22389918}"/>
              </a:ext>
            </a:extLst>
          </p:cNvPr>
          <p:cNvSpPr>
            <a:spLocks noGrp="1"/>
          </p:cNvSpPr>
          <p:nvPr>
            <p:ph type="sldNum" sz="quarter" idx="12"/>
          </p:nvPr>
        </p:nvSpPr>
        <p:spPr/>
        <p:txBody>
          <a:bodyPr/>
          <a:lstStyle/>
          <a:p>
            <a:fld id="{BA634521-C80F-DA4F-BE98-7119B7CE3C87}" type="slidenum">
              <a:rPr lang="en-US" smtClean="0"/>
              <a:pPr/>
              <a:t>34</a:t>
            </a:fld>
            <a:endParaRPr lang="en-US"/>
          </a:p>
        </p:txBody>
      </p:sp>
    </p:spTree>
    <p:extLst>
      <p:ext uri="{BB962C8B-B14F-4D97-AF65-F5344CB8AC3E}">
        <p14:creationId xmlns:p14="http://schemas.microsoft.com/office/powerpoint/2010/main" val="13859982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388D1C2-7684-815C-8CD1-B70518428CF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4640481-1B61-3AC5-B6DE-9A5C48F66C6F}"/>
              </a:ext>
            </a:extLst>
          </p:cNvPr>
          <p:cNvSpPr>
            <a:spLocks noGrp="1"/>
          </p:cNvSpPr>
          <p:nvPr>
            <p:ph type="title"/>
          </p:nvPr>
        </p:nvSpPr>
        <p:spPr>
          <a:xfrm>
            <a:off x="709612" y="-739793"/>
            <a:ext cx="10800000" cy="1027112"/>
          </a:xfrm>
        </p:spPr>
        <p:txBody>
          <a:bodyPr/>
          <a:lstStyle/>
          <a:p>
            <a:r>
              <a:rPr lang="en-US"/>
              <a:t>Discussion: primary example (part 1)</a:t>
            </a:r>
          </a:p>
        </p:txBody>
      </p:sp>
      <p:sp>
        <p:nvSpPr>
          <p:cNvPr id="2" name="Title 2">
            <a:extLst>
              <a:ext uri="{FF2B5EF4-FFF2-40B4-BE49-F238E27FC236}">
                <a16:creationId xmlns:a16="http://schemas.microsoft.com/office/drawing/2014/main" id="{0501E230-66E1-828A-009E-9383FD7AD319}"/>
              </a:ext>
            </a:extLst>
          </p:cNvPr>
          <p:cNvSpPr txBox="1">
            <a:spLocks/>
          </p:cNvSpPr>
          <p:nvPr/>
        </p:nvSpPr>
        <p:spPr>
          <a:xfrm>
            <a:off x="709612" y="725396"/>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t>Discussion: primary example</a:t>
            </a:r>
          </a:p>
        </p:txBody>
      </p:sp>
      <p:sp>
        <p:nvSpPr>
          <p:cNvPr id="5" name="Text Placeholder 1">
            <a:extLst>
              <a:ext uri="{FF2B5EF4-FFF2-40B4-BE49-F238E27FC236}">
                <a16:creationId xmlns:a16="http://schemas.microsoft.com/office/drawing/2014/main" id="{DB8D28C1-51E6-800D-BE1A-20DF5ABD2831}"/>
              </a:ext>
            </a:extLst>
          </p:cNvPr>
          <p:cNvSpPr txBox="1">
            <a:spLocks/>
          </p:cNvSpPr>
          <p:nvPr/>
        </p:nvSpPr>
        <p:spPr>
          <a:xfrm>
            <a:off x="682388" y="1736725"/>
            <a:ext cx="8497471" cy="3562350"/>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1200"/>
              </a:spcAft>
              <a:buClr>
                <a:srgbClr val="006FB7"/>
              </a:buClr>
            </a:pPr>
            <a:r>
              <a:rPr lang="en-GB" b="1">
                <a:latin typeface="+mn-lt"/>
                <a:ea typeface="Calibri"/>
                <a:cs typeface="Arial" panose="020B0604020202020204" pitchFamily="34" charset="0"/>
              </a:rPr>
              <a:t>Example: </a:t>
            </a:r>
            <a:r>
              <a:rPr lang="en-GB">
                <a:latin typeface="+mn-lt"/>
                <a:ea typeface="Calibri"/>
                <a:cs typeface="Arial" panose="020B0604020202020204" pitchFamily="34" charset="0"/>
              </a:rPr>
              <a:t>In KS2 reading, pupils often struggle with reading comprehension questions that require them to comment on the effect on the reader. </a:t>
            </a:r>
          </a:p>
          <a:p>
            <a:pPr>
              <a:lnSpc>
                <a:spcPct val="100000"/>
              </a:lnSpc>
              <a:spcAft>
                <a:spcPts val="1200"/>
              </a:spcAft>
              <a:buClr>
                <a:srgbClr val="006FB7"/>
              </a:buClr>
            </a:pPr>
            <a:r>
              <a:rPr lang="en-GB" b="1">
                <a:latin typeface="+mn-lt"/>
                <a:ea typeface="Calibri"/>
                <a:cs typeface="Arial" panose="020B0604020202020204" pitchFamily="34" charset="0"/>
              </a:rPr>
              <a:t>1. What is the demand of the curriculum or the environment that they find challenging? </a:t>
            </a:r>
            <a:br>
              <a:rPr lang="en-GB" b="1">
                <a:latin typeface="+mn-lt"/>
                <a:ea typeface="Calibri"/>
                <a:cs typeface="Arial" panose="020B0604020202020204" pitchFamily="34" charset="0"/>
              </a:rPr>
            </a:br>
            <a:r>
              <a:rPr lang="en-GB">
                <a:latin typeface="+mn-lt"/>
                <a:cs typeface="Arial" panose="020B0604020202020204" pitchFamily="34" charset="0"/>
              </a:rPr>
              <a:t>This task requires pupils to understand the text they have read, identify what the author is doing and explain the intended effect on the reader. </a:t>
            </a:r>
          </a:p>
          <a:p>
            <a:pPr>
              <a:lnSpc>
                <a:spcPct val="100000"/>
              </a:lnSpc>
              <a:spcAft>
                <a:spcPts val="1200"/>
              </a:spcAft>
              <a:buClr>
                <a:srgbClr val="006FB7"/>
              </a:buClr>
            </a:pPr>
            <a:r>
              <a:rPr lang="en-GB" b="1">
                <a:latin typeface="+mn-lt"/>
                <a:cs typeface="Arial" panose="020B0604020202020204" pitchFamily="34" charset="0"/>
              </a:rPr>
              <a:t>2. On which area of development might this place the highest demand?</a:t>
            </a:r>
            <a:br>
              <a:rPr lang="en-GB" b="1">
                <a:latin typeface="+mn-lt"/>
                <a:cs typeface="Arial" panose="020B0604020202020204" pitchFamily="34" charset="0"/>
              </a:rPr>
            </a:br>
            <a:r>
              <a:rPr lang="en-GB">
                <a:latin typeface="+mn-lt"/>
                <a:cs typeface="Arial" panose="020B0604020202020204" pitchFamily="34" charset="0"/>
              </a:rPr>
              <a:t>Speech, language and communication: pupils might struggle with the receptive language needed to understand the text. Some pupils might not have the expressive language to communicate what they have understood. In both cases, language will affect the quality of their response.  </a:t>
            </a:r>
            <a:endParaRPr lang="en-GB">
              <a:latin typeface="+mn-lt"/>
              <a:ea typeface="Calibri"/>
              <a:cs typeface="Arial" panose="020B0604020202020204" pitchFamily="34" charset="0"/>
            </a:endParaRPr>
          </a:p>
          <a:p>
            <a:pPr marL="457200" indent="-457200">
              <a:lnSpc>
                <a:spcPct val="100000"/>
              </a:lnSpc>
              <a:spcAft>
                <a:spcPts val="1200"/>
              </a:spcAft>
              <a:buClr>
                <a:srgbClr val="006FB7"/>
              </a:buClr>
              <a:buFont typeface="+mj-lt"/>
              <a:buAutoNum type="arabicPeriod"/>
            </a:pPr>
            <a:endParaRPr lang="en-GB">
              <a:latin typeface="+mn-lt"/>
              <a:ea typeface="Calibri"/>
              <a:cs typeface="Arial" panose="020B0604020202020204" pitchFamily="34" charset="0"/>
            </a:endParaRPr>
          </a:p>
          <a:p>
            <a:pPr marL="457200" indent="-457200">
              <a:lnSpc>
                <a:spcPct val="100000"/>
              </a:lnSpc>
              <a:spcAft>
                <a:spcPts val="1200"/>
              </a:spcAft>
              <a:buClr>
                <a:srgbClr val="006FB7"/>
              </a:buClr>
              <a:buFont typeface="+mj-lt"/>
              <a:buAutoNum type="arabicPeriod"/>
            </a:pPr>
            <a:endParaRPr lang="en-GB">
              <a:latin typeface="+mn-lt"/>
              <a:ea typeface="Calibri"/>
              <a:cs typeface="Arial" panose="020B0604020202020204" pitchFamily="34" charset="0"/>
            </a:endParaRPr>
          </a:p>
        </p:txBody>
      </p:sp>
      <p:pic>
        <p:nvPicPr>
          <p:cNvPr id="11" name="Picture 10">
            <a:extLst>
              <a:ext uri="{FF2B5EF4-FFF2-40B4-BE49-F238E27FC236}">
                <a16:creationId xmlns:a16="http://schemas.microsoft.com/office/drawing/2014/main" id="{74122FAA-E331-B262-96B9-AFD4232FC2D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9777" y="3970245"/>
            <a:ext cx="1569529" cy="2208213"/>
          </a:xfrm>
          <a:prstGeom prst="rect">
            <a:avLst/>
          </a:prstGeom>
        </p:spPr>
      </p:pic>
      <p:sp>
        <p:nvSpPr>
          <p:cNvPr id="6" name="Slide Number Placeholder 5">
            <a:extLst>
              <a:ext uri="{FF2B5EF4-FFF2-40B4-BE49-F238E27FC236}">
                <a16:creationId xmlns:a16="http://schemas.microsoft.com/office/drawing/2014/main" id="{510782BF-65BE-8F4D-3672-0967C2F243D5}"/>
              </a:ext>
            </a:extLst>
          </p:cNvPr>
          <p:cNvSpPr>
            <a:spLocks noGrp="1"/>
          </p:cNvSpPr>
          <p:nvPr>
            <p:ph type="sldNum" sz="quarter" idx="12"/>
          </p:nvPr>
        </p:nvSpPr>
        <p:spPr/>
        <p:txBody>
          <a:bodyPr/>
          <a:lstStyle/>
          <a:p>
            <a:fld id="{BA634521-C80F-DA4F-BE98-7119B7CE3C87}" type="slidenum">
              <a:rPr lang="en-US" smtClean="0"/>
              <a:pPr/>
              <a:t>35</a:t>
            </a:fld>
            <a:endParaRPr lang="en-US"/>
          </a:p>
        </p:txBody>
      </p:sp>
    </p:spTree>
    <p:extLst>
      <p:ext uri="{BB962C8B-B14F-4D97-AF65-F5344CB8AC3E}">
        <p14:creationId xmlns:p14="http://schemas.microsoft.com/office/powerpoint/2010/main" val="10291869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2332A9E-6913-F83B-BD99-8F3C0FFDC47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727BEEF-3A99-4794-E257-52346BAACB4E}"/>
              </a:ext>
            </a:extLst>
          </p:cNvPr>
          <p:cNvSpPr>
            <a:spLocks noGrp="1"/>
          </p:cNvSpPr>
          <p:nvPr>
            <p:ph type="title"/>
          </p:nvPr>
        </p:nvSpPr>
        <p:spPr>
          <a:xfrm>
            <a:off x="696000" y="-625279"/>
            <a:ext cx="10800000" cy="1027112"/>
          </a:xfrm>
        </p:spPr>
        <p:txBody>
          <a:bodyPr/>
          <a:lstStyle/>
          <a:p>
            <a:r>
              <a:rPr lang="en-US"/>
              <a:t>Discussion: secondary example (part 1)</a:t>
            </a:r>
          </a:p>
        </p:txBody>
      </p:sp>
      <p:sp>
        <p:nvSpPr>
          <p:cNvPr id="2" name="Title 2">
            <a:extLst>
              <a:ext uri="{FF2B5EF4-FFF2-40B4-BE49-F238E27FC236}">
                <a16:creationId xmlns:a16="http://schemas.microsoft.com/office/drawing/2014/main" id="{5763BF18-35C0-3B99-2AF3-1FE531850C27}"/>
              </a:ext>
            </a:extLst>
          </p:cNvPr>
          <p:cNvSpPr txBox="1">
            <a:spLocks/>
          </p:cNvSpPr>
          <p:nvPr/>
        </p:nvSpPr>
        <p:spPr>
          <a:xfrm>
            <a:off x="709612" y="706531"/>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t>Discussion: secondary example</a:t>
            </a:r>
          </a:p>
        </p:txBody>
      </p:sp>
      <p:sp>
        <p:nvSpPr>
          <p:cNvPr id="5" name="Text Placeholder 1">
            <a:extLst>
              <a:ext uri="{FF2B5EF4-FFF2-40B4-BE49-F238E27FC236}">
                <a16:creationId xmlns:a16="http://schemas.microsoft.com/office/drawing/2014/main" id="{56501120-CE64-6472-73EA-BC85577B6E8C}"/>
              </a:ext>
            </a:extLst>
          </p:cNvPr>
          <p:cNvSpPr txBox="1">
            <a:spLocks/>
          </p:cNvSpPr>
          <p:nvPr/>
        </p:nvSpPr>
        <p:spPr>
          <a:xfrm>
            <a:off x="682388" y="1736725"/>
            <a:ext cx="8461612" cy="4435475"/>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800"/>
              </a:spcAft>
              <a:buClr>
                <a:srgbClr val="006FB7"/>
              </a:buClr>
            </a:pPr>
            <a:r>
              <a:rPr lang="en-GB" b="1">
                <a:latin typeface="+mn-lt"/>
                <a:ea typeface="Calibri"/>
                <a:cs typeface="Arial" panose="020B0604020202020204" pitchFamily="34" charset="0"/>
              </a:rPr>
              <a:t>Example: </a:t>
            </a:r>
            <a:r>
              <a:rPr lang="en-GB">
                <a:latin typeface="+mn-lt"/>
                <a:ea typeface="Calibri"/>
                <a:cs typeface="Arial" panose="020B0604020202020204" pitchFamily="34" charset="0"/>
              </a:rPr>
              <a:t>In KS3 geography, pupils often struggle to plan and accurately complete choropleth maps. </a:t>
            </a:r>
          </a:p>
          <a:p>
            <a:pPr>
              <a:lnSpc>
                <a:spcPct val="100000"/>
              </a:lnSpc>
              <a:spcAft>
                <a:spcPts val="600"/>
              </a:spcAft>
              <a:buClr>
                <a:srgbClr val="006FB7"/>
              </a:buClr>
            </a:pPr>
            <a:r>
              <a:rPr lang="en-GB" b="1">
                <a:latin typeface="+mn-lt"/>
                <a:ea typeface="Calibri"/>
                <a:cs typeface="Arial" panose="020B0604020202020204" pitchFamily="34" charset="0"/>
              </a:rPr>
              <a:t>1. What is the demand of the curriculum or the environment that they find challenging? </a:t>
            </a:r>
            <a:br>
              <a:rPr lang="en-GB" b="1">
                <a:latin typeface="+mn-lt"/>
                <a:ea typeface="Calibri"/>
                <a:cs typeface="Arial" panose="020B0604020202020204" pitchFamily="34" charset="0"/>
              </a:rPr>
            </a:br>
            <a:r>
              <a:rPr lang="en-GB">
                <a:latin typeface="+mn-lt"/>
                <a:cs typeface="Arial" panose="020B0604020202020204" pitchFamily="34" charset="0"/>
              </a:rPr>
              <a:t>This task requires pupils to visualise the finished map and understand its purpose - what the map is intended to show and how it should be organised. They need to consider both the data that must be represented and the essential features, such as the key and appropriate labels.</a:t>
            </a:r>
          </a:p>
          <a:p>
            <a:pPr>
              <a:lnSpc>
                <a:spcPct val="100000"/>
              </a:lnSpc>
              <a:spcAft>
                <a:spcPts val="600"/>
              </a:spcAft>
              <a:buClr>
                <a:srgbClr val="006FB7"/>
              </a:buClr>
            </a:pPr>
            <a:r>
              <a:rPr lang="en-GB" b="1">
                <a:latin typeface="+mn-lt"/>
                <a:ea typeface="Calibri"/>
                <a:cs typeface="Arial" panose="020B0604020202020204" pitchFamily="34" charset="0"/>
              </a:rPr>
              <a:t>2. On which area of development might this place the highest demand?</a:t>
            </a:r>
            <a:br>
              <a:rPr lang="en-GB" b="1">
                <a:latin typeface="+mn-lt"/>
                <a:ea typeface="Calibri"/>
                <a:cs typeface="Arial" panose="020B0604020202020204" pitchFamily="34" charset="0"/>
              </a:rPr>
            </a:br>
            <a:r>
              <a:rPr lang="en-GB">
                <a:latin typeface="+mn-lt"/>
                <a:cs typeface="Arial" panose="020B0604020202020204" pitchFamily="34" charset="0"/>
              </a:rPr>
              <a:t>Executive function: pupils may find it hard to plan backwards from the desired outcome and organise their approach to the task.</a:t>
            </a:r>
            <a:endParaRPr lang="en-GB">
              <a:latin typeface="+mn-lt"/>
              <a:ea typeface="Calibri"/>
              <a:cs typeface="Arial" panose="020B0604020202020204" pitchFamily="34" charset="0"/>
            </a:endParaRPr>
          </a:p>
        </p:txBody>
      </p:sp>
      <p:pic>
        <p:nvPicPr>
          <p:cNvPr id="4" name="Picture 3" descr="A choropleth map of England.">
            <a:extLst>
              <a:ext uri="{FF2B5EF4-FFF2-40B4-BE49-F238E27FC236}">
                <a16:creationId xmlns:a16="http://schemas.microsoft.com/office/drawing/2014/main" id="{93D94521-B966-A2B6-35E3-54D5BA50E44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048537" y="3134667"/>
            <a:ext cx="2457663" cy="3040615"/>
          </a:xfrm>
          <a:prstGeom prst="rect">
            <a:avLst/>
          </a:prstGeom>
        </p:spPr>
      </p:pic>
      <p:sp>
        <p:nvSpPr>
          <p:cNvPr id="6" name="Slide Number Placeholder 5">
            <a:extLst>
              <a:ext uri="{FF2B5EF4-FFF2-40B4-BE49-F238E27FC236}">
                <a16:creationId xmlns:a16="http://schemas.microsoft.com/office/drawing/2014/main" id="{8CE20A65-7491-ACFF-2318-BBBD0E84B2C6}"/>
              </a:ext>
            </a:extLst>
          </p:cNvPr>
          <p:cNvSpPr>
            <a:spLocks noGrp="1"/>
          </p:cNvSpPr>
          <p:nvPr>
            <p:ph type="sldNum" sz="quarter" idx="12"/>
          </p:nvPr>
        </p:nvSpPr>
        <p:spPr/>
        <p:txBody>
          <a:bodyPr/>
          <a:lstStyle/>
          <a:p>
            <a:fld id="{BA634521-C80F-DA4F-BE98-7119B7CE3C87}" type="slidenum">
              <a:rPr lang="en-US" smtClean="0"/>
              <a:pPr/>
              <a:t>36</a:t>
            </a:fld>
            <a:endParaRPr lang="en-US"/>
          </a:p>
        </p:txBody>
      </p:sp>
    </p:spTree>
    <p:extLst>
      <p:ext uri="{BB962C8B-B14F-4D97-AF65-F5344CB8AC3E}">
        <p14:creationId xmlns:p14="http://schemas.microsoft.com/office/powerpoint/2010/main" val="10391272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7480C-9808-3A47-201F-05E6D88F825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70C0890-DB72-ED52-987E-59DA0DA8A780}"/>
              </a:ext>
            </a:extLst>
          </p:cNvPr>
          <p:cNvSpPr>
            <a:spLocks noGrp="1"/>
          </p:cNvSpPr>
          <p:nvPr>
            <p:ph type="title"/>
          </p:nvPr>
        </p:nvSpPr>
        <p:spPr>
          <a:xfrm>
            <a:off x="696000" y="620019"/>
            <a:ext cx="5400000" cy="1027112"/>
          </a:xfrm>
        </p:spPr>
        <p:txBody>
          <a:bodyPr/>
          <a:lstStyle/>
          <a:p>
            <a:r>
              <a:rPr lang="en-GB"/>
              <a:t>How can universal approaches help?</a:t>
            </a:r>
          </a:p>
        </p:txBody>
      </p:sp>
      <p:pic>
        <p:nvPicPr>
          <p:cNvPr id="7" name="Picture 6" descr="Inclusive teaching intersects with strategies like scaffolding, explicit teaching, calm classroom environments, positive relationships and feedback.">
            <a:extLst>
              <a:ext uri="{FF2B5EF4-FFF2-40B4-BE49-F238E27FC236}">
                <a16:creationId xmlns:a16="http://schemas.microsoft.com/office/drawing/2014/main" id="{B54D94E3-290C-3EBB-B781-7BF26F2BE3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2014" y="384887"/>
            <a:ext cx="6259897" cy="6088225"/>
          </a:xfrm>
          <a:prstGeom prst="rect">
            <a:avLst/>
          </a:prstGeom>
        </p:spPr>
      </p:pic>
      <p:sp>
        <p:nvSpPr>
          <p:cNvPr id="10" name="TextBox 9">
            <a:extLst>
              <a:ext uri="{FF2B5EF4-FFF2-40B4-BE49-F238E27FC236}">
                <a16:creationId xmlns:a16="http://schemas.microsoft.com/office/drawing/2014/main" id="{D3EC0521-2E10-F094-3E08-07C6B00EF3F5}"/>
              </a:ext>
            </a:extLst>
          </p:cNvPr>
          <p:cNvSpPr txBox="1"/>
          <p:nvPr/>
        </p:nvSpPr>
        <p:spPr>
          <a:xfrm>
            <a:off x="8824686" y="5869506"/>
            <a:ext cx="2681515" cy="307777"/>
          </a:xfrm>
          <a:prstGeom prst="rect">
            <a:avLst/>
          </a:prstGeom>
          <a:noFill/>
        </p:spPr>
        <p:txBody>
          <a:bodyPr wrap="square" rtlCol="0">
            <a:spAutoFit/>
          </a:bodyPr>
          <a:lstStyle/>
          <a:p>
            <a:pPr algn="r"/>
            <a:r>
              <a:rPr lang="en-GB" sz="1400">
                <a:solidFill>
                  <a:schemeClr val="accent5">
                    <a:lumMod val="50000"/>
                  </a:schemeClr>
                </a:solidFill>
              </a:rPr>
              <a:t>Adapted from EEF, 2026</a:t>
            </a:r>
          </a:p>
        </p:txBody>
      </p:sp>
      <p:sp>
        <p:nvSpPr>
          <p:cNvPr id="5" name="Slide Number Placeholder 4">
            <a:extLst>
              <a:ext uri="{FF2B5EF4-FFF2-40B4-BE49-F238E27FC236}">
                <a16:creationId xmlns:a16="http://schemas.microsoft.com/office/drawing/2014/main" id="{55F7F39A-2266-590C-4744-9A801D0A46E9}"/>
              </a:ext>
            </a:extLst>
          </p:cNvPr>
          <p:cNvSpPr>
            <a:spLocks noGrp="1"/>
          </p:cNvSpPr>
          <p:nvPr>
            <p:ph type="sldNum" sz="quarter" idx="12"/>
          </p:nvPr>
        </p:nvSpPr>
        <p:spPr/>
        <p:txBody>
          <a:bodyPr/>
          <a:lstStyle/>
          <a:p>
            <a:fld id="{BA634521-C80F-DA4F-BE98-7119B7CE3C87}" type="slidenum">
              <a:rPr lang="en-US" smtClean="0"/>
              <a:pPr/>
              <a:t>37</a:t>
            </a:fld>
            <a:endParaRPr lang="en-US"/>
          </a:p>
        </p:txBody>
      </p:sp>
    </p:spTree>
    <p:extLst>
      <p:ext uri="{BB962C8B-B14F-4D97-AF65-F5344CB8AC3E}">
        <p14:creationId xmlns:p14="http://schemas.microsoft.com/office/powerpoint/2010/main" val="10067534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C458F-6867-A6CA-993D-16FC9A16227B}"/>
            </a:ext>
          </a:extLst>
        </p:cNvPr>
        <p:cNvGrpSpPr/>
        <p:nvPr/>
      </p:nvGrpSpPr>
      <p:grpSpPr>
        <a:xfrm>
          <a:off x="0" y="0"/>
          <a:ext cx="0" cy="0"/>
          <a:chOff x="0" y="0"/>
          <a:chExt cx="0" cy="0"/>
        </a:xfrm>
      </p:grpSpPr>
      <p:sp>
        <p:nvSpPr>
          <p:cNvPr id="23" name="Title 3">
            <a:extLst>
              <a:ext uri="{FF2B5EF4-FFF2-40B4-BE49-F238E27FC236}">
                <a16:creationId xmlns:a16="http://schemas.microsoft.com/office/drawing/2014/main" id="{AE79E273-5233-4B7F-0CAC-4C1C53120C9B}"/>
              </a:ext>
              <a:ext uri="{C183D7F6-B498-43B3-948B-1728B52AA6E4}">
                <adec:decorative xmlns:adec="http://schemas.microsoft.com/office/drawing/2017/decorative" val="0"/>
              </a:ext>
            </a:extLst>
          </p:cNvPr>
          <p:cNvSpPr>
            <a:spLocks noGrp="1"/>
          </p:cNvSpPr>
          <p:nvPr>
            <p:ph type="title"/>
          </p:nvPr>
        </p:nvSpPr>
        <p:spPr>
          <a:xfrm>
            <a:off x="709614" y="-1161179"/>
            <a:ext cx="10461524" cy="1026000"/>
          </a:xfrm>
        </p:spPr>
        <p:txBody>
          <a:bodyPr/>
          <a:lstStyle/>
          <a:p>
            <a:r>
              <a:rPr lang="en-GB"/>
              <a:t>Discussion on supporting learners in challenging curriculum areas</a:t>
            </a:r>
          </a:p>
        </p:txBody>
      </p:sp>
      <p:sp>
        <p:nvSpPr>
          <p:cNvPr id="2" name="Title 3">
            <a:extLst>
              <a:ext uri="{FF2B5EF4-FFF2-40B4-BE49-F238E27FC236}">
                <a16:creationId xmlns:a16="http://schemas.microsoft.com/office/drawing/2014/main" id="{3BC2B32C-5A9E-84D7-C599-5BA310D6A5A1}"/>
              </a:ext>
              <a:ext uri="{C183D7F6-B498-43B3-948B-1728B52AA6E4}">
                <adec:decorative xmlns:adec="http://schemas.microsoft.com/office/drawing/2017/decorative" val="0"/>
              </a:ext>
            </a:extLst>
          </p:cNvPr>
          <p:cNvSpPr txBox="1">
            <a:spLocks/>
          </p:cNvSpPr>
          <p:nvPr/>
        </p:nvSpPr>
        <p:spPr>
          <a:xfrm>
            <a:off x="1730476" y="709200"/>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5275885F-519C-02FA-A867-6D90E2A5748C}"/>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42" name="Text Placeholder 41">
            <a:extLst>
              <a:ext uri="{FF2B5EF4-FFF2-40B4-BE49-F238E27FC236}">
                <a16:creationId xmlns:a16="http://schemas.microsoft.com/office/drawing/2014/main" id="{4B475A43-B726-B417-7F06-4FCBC5F2C016}"/>
              </a:ext>
            </a:extLst>
          </p:cNvPr>
          <p:cNvSpPr>
            <a:spLocks noGrp="1"/>
          </p:cNvSpPr>
          <p:nvPr>
            <p:ph type="body" sz="quarter" idx="10"/>
          </p:nvPr>
        </p:nvSpPr>
        <p:spPr>
          <a:xfrm>
            <a:off x="709614" y="2098675"/>
            <a:ext cx="10796586" cy="2659064"/>
          </a:xfrm>
        </p:spPr>
        <p:txBody>
          <a:bodyPr/>
          <a:lstStyle/>
          <a:p>
            <a:pPr>
              <a:lnSpc>
                <a:spcPct val="100000"/>
              </a:lnSpc>
              <a:spcAft>
                <a:spcPts val="0"/>
              </a:spcAft>
              <a:buClr>
                <a:srgbClr val="006FB7"/>
              </a:buClr>
            </a:pPr>
            <a:r>
              <a:rPr lang="en-GB">
                <a:ea typeface="Calibri"/>
              </a:rPr>
              <a:t>Think back to the area of the curriculum that you teach where all or many pupils find the topic or concepts challenging. </a:t>
            </a:r>
          </a:p>
        </p:txBody>
      </p:sp>
      <p:sp>
        <p:nvSpPr>
          <p:cNvPr id="9" name="Text Placeholder 1">
            <a:extLst>
              <a:ext uri="{FF2B5EF4-FFF2-40B4-BE49-F238E27FC236}">
                <a16:creationId xmlns:a16="http://schemas.microsoft.com/office/drawing/2014/main" id="{7FC32DD2-7277-BD61-CB05-F98945444C6F}"/>
              </a:ext>
            </a:extLst>
          </p:cNvPr>
          <p:cNvSpPr txBox="1">
            <a:spLocks/>
          </p:cNvSpPr>
          <p:nvPr/>
        </p:nvSpPr>
        <p:spPr>
          <a:xfrm>
            <a:off x="712566" y="2913063"/>
            <a:ext cx="10793634" cy="2167695"/>
          </a:xfrm>
          <a:prstGeom prst="rect">
            <a:avLst/>
          </a:prstGeom>
          <a:ln w="19050">
            <a:solidFill>
              <a:schemeClr val="accent1"/>
            </a:solid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Aft>
                <a:spcPts val="600"/>
              </a:spcAft>
              <a:buClr>
                <a:srgbClr val="006FB7"/>
              </a:buClr>
              <a:buAutoNum type="arabicPeriod"/>
            </a:pPr>
            <a:r>
              <a:rPr lang="en-GB">
                <a:solidFill>
                  <a:schemeClr val="bg1">
                    <a:lumMod val="65000"/>
                  </a:schemeClr>
                </a:solidFill>
                <a:latin typeface="+mn-lt"/>
                <a:ea typeface="Calibri"/>
                <a:cs typeface="Arial" panose="020B0604020202020204" pitchFamily="34" charset="0"/>
              </a:rPr>
              <a:t>What is the demand of the curriculum or the environment that they find challenging? </a:t>
            </a:r>
          </a:p>
          <a:p>
            <a:pPr marL="457200" indent="-457200">
              <a:lnSpc>
                <a:spcPct val="100000"/>
              </a:lnSpc>
              <a:spcAft>
                <a:spcPts val="600"/>
              </a:spcAft>
              <a:buClr>
                <a:srgbClr val="006FB7"/>
              </a:buClr>
              <a:buAutoNum type="arabicPeriod"/>
            </a:pPr>
            <a:r>
              <a:rPr lang="en-GB">
                <a:solidFill>
                  <a:schemeClr val="bg1">
                    <a:lumMod val="65000"/>
                  </a:schemeClr>
                </a:solidFill>
                <a:latin typeface="+mn-lt"/>
                <a:ea typeface="Calibri"/>
                <a:cs typeface="Arial" panose="020B0604020202020204" pitchFamily="34" charset="0"/>
              </a:rPr>
              <a:t>On which area of development might this place the highest demand?</a:t>
            </a:r>
          </a:p>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How can all pupils be supported?</a:t>
            </a:r>
          </a:p>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How might some pupils be supported through adaptation? </a:t>
            </a:r>
            <a:endParaRPr lang="en-GB">
              <a:latin typeface="Arial" panose="020B0604020202020204" pitchFamily="34" charset="0"/>
              <a:ea typeface="Calibri"/>
              <a:cs typeface="Arial" panose="020B0604020202020204" pitchFamily="34" charset="0"/>
            </a:endParaRPr>
          </a:p>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What might make these supports effective or ineffective? </a:t>
            </a:r>
            <a:endParaRPr lang="en-GB">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F74E7CF4-3918-E68F-1774-D083BCDB3D6A}"/>
              </a:ext>
            </a:extLst>
          </p:cNvPr>
          <p:cNvSpPr>
            <a:spLocks noGrp="1"/>
          </p:cNvSpPr>
          <p:nvPr>
            <p:ph type="sldNum" sz="quarter" idx="12"/>
          </p:nvPr>
        </p:nvSpPr>
        <p:spPr/>
        <p:txBody>
          <a:bodyPr/>
          <a:lstStyle/>
          <a:p>
            <a:fld id="{BA634521-C80F-DA4F-BE98-7119B7CE3C87}" type="slidenum">
              <a:rPr lang="en-US" smtClean="0"/>
              <a:pPr/>
              <a:t>38</a:t>
            </a:fld>
            <a:endParaRPr lang="en-US"/>
          </a:p>
        </p:txBody>
      </p:sp>
    </p:spTree>
    <p:extLst>
      <p:ext uri="{BB962C8B-B14F-4D97-AF65-F5344CB8AC3E}">
        <p14:creationId xmlns:p14="http://schemas.microsoft.com/office/powerpoint/2010/main" val="34755973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928346E-F8D2-353C-94C3-E9CF5F1D2D7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C12F938-2B89-5BED-7D5E-A06D50CCDC64}"/>
              </a:ext>
            </a:extLst>
          </p:cNvPr>
          <p:cNvSpPr>
            <a:spLocks noGrp="1"/>
          </p:cNvSpPr>
          <p:nvPr>
            <p:ph type="title"/>
          </p:nvPr>
        </p:nvSpPr>
        <p:spPr>
          <a:xfrm>
            <a:off x="709612" y="709613"/>
            <a:ext cx="11482388" cy="1027112"/>
          </a:xfrm>
        </p:spPr>
        <p:txBody>
          <a:bodyPr/>
          <a:lstStyle/>
          <a:p>
            <a:r>
              <a:rPr lang="en-GB"/>
              <a:t>Facilitator guidance: example options (part 2)</a:t>
            </a:r>
          </a:p>
        </p:txBody>
      </p:sp>
      <p:sp>
        <p:nvSpPr>
          <p:cNvPr id="3" name="Text Placeholder 2">
            <a:extLst>
              <a:ext uri="{FF2B5EF4-FFF2-40B4-BE49-F238E27FC236}">
                <a16:creationId xmlns:a16="http://schemas.microsoft.com/office/drawing/2014/main" id="{E5407FE6-E051-0733-25AB-F6BDAF1C48B9}"/>
              </a:ext>
            </a:extLst>
          </p:cNvPr>
          <p:cNvSpPr>
            <a:spLocks noGrp="1"/>
          </p:cNvSpPr>
          <p:nvPr>
            <p:ph type="body" sz="quarter" idx="10"/>
          </p:nvPr>
        </p:nvSpPr>
        <p:spPr>
          <a:xfrm>
            <a:off x="709614" y="1988004"/>
            <a:ext cx="10814639" cy="3257550"/>
          </a:xfrm>
        </p:spPr>
        <p:txBody>
          <a:bodyPr vert="horz" lIns="0" tIns="0" rIns="0" bIns="0" rtlCol="0" anchor="t">
            <a:noAutofit/>
          </a:bodyPr>
          <a:lstStyle/>
          <a:p>
            <a:r>
              <a:rPr lang="en-GB"/>
              <a:t>If you chose to use one of the previous discussion examples (Primary KS2 reading or Secondary KS3 geography) you can continue to support this next discussion opportunity by showing the second half of each of the examples.  </a:t>
            </a:r>
          </a:p>
          <a:p>
            <a:r>
              <a:rPr lang="en-GB"/>
              <a:t>The examples are on the following hidden slides. </a:t>
            </a:r>
          </a:p>
          <a:p>
            <a:r>
              <a:rPr lang="en-GB"/>
              <a:t>You may wish to use both tasks if you have a longer session with staff. </a:t>
            </a:r>
          </a:p>
        </p:txBody>
      </p:sp>
      <p:sp>
        <p:nvSpPr>
          <p:cNvPr id="5" name="Slide Number Placeholder 4">
            <a:extLst>
              <a:ext uri="{FF2B5EF4-FFF2-40B4-BE49-F238E27FC236}">
                <a16:creationId xmlns:a16="http://schemas.microsoft.com/office/drawing/2014/main" id="{65A69C54-6F67-B1EF-5305-BA8FB8349063}"/>
              </a:ext>
            </a:extLst>
          </p:cNvPr>
          <p:cNvSpPr>
            <a:spLocks noGrp="1"/>
          </p:cNvSpPr>
          <p:nvPr>
            <p:ph type="sldNum" sz="quarter" idx="12"/>
          </p:nvPr>
        </p:nvSpPr>
        <p:spPr/>
        <p:txBody>
          <a:bodyPr/>
          <a:lstStyle/>
          <a:p>
            <a:fld id="{BA634521-C80F-DA4F-BE98-7119B7CE3C87}" type="slidenum">
              <a:rPr lang="en-US" smtClean="0"/>
              <a:pPr/>
              <a:t>39</a:t>
            </a:fld>
            <a:endParaRPr lang="en-US"/>
          </a:p>
        </p:txBody>
      </p:sp>
    </p:spTree>
    <p:extLst>
      <p:ext uri="{BB962C8B-B14F-4D97-AF65-F5344CB8AC3E}">
        <p14:creationId xmlns:p14="http://schemas.microsoft.com/office/powerpoint/2010/main" val="3583657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6782691-DF7A-C43B-16D1-85E4B133261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2B4E1C3-EB90-33D1-2DF1-E043F26D0DFF}"/>
              </a:ext>
            </a:extLst>
          </p:cNvPr>
          <p:cNvSpPr>
            <a:spLocks noGrp="1"/>
          </p:cNvSpPr>
          <p:nvPr>
            <p:ph type="title"/>
          </p:nvPr>
        </p:nvSpPr>
        <p:spPr>
          <a:xfrm>
            <a:off x="721048" y="-654388"/>
            <a:ext cx="10800000" cy="1027112"/>
          </a:xfrm>
        </p:spPr>
        <p:txBody>
          <a:bodyPr/>
          <a:lstStyle/>
          <a:p>
            <a:r>
              <a:rPr lang="en-US"/>
              <a:t>Discussion: primary example (part 2)</a:t>
            </a:r>
          </a:p>
        </p:txBody>
      </p:sp>
      <p:sp>
        <p:nvSpPr>
          <p:cNvPr id="2" name="Title 2">
            <a:extLst>
              <a:ext uri="{FF2B5EF4-FFF2-40B4-BE49-F238E27FC236}">
                <a16:creationId xmlns:a16="http://schemas.microsoft.com/office/drawing/2014/main" id="{01892A15-309B-3D3D-5E13-C2AF15FD00C9}"/>
              </a:ext>
            </a:extLst>
          </p:cNvPr>
          <p:cNvSpPr txBox="1">
            <a:spLocks/>
          </p:cNvSpPr>
          <p:nvPr/>
        </p:nvSpPr>
        <p:spPr>
          <a:xfrm>
            <a:off x="721048"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t>Discussion: primary example</a:t>
            </a:r>
          </a:p>
        </p:txBody>
      </p:sp>
      <p:sp>
        <p:nvSpPr>
          <p:cNvPr id="5" name="Text Placeholder 1">
            <a:extLst>
              <a:ext uri="{FF2B5EF4-FFF2-40B4-BE49-F238E27FC236}">
                <a16:creationId xmlns:a16="http://schemas.microsoft.com/office/drawing/2014/main" id="{03DCEC4A-A0BB-BD22-493E-E84F8893F281}"/>
              </a:ext>
            </a:extLst>
          </p:cNvPr>
          <p:cNvSpPr txBox="1">
            <a:spLocks/>
          </p:cNvSpPr>
          <p:nvPr/>
        </p:nvSpPr>
        <p:spPr>
          <a:xfrm>
            <a:off x="709612" y="1500188"/>
            <a:ext cx="10796589" cy="3444195"/>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buClr>
                <a:srgbClr val="006FB7"/>
              </a:buClr>
            </a:pPr>
            <a:r>
              <a:rPr lang="en-GB" b="1">
                <a:latin typeface="+mn-lt"/>
                <a:ea typeface="Calibri"/>
                <a:cs typeface="Arial" panose="020B0604020202020204" pitchFamily="34" charset="0"/>
              </a:rPr>
              <a:t>Example: </a:t>
            </a:r>
            <a:r>
              <a:rPr lang="en-GB">
                <a:latin typeface="+mn-lt"/>
                <a:ea typeface="Calibri"/>
                <a:cs typeface="Arial" panose="020B0604020202020204" pitchFamily="34" charset="0"/>
              </a:rPr>
              <a:t>In KS2 reading, pupils often struggle to support their answers to reading comprehension questions that require them to comment on the effect on the reader. </a:t>
            </a:r>
            <a:endParaRPr lang="en-GB" b="1">
              <a:latin typeface="+mn-lt"/>
              <a:ea typeface="Calibri"/>
              <a:cs typeface="Arial" panose="020B0604020202020204" pitchFamily="34" charset="0"/>
            </a:endParaRPr>
          </a:p>
          <a:p>
            <a:pPr>
              <a:lnSpc>
                <a:spcPct val="100000"/>
              </a:lnSpc>
              <a:spcBef>
                <a:spcPts val="600"/>
              </a:spcBef>
              <a:spcAft>
                <a:spcPts val="600"/>
              </a:spcAft>
            </a:pPr>
            <a:r>
              <a:rPr lang="en-GB" b="1">
                <a:latin typeface="+mn-lt"/>
                <a:ea typeface="Calibri"/>
                <a:cs typeface="Arial" panose="020B0604020202020204" pitchFamily="34" charset="0"/>
              </a:rPr>
              <a:t>3. How can all pupils be supported? </a:t>
            </a:r>
            <a:endParaRPr lang="en-GB" b="1">
              <a:latin typeface="Arial"/>
              <a:ea typeface="Calibri"/>
              <a:cs typeface="Arial" panose="020B0604020202020204" pitchFamily="34" charset="0"/>
            </a:endParaRPr>
          </a:p>
          <a:p>
            <a:pPr marL="342900" indent="-342900">
              <a:lnSpc>
                <a:spcPct val="100000"/>
              </a:lnSpc>
              <a:spcAft>
                <a:spcPts val="600"/>
              </a:spcAft>
              <a:buClr>
                <a:srgbClr val="006FB7"/>
              </a:buClr>
              <a:buFont typeface="Arial" panose="020B0604020202020204" pitchFamily="34" charset="0"/>
              <a:buChar char="&gt;"/>
            </a:pPr>
            <a:r>
              <a:rPr lang="en-GB" sz="1800">
                <a:latin typeface="+mn-lt"/>
                <a:ea typeface="Calibri"/>
                <a:cs typeface="Arial" panose="020B0604020202020204" pitchFamily="34" charset="0"/>
              </a:rPr>
              <a:t>through explicit teaching and teacher modelling, and then providing scaffolding to support, with a clear plan to remove this step-by-step as pupils develop confidence</a:t>
            </a:r>
          </a:p>
          <a:p>
            <a:pPr marL="342900" indent="-342900">
              <a:lnSpc>
                <a:spcPct val="100000"/>
              </a:lnSpc>
              <a:spcAft>
                <a:spcPts val="600"/>
              </a:spcAft>
              <a:buClr>
                <a:srgbClr val="006FB7"/>
              </a:buClr>
              <a:buFont typeface="Arial" panose="020B0604020202020204" pitchFamily="34" charset="0"/>
              <a:buChar char="&gt;"/>
            </a:pPr>
            <a:r>
              <a:rPr lang="en-GB" sz="1800">
                <a:latin typeface="+mn-lt"/>
                <a:ea typeface="Calibri"/>
                <a:cs typeface="Arial" panose="020B0604020202020204" pitchFamily="34" charset="0"/>
              </a:rPr>
              <a:t>through positive relationships that recognise the challenges of reading and support pupils through repeated, inclusive practice and a positive culture of error</a:t>
            </a:r>
          </a:p>
          <a:p>
            <a:pPr>
              <a:lnSpc>
                <a:spcPct val="100000"/>
              </a:lnSpc>
              <a:spcAft>
                <a:spcPts val="600"/>
              </a:spcAft>
              <a:buClr>
                <a:srgbClr val="006FB7"/>
              </a:buClr>
            </a:pPr>
            <a:endParaRPr lang="en-GB">
              <a:latin typeface="+mn-lt"/>
              <a:ea typeface="Calibri"/>
              <a:cs typeface="Arial" panose="020B0604020202020204" pitchFamily="34" charset="0"/>
            </a:endParaRPr>
          </a:p>
          <a:p>
            <a:pPr>
              <a:lnSpc>
                <a:spcPct val="100000"/>
              </a:lnSpc>
              <a:spcAft>
                <a:spcPts val="600"/>
              </a:spcAft>
              <a:buClr>
                <a:srgbClr val="006FB7"/>
              </a:buClr>
            </a:pPr>
            <a:endParaRPr lang="en-GB">
              <a:latin typeface="+mn-lt"/>
              <a:ea typeface="Calibri"/>
              <a:cs typeface="Arial" panose="020B0604020202020204" pitchFamily="34" charset="0"/>
            </a:endParaRPr>
          </a:p>
          <a:p>
            <a:pPr marL="457200" indent="-457200">
              <a:lnSpc>
                <a:spcPct val="100000"/>
              </a:lnSpc>
              <a:spcAft>
                <a:spcPts val="600"/>
              </a:spcAft>
              <a:buClr>
                <a:srgbClr val="006FB7"/>
              </a:buClr>
              <a:buFont typeface="+mj-lt"/>
              <a:buAutoNum type="arabicPeriod"/>
            </a:pPr>
            <a:endParaRPr lang="en-GB" sz="2400">
              <a:latin typeface="+mn-lt"/>
              <a:ea typeface="Calibri"/>
              <a:cs typeface="Arial" panose="020B0604020202020204" pitchFamily="34" charset="0"/>
            </a:endParaRPr>
          </a:p>
        </p:txBody>
      </p:sp>
      <p:sp>
        <p:nvSpPr>
          <p:cNvPr id="4" name="TextBox 3">
            <a:extLst>
              <a:ext uri="{FF2B5EF4-FFF2-40B4-BE49-F238E27FC236}">
                <a16:creationId xmlns:a16="http://schemas.microsoft.com/office/drawing/2014/main" id="{1C6D2AC0-93E5-8D78-895B-FC30ED125A52}"/>
              </a:ext>
            </a:extLst>
          </p:cNvPr>
          <p:cNvSpPr txBox="1"/>
          <p:nvPr/>
        </p:nvSpPr>
        <p:spPr>
          <a:xfrm>
            <a:off x="694765" y="3970245"/>
            <a:ext cx="8574741" cy="2508379"/>
          </a:xfrm>
          <a:prstGeom prst="rect">
            <a:avLst/>
          </a:prstGeom>
          <a:noFill/>
        </p:spPr>
        <p:txBody>
          <a:bodyPr wrap="square" rtlCol="0">
            <a:spAutoFit/>
          </a:bodyPr>
          <a:lstStyle/>
          <a:p>
            <a:pPr>
              <a:lnSpc>
                <a:spcPct val="100000"/>
              </a:lnSpc>
              <a:spcBef>
                <a:spcPts val="600"/>
              </a:spcBef>
              <a:spcAft>
                <a:spcPts val="600"/>
              </a:spcAft>
              <a:buClr>
                <a:srgbClr val="006FB7"/>
              </a:buClr>
            </a:pPr>
            <a:r>
              <a:rPr lang="en-GB" sz="2000" b="1">
                <a:ea typeface="Calibri"/>
                <a:cs typeface="Arial" panose="020B0604020202020204" pitchFamily="34" charset="0"/>
              </a:rPr>
              <a:t>4. How might some pupils be supported through adaptation?</a:t>
            </a:r>
          </a:p>
          <a:p>
            <a:pPr>
              <a:lnSpc>
                <a:spcPct val="100000"/>
              </a:lnSpc>
              <a:spcAft>
                <a:spcPts val="600"/>
              </a:spcAft>
              <a:buClr>
                <a:srgbClr val="006FB7"/>
              </a:buClr>
            </a:pPr>
            <a:r>
              <a:rPr lang="en-GB">
                <a:ea typeface="Calibri"/>
                <a:cs typeface="Arial" panose="020B0604020202020204" pitchFamily="34" charset="0"/>
              </a:rPr>
              <a:t>A pupil with a specific SLC need might be provided with key words to include in their answer. </a:t>
            </a:r>
          </a:p>
          <a:p>
            <a:pPr>
              <a:lnSpc>
                <a:spcPct val="100000"/>
              </a:lnSpc>
              <a:spcBef>
                <a:spcPts val="600"/>
              </a:spcBef>
              <a:spcAft>
                <a:spcPts val="600"/>
              </a:spcAft>
              <a:buClr>
                <a:srgbClr val="006FB7"/>
              </a:buClr>
            </a:pPr>
            <a:r>
              <a:rPr lang="en-GB" sz="2000" b="1">
                <a:ea typeface="Calibri"/>
                <a:cs typeface="Arial" panose="020B0604020202020204" pitchFamily="34" charset="0"/>
              </a:rPr>
              <a:t>5. How might these supports be made effective or ineffective? </a:t>
            </a:r>
          </a:p>
          <a:p>
            <a:pPr>
              <a:lnSpc>
                <a:spcPct val="100000"/>
              </a:lnSpc>
              <a:spcAft>
                <a:spcPts val="600"/>
              </a:spcAft>
              <a:buClr>
                <a:srgbClr val="006FB7"/>
              </a:buClr>
            </a:pPr>
            <a:r>
              <a:rPr lang="en-GB">
                <a:ea typeface="Calibri"/>
                <a:cs typeface="Arial" panose="020B0604020202020204" pitchFamily="34" charset="0"/>
              </a:rPr>
              <a:t>This scaffold might be ineffective if the key words give away the answer to the comprehension question and reduce the appropriate level of challenge in the task. </a:t>
            </a:r>
          </a:p>
          <a:p>
            <a:endParaRPr lang="en-GB" sz="2000"/>
          </a:p>
        </p:txBody>
      </p:sp>
      <p:sp>
        <p:nvSpPr>
          <p:cNvPr id="6" name="Slide Number Placeholder 5">
            <a:extLst>
              <a:ext uri="{FF2B5EF4-FFF2-40B4-BE49-F238E27FC236}">
                <a16:creationId xmlns:a16="http://schemas.microsoft.com/office/drawing/2014/main" id="{904C7787-E92B-1A75-221B-26B45041202F}"/>
              </a:ext>
            </a:extLst>
          </p:cNvPr>
          <p:cNvSpPr>
            <a:spLocks noGrp="1"/>
          </p:cNvSpPr>
          <p:nvPr>
            <p:ph type="sldNum" sz="quarter" idx="12"/>
          </p:nvPr>
        </p:nvSpPr>
        <p:spPr/>
        <p:txBody>
          <a:bodyPr/>
          <a:lstStyle/>
          <a:p>
            <a:fld id="{BA634521-C80F-DA4F-BE98-7119B7CE3C87}" type="slidenum">
              <a:rPr lang="en-US" smtClean="0"/>
              <a:pPr/>
              <a:t>40</a:t>
            </a:fld>
            <a:endParaRPr lang="en-US"/>
          </a:p>
        </p:txBody>
      </p:sp>
      <p:pic>
        <p:nvPicPr>
          <p:cNvPr id="7" name="Picture 6">
            <a:extLst>
              <a:ext uri="{FF2B5EF4-FFF2-40B4-BE49-F238E27FC236}">
                <a16:creationId xmlns:a16="http://schemas.microsoft.com/office/drawing/2014/main" id="{E4B7D587-6CAF-ED78-6DC1-5C08DD27271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2180" y="4168706"/>
            <a:ext cx="1424021" cy="2003494"/>
          </a:xfrm>
          <a:prstGeom prst="rect">
            <a:avLst/>
          </a:prstGeom>
        </p:spPr>
      </p:pic>
    </p:spTree>
    <p:extLst>
      <p:ext uri="{BB962C8B-B14F-4D97-AF65-F5344CB8AC3E}">
        <p14:creationId xmlns:p14="http://schemas.microsoft.com/office/powerpoint/2010/main" val="36807827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D82CDCC-275B-5704-0125-D39A1D41F9C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FA4CA95-0641-C9D8-66DB-947CCF71BB57}"/>
              </a:ext>
            </a:extLst>
          </p:cNvPr>
          <p:cNvSpPr>
            <a:spLocks noGrp="1"/>
          </p:cNvSpPr>
          <p:nvPr>
            <p:ph type="title"/>
          </p:nvPr>
        </p:nvSpPr>
        <p:spPr>
          <a:xfrm>
            <a:off x="682389" y="-818207"/>
            <a:ext cx="10800000" cy="1027112"/>
          </a:xfrm>
        </p:spPr>
        <p:txBody>
          <a:bodyPr/>
          <a:lstStyle/>
          <a:p>
            <a:r>
              <a:rPr lang="en-US"/>
              <a:t>Discussion: secondary example (part 2)</a:t>
            </a:r>
          </a:p>
        </p:txBody>
      </p:sp>
      <p:sp>
        <p:nvSpPr>
          <p:cNvPr id="4" name="Title 2">
            <a:extLst>
              <a:ext uri="{FF2B5EF4-FFF2-40B4-BE49-F238E27FC236}">
                <a16:creationId xmlns:a16="http://schemas.microsoft.com/office/drawing/2014/main" id="{25DE0CB8-FD39-8AF5-D1BC-3CC0FD43DA25}"/>
              </a:ext>
            </a:extLst>
          </p:cNvPr>
          <p:cNvSpPr txBox="1">
            <a:spLocks/>
          </p:cNvSpPr>
          <p:nvPr/>
        </p:nvSpPr>
        <p:spPr>
          <a:xfrm>
            <a:off x="682389" y="480701"/>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t>Discussion: secondary example</a:t>
            </a:r>
          </a:p>
        </p:txBody>
      </p:sp>
      <p:sp>
        <p:nvSpPr>
          <p:cNvPr id="5" name="Text Placeholder 1">
            <a:extLst>
              <a:ext uri="{FF2B5EF4-FFF2-40B4-BE49-F238E27FC236}">
                <a16:creationId xmlns:a16="http://schemas.microsoft.com/office/drawing/2014/main" id="{3BF0209D-5583-A72C-746C-A8463D7E0B27}"/>
              </a:ext>
            </a:extLst>
          </p:cNvPr>
          <p:cNvSpPr txBox="1">
            <a:spLocks/>
          </p:cNvSpPr>
          <p:nvPr/>
        </p:nvSpPr>
        <p:spPr>
          <a:xfrm>
            <a:off x="682397" y="1024293"/>
            <a:ext cx="10090296" cy="2919057"/>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buClr>
                <a:srgbClr val="006FB7"/>
              </a:buClr>
            </a:pPr>
            <a:r>
              <a:rPr lang="en-GB" sz="1800" b="1">
                <a:latin typeface="+mn-lt"/>
                <a:ea typeface="Calibri"/>
                <a:cs typeface="Arial" panose="020B0604020202020204" pitchFamily="34" charset="0"/>
              </a:rPr>
              <a:t>Example: </a:t>
            </a:r>
            <a:r>
              <a:rPr lang="en-GB" sz="1800">
                <a:latin typeface="+mn-lt"/>
                <a:ea typeface="Calibri"/>
                <a:cs typeface="Arial" panose="020B0604020202020204" pitchFamily="34" charset="0"/>
              </a:rPr>
              <a:t>In geography, at KS3 pupils often struggle to plan and accurately complete choropleth maps. </a:t>
            </a:r>
            <a:endParaRPr lang="en-GB" sz="1800">
              <a:solidFill>
                <a:srgbClr val="0C0D0D"/>
              </a:solidFill>
              <a:latin typeface="+mn-lt"/>
              <a:ea typeface="Calibri"/>
              <a:cs typeface="Arial" panose="020B0604020202020204" pitchFamily="34" charset="0"/>
            </a:endParaRPr>
          </a:p>
          <a:p>
            <a:pPr>
              <a:lnSpc>
                <a:spcPct val="100000"/>
              </a:lnSpc>
              <a:spcAft>
                <a:spcPts val="600"/>
              </a:spcAft>
              <a:buClr>
                <a:srgbClr val="006FB7"/>
              </a:buClr>
            </a:pPr>
            <a:r>
              <a:rPr lang="en-GB" sz="1800" b="1">
                <a:latin typeface="+mn-lt"/>
                <a:ea typeface="Calibri"/>
                <a:cs typeface="Arial" panose="020B0604020202020204" pitchFamily="34" charset="0"/>
              </a:rPr>
              <a:t>3. How can all pupils be supported?  </a:t>
            </a:r>
          </a:p>
          <a:p>
            <a:pPr marL="342900" indent="-342900">
              <a:lnSpc>
                <a:spcPct val="100000"/>
              </a:lnSpc>
              <a:spcAft>
                <a:spcPts val="600"/>
              </a:spcAft>
              <a:buClr>
                <a:srgbClr val="006FB7"/>
              </a:buClr>
              <a:buFont typeface="Segoe UI" panose="020B0502040204020203" pitchFamily="34" charset="0"/>
              <a:buChar char="&gt;"/>
            </a:pPr>
            <a:r>
              <a:rPr lang="en-GB" sz="1800">
                <a:latin typeface="+mn-lt"/>
                <a:ea typeface="Calibri"/>
                <a:cs typeface="Arial" panose="020B0604020202020204" pitchFamily="34" charset="0"/>
              </a:rPr>
              <a:t>through explicit teaching and teacher modelling, and breaking down of the processes pupils need to follow to produce a completed accurate map</a:t>
            </a:r>
          </a:p>
          <a:p>
            <a:pPr marL="342900" indent="-342900">
              <a:lnSpc>
                <a:spcPct val="100000"/>
              </a:lnSpc>
              <a:spcAft>
                <a:spcPts val="600"/>
              </a:spcAft>
              <a:buClr>
                <a:srgbClr val="006FB7"/>
              </a:buClr>
              <a:buFont typeface="Segoe UI" panose="020B0502040204020203" pitchFamily="34" charset="0"/>
              <a:buChar char="&gt;"/>
            </a:pPr>
            <a:r>
              <a:rPr lang="en-GB" sz="1800">
                <a:latin typeface="+mn-lt"/>
                <a:ea typeface="Calibri"/>
                <a:cs typeface="Arial" panose="020B0604020202020204" pitchFamily="34" charset="0"/>
              </a:rPr>
              <a:t>through scaffolding the task using a well-designed template (this might have a pre-allocated space for a key, or the data intervals pupils should use for each colour on the map) with a clear plan to remove this step-by-step as pupils develop confidence when working on tasks like this across the geography curriculum</a:t>
            </a:r>
          </a:p>
        </p:txBody>
      </p:sp>
      <p:sp>
        <p:nvSpPr>
          <p:cNvPr id="2" name="TextBox 1">
            <a:extLst>
              <a:ext uri="{FF2B5EF4-FFF2-40B4-BE49-F238E27FC236}">
                <a16:creationId xmlns:a16="http://schemas.microsoft.com/office/drawing/2014/main" id="{C558AB67-EC34-85CD-B747-46E63F6C4DA1}"/>
              </a:ext>
            </a:extLst>
          </p:cNvPr>
          <p:cNvSpPr txBox="1"/>
          <p:nvPr/>
        </p:nvSpPr>
        <p:spPr>
          <a:xfrm>
            <a:off x="706558" y="3952875"/>
            <a:ext cx="8772525" cy="2616101"/>
          </a:xfrm>
          <a:prstGeom prst="rect">
            <a:avLst/>
          </a:prstGeom>
          <a:noFill/>
        </p:spPr>
        <p:txBody>
          <a:bodyPr wrap="square" rtlCol="0">
            <a:spAutoFit/>
          </a:bodyPr>
          <a:lstStyle/>
          <a:p>
            <a:pPr>
              <a:lnSpc>
                <a:spcPct val="100000"/>
              </a:lnSpc>
              <a:spcAft>
                <a:spcPts val="600"/>
              </a:spcAft>
              <a:buClr>
                <a:srgbClr val="006FB7"/>
              </a:buClr>
            </a:pPr>
            <a:r>
              <a:rPr lang="en-GB" b="1">
                <a:ea typeface="Calibri"/>
                <a:cs typeface="Arial" panose="020B0604020202020204" pitchFamily="34" charset="0"/>
              </a:rPr>
              <a:t>4. How might some pupils be supported through adaptation?</a:t>
            </a:r>
          </a:p>
          <a:p>
            <a:pPr>
              <a:lnSpc>
                <a:spcPct val="100000"/>
              </a:lnSpc>
              <a:spcAft>
                <a:spcPts val="600"/>
              </a:spcAft>
              <a:buClr>
                <a:srgbClr val="006FB7"/>
              </a:buClr>
            </a:pPr>
            <a:r>
              <a:rPr lang="en-GB">
                <a:ea typeface="Calibri"/>
                <a:cs typeface="Arial" panose="020B0604020202020204" pitchFamily="34" charset="0"/>
              </a:rPr>
              <a:t>Some pupils with a specific SLC need that affects the quantity of verbal information they can hold in their working memory might be supported by having a written set of instructions. </a:t>
            </a:r>
            <a:endParaRPr lang="en-GB" b="1">
              <a:ea typeface="Calibri"/>
              <a:cs typeface="Arial" panose="020B0604020202020204" pitchFamily="34" charset="0"/>
            </a:endParaRPr>
          </a:p>
          <a:p>
            <a:pPr>
              <a:lnSpc>
                <a:spcPct val="100000"/>
              </a:lnSpc>
              <a:spcAft>
                <a:spcPts val="600"/>
              </a:spcAft>
            </a:pPr>
            <a:r>
              <a:rPr lang="en-GB" b="1">
                <a:ea typeface="Calibri"/>
                <a:cs typeface="Arial" panose="020B0604020202020204" pitchFamily="34" charset="0"/>
              </a:rPr>
              <a:t>5. How might these supports be made effective or ineffective?</a:t>
            </a:r>
            <a:endParaRPr lang="en-GB"/>
          </a:p>
          <a:p>
            <a:pPr>
              <a:lnSpc>
                <a:spcPct val="100000"/>
              </a:lnSpc>
              <a:spcAft>
                <a:spcPts val="600"/>
              </a:spcAft>
              <a:buClr>
                <a:srgbClr val="006FB7"/>
              </a:buClr>
            </a:pPr>
            <a:r>
              <a:rPr lang="en-GB">
                <a:ea typeface="Calibri"/>
                <a:cs typeface="Arial" panose="020B0604020202020204" pitchFamily="34" charset="0"/>
              </a:rPr>
              <a:t>This adaptation might be ineffective if the instructions are not sufficiently broken down or use unnecessarily complex language. </a:t>
            </a:r>
          </a:p>
          <a:p>
            <a:endParaRPr lang="en-GB"/>
          </a:p>
        </p:txBody>
      </p:sp>
      <p:pic>
        <p:nvPicPr>
          <p:cNvPr id="8" name="Picture 7" descr="A choropleth map of England.">
            <a:extLst>
              <a:ext uri="{FF2B5EF4-FFF2-40B4-BE49-F238E27FC236}">
                <a16:creationId xmlns:a16="http://schemas.microsoft.com/office/drawing/2014/main" id="{F7987B85-8A07-CFFE-01AF-C680897D575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488608" y="3978275"/>
            <a:ext cx="1773303" cy="2193925"/>
          </a:xfrm>
          <a:prstGeom prst="rect">
            <a:avLst/>
          </a:prstGeom>
        </p:spPr>
      </p:pic>
      <p:sp>
        <p:nvSpPr>
          <p:cNvPr id="6" name="Slide Number Placeholder 5">
            <a:extLst>
              <a:ext uri="{FF2B5EF4-FFF2-40B4-BE49-F238E27FC236}">
                <a16:creationId xmlns:a16="http://schemas.microsoft.com/office/drawing/2014/main" id="{62397925-4513-7764-6E61-ADF36EBEB302}"/>
              </a:ext>
            </a:extLst>
          </p:cNvPr>
          <p:cNvSpPr>
            <a:spLocks noGrp="1"/>
          </p:cNvSpPr>
          <p:nvPr>
            <p:ph type="sldNum" sz="quarter" idx="12"/>
          </p:nvPr>
        </p:nvSpPr>
        <p:spPr/>
        <p:txBody>
          <a:bodyPr/>
          <a:lstStyle/>
          <a:p>
            <a:fld id="{BA634521-C80F-DA4F-BE98-7119B7CE3C87}" type="slidenum">
              <a:rPr lang="en-US" smtClean="0"/>
              <a:pPr/>
              <a:t>41</a:t>
            </a:fld>
            <a:endParaRPr lang="en-US"/>
          </a:p>
        </p:txBody>
      </p:sp>
    </p:spTree>
    <p:extLst>
      <p:ext uri="{BB962C8B-B14F-4D97-AF65-F5344CB8AC3E}">
        <p14:creationId xmlns:p14="http://schemas.microsoft.com/office/powerpoint/2010/main" val="10288639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6082B0F-03BF-AB96-943C-16FCB44A24C3}"/>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A09EBA5-519A-791E-BAE5-7B836A7A2461}"/>
              </a:ext>
            </a:extLst>
          </p:cNvPr>
          <p:cNvSpPr>
            <a:spLocks noGrp="1"/>
          </p:cNvSpPr>
          <p:nvPr>
            <p:ph type="title"/>
          </p:nvPr>
        </p:nvSpPr>
        <p:spPr/>
        <p:txBody>
          <a:bodyPr/>
          <a:lstStyle/>
          <a:p>
            <a:r>
              <a:rPr lang="en-GB"/>
              <a:t>Facilitator guidance: reflection options  </a:t>
            </a:r>
            <a:br>
              <a:rPr lang="en-GB"/>
            </a:br>
            <a:endParaRPr lang="en-GB"/>
          </a:p>
        </p:txBody>
      </p:sp>
      <p:sp>
        <p:nvSpPr>
          <p:cNvPr id="2" name="Text Placeholder 1">
            <a:extLst>
              <a:ext uri="{FF2B5EF4-FFF2-40B4-BE49-F238E27FC236}">
                <a16:creationId xmlns:a16="http://schemas.microsoft.com/office/drawing/2014/main" id="{F0BA1060-F9AB-F5C0-2FE6-537709AABAF1}"/>
              </a:ext>
            </a:extLst>
          </p:cNvPr>
          <p:cNvSpPr>
            <a:spLocks noGrp="1"/>
          </p:cNvSpPr>
          <p:nvPr>
            <p:ph type="body" sz="quarter" idx="10"/>
          </p:nvPr>
        </p:nvSpPr>
        <p:spPr>
          <a:xfrm>
            <a:off x="641577" y="1743075"/>
            <a:ext cx="10936834" cy="3257550"/>
          </a:xfrm>
        </p:spPr>
        <p:txBody>
          <a:bodyPr vert="horz" lIns="0" tIns="0" rIns="0" bIns="0" rtlCol="0" anchor="t">
            <a:noAutofit/>
          </a:bodyPr>
          <a:lstStyle/>
          <a:p>
            <a:r>
              <a:rPr lang="en-GB" b="1">
                <a:cs typeface="Arial"/>
              </a:rPr>
              <a:t>The following slides are hidden so that you can choose which activity to use</a:t>
            </a:r>
            <a:r>
              <a:rPr lang="en-GB">
                <a:cs typeface="Arial"/>
              </a:rPr>
              <a:t>.</a:t>
            </a:r>
            <a:endParaRPr lang="en-GB">
              <a:solidFill>
                <a:srgbClr val="000000"/>
              </a:solidFill>
              <a:cs typeface="Arial"/>
            </a:endParaRPr>
          </a:p>
          <a:p>
            <a:r>
              <a:rPr lang="en-GB">
                <a:cs typeface="Arial"/>
              </a:rPr>
              <a:t>Remember to unhide the slide you choose before you start facilitating the session.</a:t>
            </a:r>
            <a:endParaRPr lang="en-GB">
              <a:solidFill>
                <a:srgbClr val="000000"/>
              </a:solidFill>
              <a:cs typeface="Arial"/>
            </a:endParaRPr>
          </a:p>
          <a:p>
            <a:pPr>
              <a:lnSpc>
                <a:spcPct val="100000"/>
              </a:lnSpc>
            </a:pPr>
            <a:r>
              <a:rPr lang="en-GB">
                <a:cs typeface="Arial"/>
              </a:rPr>
              <a:t>There are options for different reflection activities and you can select the most appropriate one for your staff. The options suggested are:</a:t>
            </a:r>
          </a:p>
          <a:p>
            <a:pPr marL="457200" indent="-457200">
              <a:lnSpc>
                <a:spcPct val="100000"/>
              </a:lnSpc>
              <a:buClr>
                <a:schemeClr val="tx2"/>
              </a:buClr>
              <a:buAutoNum type="arabicPeriod"/>
            </a:pPr>
            <a:r>
              <a:rPr lang="en-US"/>
              <a:t>A final consolidation of how the universal approach might be used to support a class where there is a variety of needs [alongside a second hidden slide providing an example]</a:t>
            </a:r>
          </a:p>
          <a:p>
            <a:pPr marL="457200" indent="-457200">
              <a:lnSpc>
                <a:spcPct val="100000"/>
              </a:lnSpc>
              <a:buClr>
                <a:schemeClr val="tx2"/>
              </a:buClr>
              <a:buAutoNum type="arabicPeriod"/>
            </a:pPr>
            <a:r>
              <a:rPr lang="en-US"/>
              <a:t>A broader reflection of how this session might influence staff practice. </a:t>
            </a:r>
          </a:p>
          <a:p>
            <a:r>
              <a:rPr lang="en-US"/>
              <a:t>If you have time, you may wish to do both reflection tasks with your staff. </a:t>
            </a:r>
          </a:p>
          <a:p>
            <a:r>
              <a:rPr lang="en-US"/>
              <a:t>Ensure you choose the task before running the session. </a:t>
            </a:r>
          </a:p>
          <a:p>
            <a:endParaRPr lang="en-GB"/>
          </a:p>
        </p:txBody>
      </p:sp>
      <p:sp>
        <p:nvSpPr>
          <p:cNvPr id="5" name="Slide Number Placeholder 4">
            <a:extLst>
              <a:ext uri="{FF2B5EF4-FFF2-40B4-BE49-F238E27FC236}">
                <a16:creationId xmlns:a16="http://schemas.microsoft.com/office/drawing/2014/main" id="{80CDBBBD-3DEC-29B3-A575-C029F310B20A}"/>
              </a:ext>
            </a:extLst>
          </p:cNvPr>
          <p:cNvSpPr>
            <a:spLocks noGrp="1"/>
          </p:cNvSpPr>
          <p:nvPr>
            <p:ph type="sldNum" sz="quarter" idx="12"/>
          </p:nvPr>
        </p:nvSpPr>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42</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421010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8945054-CEF3-3E07-ACBD-02451AFBE5D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F43B218-DE1B-592A-D5C3-ABB8EFD4C9F7}"/>
              </a:ext>
            </a:extLst>
          </p:cNvPr>
          <p:cNvSpPr>
            <a:spLocks noGrp="1"/>
          </p:cNvSpPr>
          <p:nvPr>
            <p:ph type="title"/>
          </p:nvPr>
        </p:nvSpPr>
        <p:spPr>
          <a:xfrm>
            <a:off x="1611162" y="-1114420"/>
            <a:ext cx="10480755" cy="1027112"/>
          </a:xfrm>
        </p:spPr>
        <p:txBody>
          <a:bodyPr/>
          <a:lstStyle/>
          <a:p>
            <a:r>
              <a:rPr lang="en-GB"/>
              <a:t>Reflection on using universal approaches to support learners </a:t>
            </a:r>
            <a:br>
              <a:rPr lang="en-GB"/>
            </a:br>
            <a:endParaRPr lang="en-GB"/>
          </a:p>
        </p:txBody>
      </p:sp>
      <p:sp>
        <p:nvSpPr>
          <p:cNvPr id="2" name="Title 3">
            <a:extLst>
              <a:ext uri="{FF2B5EF4-FFF2-40B4-BE49-F238E27FC236}">
                <a16:creationId xmlns:a16="http://schemas.microsoft.com/office/drawing/2014/main" id="{BB93072A-A5B9-C1C5-1E4D-C4D9201CE5B8}"/>
              </a:ext>
            </a:extLst>
          </p:cNvPr>
          <p:cNvSpPr txBox="1">
            <a:spLocks/>
          </p:cNvSpPr>
          <p:nvPr/>
        </p:nvSpPr>
        <p:spPr>
          <a:xfrm>
            <a:off x="1611162" y="772405"/>
            <a:ext cx="5276851"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Reflection </a:t>
            </a:r>
            <a:br>
              <a:rPr lang="en-GB"/>
            </a:br>
            <a:endParaRPr lang="en-GB"/>
          </a:p>
        </p:txBody>
      </p:sp>
      <p:sp>
        <p:nvSpPr>
          <p:cNvPr id="12" name="TextBox 11">
            <a:extLst>
              <a:ext uri="{FF2B5EF4-FFF2-40B4-BE49-F238E27FC236}">
                <a16:creationId xmlns:a16="http://schemas.microsoft.com/office/drawing/2014/main" id="{EEAF7DC5-0C43-AAAC-FEDE-870B113E0DC9}"/>
              </a:ext>
            </a:extLst>
          </p:cNvPr>
          <p:cNvSpPr txBox="1"/>
          <p:nvPr/>
        </p:nvSpPr>
        <p:spPr>
          <a:xfrm>
            <a:off x="685799" y="1647885"/>
            <a:ext cx="4701989" cy="4801314"/>
          </a:xfrm>
          <a:prstGeom prst="rect">
            <a:avLst/>
          </a:prstGeom>
          <a:noFill/>
        </p:spPr>
        <p:txBody>
          <a:bodyPr wrap="square" rtlCol="0">
            <a:spAutoFit/>
          </a:bodyPr>
          <a:lstStyle/>
          <a:p>
            <a:r>
              <a:rPr lang="en-GB" b="1"/>
              <a:t>How can universal approaches be applied to support pupils, or groups of pupils with specific needs?</a:t>
            </a:r>
          </a:p>
          <a:p>
            <a:endParaRPr lang="en-GB" b="1"/>
          </a:p>
          <a:p>
            <a:r>
              <a:rPr lang="en-GB" b="1"/>
              <a:t>Scenario: </a:t>
            </a:r>
            <a:r>
              <a:rPr lang="en-GB"/>
              <a:t>Imagine you set a task in class that involves several steps. </a:t>
            </a:r>
          </a:p>
          <a:p>
            <a:endParaRPr lang="en-GB"/>
          </a:p>
          <a:p>
            <a:r>
              <a:rPr lang="en-GB"/>
              <a:t>In your class, one pupil has a diagnosed need related to processing information, while another does not have a diagnosis but often finds it difficult to follow instructions or stay focused for longer periods.</a:t>
            </a:r>
          </a:p>
          <a:p>
            <a:endParaRPr lang="en-GB" b="1"/>
          </a:p>
          <a:p>
            <a:r>
              <a:rPr lang="en-GB"/>
              <a:t>How might you use inclusive teaching practices to support all pupils, including those with specific needs?</a:t>
            </a:r>
          </a:p>
          <a:p>
            <a:endParaRPr lang="en-GB"/>
          </a:p>
        </p:txBody>
      </p:sp>
      <p:pic>
        <p:nvPicPr>
          <p:cNvPr id="9" name="Picture 8" descr="Inclusive teaching intersects with strategies like scaffolding, explicit teaching, calm classroom environments, positive relationships and feedback.">
            <a:extLst>
              <a:ext uri="{FF2B5EF4-FFF2-40B4-BE49-F238E27FC236}">
                <a16:creationId xmlns:a16="http://schemas.microsoft.com/office/drawing/2014/main" id="{3AC1A530-6417-39A6-33BA-4102B09F8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510886"/>
            <a:ext cx="5646898" cy="5492037"/>
          </a:xfrm>
          <a:prstGeom prst="rect">
            <a:avLst/>
          </a:prstGeom>
        </p:spPr>
      </p:pic>
      <p:sp>
        <p:nvSpPr>
          <p:cNvPr id="11" name="TextBox 10">
            <a:extLst>
              <a:ext uri="{FF2B5EF4-FFF2-40B4-BE49-F238E27FC236}">
                <a16:creationId xmlns:a16="http://schemas.microsoft.com/office/drawing/2014/main" id="{F5B0C0D1-0273-0598-25D0-CDCC89E7ECFF}"/>
              </a:ext>
            </a:extLst>
          </p:cNvPr>
          <p:cNvSpPr txBox="1"/>
          <p:nvPr/>
        </p:nvSpPr>
        <p:spPr>
          <a:xfrm>
            <a:off x="8824686" y="5869506"/>
            <a:ext cx="2681515" cy="307777"/>
          </a:xfrm>
          <a:prstGeom prst="rect">
            <a:avLst/>
          </a:prstGeom>
          <a:noFill/>
        </p:spPr>
        <p:txBody>
          <a:bodyPr wrap="square" rtlCol="0">
            <a:spAutoFit/>
          </a:bodyPr>
          <a:lstStyle/>
          <a:p>
            <a:pPr algn="r"/>
            <a:r>
              <a:rPr lang="en-GB" sz="1400">
                <a:solidFill>
                  <a:schemeClr val="accent5">
                    <a:lumMod val="50000"/>
                  </a:schemeClr>
                </a:solidFill>
              </a:rPr>
              <a:t>Adapted from EEF, 2026</a:t>
            </a:r>
          </a:p>
        </p:txBody>
      </p:sp>
      <p:sp>
        <p:nvSpPr>
          <p:cNvPr id="5" name="Slide Number Placeholder 4">
            <a:extLst>
              <a:ext uri="{FF2B5EF4-FFF2-40B4-BE49-F238E27FC236}">
                <a16:creationId xmlns:a16="http://schemas.microsoft.com/office/drawing/2014/main" id="{330B828D-E272-4B7D-1EDD-E60B8CEA7EC6}"/>
              </a:ext>
            </a:extLst>
          </p:cNvPr>
          <p:cNvSpPr>
            <a:spLocks noGrp="1"/>
          </p:cNvSpPr>
          <p:nvPr>
            <p:ph type="sldNum" sz="quarter" idx="12"/>
          </p:nvPr>
        </p:nvSpPr>
        <p:spPr/>
        <p:txBody>
          <a:bodyPr/>
          <a:lstStyle/>
          <a:p>
            <a:fld id="{BA634521-C80F-DA4F-BE98-7119B7CE3C87}" type="slidenum">
              <a:rPr lang="en-US" smtClean="0"/>
              <a:pPr/>
              <a:t>43</a:t>
            </a:fld>
            <a:endParaRPr lang="en-US"/>
          </a:p>
        </p:txBody>
      </p:sp>
      <p:pic>
        <p:nvPicPr>
          <p:cNvPr id="3" name="Picture 2">
            <a:extLst>
              <a:ext uri="{FF2B5EF4-FFF2-40B4-BE49-F238E27FC236}">
                <a16:creationId xmlns:a16="http://schemas.microsoft.com/office/drawing/2014/main" id="{979E03EC-AD5B-84CD-EB04-A7A5BE70E7B3}"/>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Tree>
    <p:extLst>
      <p:ext uri="{BB962C8B-B14F-4D97-AF65-F5344CB8AC3E}">
        <p14:creationId xmlns:p14="http://schemas.microsoft.com/office/powerpoint/2010/main" val="20391145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0961E48-2D4F-EAB3-B455-64F22AD8888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4084D2B-42B4-7E79-1AAC-ADEB92E2C301}"/>
              </a:ext>
            </a:extLst>
          </p:cNvPr>
          <p:cNvSpPr>
            <a:spLocks noGrp="1"/>
          </p:cNvSpPr>
          <p:nvPr>
            <p:ph type="title"/>
          </p:nvPr>
        </p:nvSpPr>
        <p:spPr>
          <a:xfrm>
            <a:off x="709614" y="529582"/>
            <a:ext cx="8472486" cy="1027112"/>
          </a:xfrm>
        </p:spPr>
        <p:txBody>
          <a:bodyPr/>
          <a:lstStyle/>
          <a:p>
            <a:r>
              <a:rPr lang="en-GB"/>
              <a:t>How can universal approaches support all pupils: example</a:t>
            </a:r>
          </a:p>
        </p:txBody>
      </p:sp>
      <p:sp>
        <p:nvSpPr>
          <p:cNvPr id="7" name="TextBox 6">
            <a:extLst>
              <a:ext uri="{FF2B5EF4-FFF2-40B4-BE49-F238E27FC236}">
                <a16:creationId xmlns:a16="http://schemas.microsoft.com/office/drawing/2014/main" id="{C9AC45C6-B6C1-A7AB-AA9F-F41312F824DB}"/>
              </a:ext>
            </a:extLst>
          </p:cNvPr>
          <p:cNvSpPr txBox="1"/>
          <p:nvPr/>
        </p:nvSpPr>
        <p:spPr>
          <a:xfrm>
            <a:off x="695325" y="2324100"/>
            <a:ext cx="8010525" cy="3477875"/>
          </a:xfrm>
          <a:prstGeom prst="rect">
            <a:avLst/>
          </a:prstGeom>
          <a:noFill/>
          <a:ln>
            <a:noFill/>
          </a:ln>
        </p:spPr>
        <p:txBody>
          <a:bodyPr wrap="square" lIns="91440" tIns="45720" rIns="91440" bIns="45720" rtlCol="0" anchor="t">
            <a:spAutoFit/>
          </a:bodyPr>
          <a:lstStyle/>
          <a:p>
            <a:r>
              <a:rPr lang="en-GB" sz="2000" b="1"/>
              <a:t>How might you use inclusive teaching practices to support all pupils, including those with specific needs?</a:t>
            </a:r>
          </a:p>
          <a:p>
            <a:endParaRPr lang="en-GB" sz="2000" b="1"/>
          </a:p>
          <a:p>
            <a:r>
              <a:rPr lang="en-GB" sz="2000" b="1"/>
              <a:t>Example:</a:t>
            </a:r>
          </a:p>
          <a:p>
            <a:pPr marL="342900" indent="-342900">
              <a:buClr>
                <a:schemeClr val="accent1"/>
              </a:buClr>
              <a:buFont typeface="Arial" panose="020B0604020202020204" pitchFamily="34" charset="0"/>
              <a:buChar char="&gt;"/>
            </a:pPr>
            <a:r>
              <a:rPr lang="en-GB" sz="2000"/>
              <a:t>To support everyone, you break the task into clear stages and talk through each part, using examples to show what’s expected.</a:t>
            </a:r>
          </a:p>
          <a:p>
            <a:pPr marL="342900" indent="-342900">
              <a:buClr>
                <a:schemeClr val="accent1"/>
              </a:buClr>
              <a:buFont typeface="Arial" panose="020B0604020202020204" pitchFamily="34" charset="0"/>
              <a:buChar char="&gt;"/>
            </a:pPr>
            <a:r>
              <a:rPr lang="en-GB" sz="2000"/>
              <a:t>You provide visual aids and templates for organising work, making these available to all pupils. </a:t>
            </a:r>
          </a:p>
          <a:p>
            <a:pPr marL="342900" indent="-342900">
              <a:buClr>
                <a:schemeClr val="accent1"/>
              </a:buClr>
              <a:buFont typeface="Arial" panose="020B0604020202020204" pitchFamily="34" charset="0"/>
              <a:buChar char="&gt;"/>
            </a:pPr>
            <a:r>
              <a:rPr lang="en-GB" sz="2000"/>
              <a:t>Throughout, you check in with individuals, offering encouragement and guidance, and you maintain a calm, organised classroom where pupils feel comfortable asking for help.</a:t>
            </a:r>
          </a:p>
        </p:txBody>
      </p:sp>
      <p:sp>
        <p:nvSpPr>
          <p:cNvPr id="5" name="Slide Number Placeholder 4">
            <a:extLst>
              <a:ext uri="{FF2B5EF4-FFF2-40B4-BE49-F238E27FC236}">
                <a16:creationId xmlns:a16="http://schemas.microsoft.com/office/drawing/2014/main" id="{CA298228-EF6D-CAC9-B4D0-E1AD1C1961F9}"/>
              </a:ext>
            </a:extLst>
          </p:cNvPr>
          <p:cNvSpPr>
            <a:spLocks noGrp="1"/>
          </p:cNvSpPr>
          <p:nvPr>
            <p:ph type="sldNum" sz="quarter" idx="12"/>
          </p:nvPr>
        </p:nvSpPr>
        <p:spPr/>
        <p:txBody>
          <a:bodyPr/>
          <a:lstStyle/>
          <a:p>
            <a:fld id="{BA634521-C80F-DA4F-BE98-7119B7CE3C87}" type="slidenum">
              <a:rPr lang="en-US" smtClean="0"/>
              <a:pPr/>
              <a:t>44</a:t>
            </a:fld>
            <a:endParaRPr lang="en-US"/>
          </a:p>
        </p:txBody>
      </p:sp>
    </p:spTree>
    <p:extLst>
      <p:ext uri="{BB962C8B-B14F-4D97-AF65-F5344CB8AC3E}">
        <p14:creationId xmlns:p14="http://schemas.microsoft.com/office/powerpoint/2010/main" val="12990101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6697F03-5D10-0185-A124-99E0FA057D87}"/>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A3301E57-F092-5EF2-B96A-78C6E079B6A4}"/>
              </a:ext>
            </a:extLst>
          </p:cNvPr>
          <p:cNvSpPr>
            <a:spLocks noGrp="1"/>
          </p:cNvSpPr>
          <p:nvPr>
            <p:ph type="title"/>
          </p:nvPr>
        </p:nvSpPr>
        <p:spPr>
          <a:xfrm>
            <a:off x="1751798" y="-1027112"/>
            <a:ext cx="9757814" cy="1027112"/>
          </a:xfrm>
        </p:spPr>
        <p:txBody>
          <a:bodyPr/>
          <a:lstStyle/>
          <a:p>
            <a:r>
              <a:rPr lang="en-US"/>
              <a:t>Reflection on challenging areas of the curriculum and areas of development</a:t>
            </a:r>
          </a:p>
        </p:txBody>
      </p:sp>
      <p:sp>
        <p:nvSpPr>
          <p:cNvPr id="2" name="Title 4">
            <a:extLst>
              <a:ext uri="{FF2B5EF4-FFF2-40B4-BE49-F238E27FC236}">
                <a16:creationId xmlns:a16="http://schemas.microsoft.com/office/drawing/2014/main" id="{468AC49E-58E9-B4E7-385D-0D1DFA1E10F4}"/>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t>Reflection</a:t>
            </a:r>
          </a:p>
        </p:txBody>
      </p:sp>
      <p:pic>
        <p:nvPicPr>
          <p:cNvPr id="10" name="Picture 9">
            <a:extLst>
              <a:ext uri="{FF2B5EF4-FFF2-40B4-BE49-F238E27FC236}">
                <a16:creationId xmlns:a16="http://schemas.microsoft.com/office/drawing/2014/main" id="{415E6BAF-AD5A-F734-A95F-FACA47F0B76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8" name="Text Placeholder 7">
            <a:extLst>
              <a:ext uri="{FF2B5EF4-FFF2-40B4-BE49-F238E27FC236}">
                <a16:creationId xmlns:a16="http://schemas.microsoft.com/office/drawing/2014/main" id="{1101F20D-7DB6-6072-3EEF-FB4460CCAA1C}"/>
              </a:ext>
            </a:extLst>
          </p:cNvPr>
          <p:cNvSpPr>
            <a:spLocks noGrp="1"/>
          </p:cNvSpPr>
          <p:nvPr>
            <p:ph type="body" sz="quarter" idx="10"/>
          </p:nvPr>
        </p:nvSpPr>
        <p:spPr>
          <a:xfrm>
            <a:off x="687577" y="1863726"/>
            <a:ext cx="4911118" cy="3257550"/>
          </a:xfrm>
        </p:spPr>
        <p:txBody>
          <a:bodyPr vert="horz" lIns="0" tIns="0" rIns="0" bIns="0" rtlCol="0" anchor="t">
            <a:noAutofit/>
          </a:bodyPr>
          <a:lstStyle/>
          <a:p>
            <a:r>
              <a:rPr lang="en-GB"/>
              <a:t>Think back to a topic in your curriculum where many pupils struggle. </a:t>
            </a:r>
          </a:p>
          <a:p>
            <a:r>
              <a:rPr lang="en-GB"/>
              <a:t>Which area of development does it place the greatest demand on? </a:t>
            </a:r>
          </a:p>
          <a:p>
            <a:r>
              <a:rPr lang="en-GB"/>
              <a:t>What is one possible change or adaptation you might offer some pupils to close that gap? </a:t>
            </a:r>
          </a:p>
          <a:p>
            <a:r>
              <a:rPr lang="en-GB"/>
              <a:t>How will you know it is working?</a:t>
            </a:r>
          </a:p>
          <a:p>
            <a:endParaRPr lang="en-GB"/>
          </a:p>
        </p:txBody>
      </p:sp>
      <p:pic>
        <p:nvPicPr>
          <p:cNvPr id="3" name="Picture 2" descr="The five areas of development.">
            <a:extLst>
              <a:ext uri="{FF2B5EF4-FFF2-40B4-BE49-F238E27FC236}">
                <a16:creationId xmlns:a16="http://schemas.microsoft.com/office/drawing/2014/main" id="{739B2786-E89D-8F5E-9790-80FB0BF96C37}"/>
              </a:ext>
            </a:extLst>
          </p:cNvPr>
          <p:cNvPicPr>
            <a:picLocks noChangeAspect="1"/>
          </p:cNvPicPr>
          <p:nvPr/>
        </p:nvPicPr>
        <p:blipFill>
          <a:blip r:embed="rId4"/>
          <a:stretch>
            <a:fillRect/>
          </a:stretch>
        </p:blipFill>
        <p:spPr>
          <a:xfrm>
            <a:off x="6087670" y="1084242"/>
            <a:ext cx="5416753" cy="5173517"/>
          </a:xfrm>
          <a:prstGeom prst="rect">
            <a:avLst/>
          </a:prstGeom>
        </p:spPr>
      </p:pic>
      <p:sp>
        <p:nvSpPr>
          <p:cNvPr id="5" name="Slide Number Placeholder 4">
            <a:extLst>
              <a:ext uri="{FF2B5EF4-FFF2-40B4-BE49-F238E27FC236}">
                <a16:creationId xmlns:a16="http://schemas.microsoft.com/office/drawing/2014/main" id="{6EFBA596-B25F-D8A4-3DCA-4B3CDD5B604F}"/>
              </a:ext>
            </a:extLst>
          </p:cNvPr>
          <p:cNvSpPr>
            <a:spLocks noGrp="1"/>
          </p:cNvSpPr>
          <p:nvPr>
            <p:ph type="sldNum" sz="quarter" idx="12"/>
          </p:nvPr>
        </p:nvSpPr>
        <p:spPr/>
        <p:txBody>
          <a:bodyPr/>
          <a:lstStyle/>
          <a:p>
            <a:fld id="{BA634521-C80F-DA4F-BE98-7119B7CE3C87}" type="slidenum">
              <a:rPr lang="en-US" smtClean="0"/>
              <a:pPr/>
              <a:t>45</a:t>
            </a:fld>
            <a:endParaRPr lang="en-US"/>
          </a:p>
        </p:txBody>
      </p:sp>
      <p:sp>
        <p:nvSpPr>
          <p:cNvPr id="6" name="Text Placeholder 2">
            <a:extLst>
              <a:ext uri="{FF2B5EF4-FFF2-40B4-BE49-F238E27FC236}">
                <a16:creationId xmlns:a16="http://schemas.microsoft.com/office/drawing/2014/main" id="{F4E95B9C-FE30-6EE2-FEA7-F5819ABE156F}"/>
              </a:ext>
            </a:extLst>
          </p:cNvPr>
          <p:cNvSpPr>
            <a:spLocks noGrp="1"/>
          </p:cNvSpPr>
          <p:nvPr/>
        </p:nvSpPr>
        <p:spPr>
          <a:xfrm>
            <a:off x="6234519" y="6358477"/>
            <a:ext cx="6458223" cy="547821"/>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1"/>
              </a:buClr>
            </a:pPr>
            <a:r>
              <a:rPr lang="en-GB" sz="1100">
                <a:cs typeface="Segoe UI"/>
              </a:rPr>
              <a:t>Note: The categories are subject to change following the SEND Reform consultation</a:t>
            </a:r>
            <a:endParaRPr lang="en-US" sz="1100"/>
          </a:p>
          <a:p>
            <a:endParaRPr lang="en-GB" sz="1600"/>
          </a:p>
        </p:txBody>
      </p:sp>
    </p:spTree>
    <p:extLst>
      <p:ext uri="{BB962C8B-B14F-4D97-AF65-F5344CB8AC3E}">
        <p14:creationId xmlns:p14="http://schemas.microsoft.com/office/powerpoint/2010/main" val="21860296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1C606-1B4B-F50C-6EAF-BB8BE5A3D10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765B8C7-B04D-3C73-F9BF-AE70F66EC6E4}"/>
              </a:ext>
            </a:extLst>
          </p:cNvPr>
          <p:cNvSpPr>
            <a:spLocks noGrp="1"/>
          </p:cNvSpPr>
          <p:nvPr>
            <p:ph type="title"/>
          </p:nvPr>
        </p:nvSpPr>
        <p:spPr/>
        <p:txBody>
          <a:bodyPr wrap="square"/>
          <a:lstStyle/>
          <a:p>
            <a:pPr algn="l"/>
            <a:r>
              <a:rPr lang="en-GB" b="1">
                <a:solidFill>
                  <a:srgbClr val="3E415C"/>
                </a:solidFill>
              </a:rPr>
              <a:t>References</a:t>
            </a:r>
          </a:p>
        </p:txBody>
      </p:sp>
      <p:sp>
        <p:nvSpPr>
          <p:cNvPr id="2" name="Text Placeholder 1">
            <a:extLst>
              <a:ext uri="{FF2B5EF4-FFF2-40B4-BE49-F238E27FC236}">
                <a16:creationId xmlns:a16="http://schemas.microsoft.com/office/drawing/2014/main" id="{24703D08-4AED-7378-E1F9-BD51B8B6D5E0}"/>
              </a:ext>
            </a:extLst>
          </p:cNvPr>
          <p:cNvSpPr>
            <a:spLocks noGrp="1"/>
          </p:cNvSpPr>
          <p:nvPr>
            <p:ph type="body" sz="quarter" idx="10"/>
          </p:nvPr>
        </p:nvSpPr>
        <p:spPr>
          <a:xfrm>
            <a:off x="709613" y="1768624"/>
            <a:ext cx="10796587" cy="3835400"/>
          </a:xfrm>
        </p:spPr>
        <p:txBody>
          <a:bodyPr/>
          <a:lstStyle/>
          <a:p>
            <a:r>
              <a:rPr lang="en-GB" sz="1800"/>
              <a:t>Antalek, C., Castro-Kemp, S., Dixon, F., Esposito, R., Hayton, J., Herbert, E., </a:t>
            </a:r>
            <a:r>
              <a:rPr lang="en-GB" sz="1800" err="1"/>
              <a:t>Kamenopoulou</a:t>
            </a:r>
            <a:r>
              <a:rPr lang="en-GB" sz="1800"/>
              <a:t>, L., Kolak, J., Loyd, D., Roberts, A., Romualdez, A. M., Somerville, M. P., Taha, J., &amp; </a:t>
            </a:r>
            <a:r>
              <a:rPr lang="en-GB" sz="1800" err="1"/>
              <a:t>Tunks</a:t>
            </a:r>
            <a:r>
              <a:rPr lang="en-GB" sz="1800"/>
              <a:t>, F. (2025). </a:t>
            </a:r>
            <a:r>
              <a:rPr lang="en-GB" sz="1800">
                <a:hlinkClick r:id="rId3"/>
              </a:rPr>
              <a:t>Cross-cutting themes in identifying, supporting and collaborating for children and young people with SEND: A rapid evidence review. </a:t>
            </a:r>
            <a:r>
              <a:rPr lang="en-GB" sz="1800"/>
              <a:t>Department for Education</a:t>
            </a:r>
          </a:p>
          <a:p>
            <a:r>
              <a:rPr lang="en-GB" sz="1800"/>
              <a:t>Collaborative for Academic, Social, and Emotional Learning (CASEL). (2020). </a:t>
            </a:r>
            <a:r>
              <a:rPr lang="en-GB" sz="1800">
                <a:hlinkClick r:id="rId4"/>
              </a:rPr>
              <a:t>CASEL’s SEL Framework. </a:t>
            </a:r>
            <a:endParaRPr lang="en-GB" sz="1800"/>
          </a:p>
          <a:p>
            <a:r>
              <a:rPr lang="en-GB" sz="1800"/>
              <a:t>The Communication Trust. (2015). </a:t>
            </a:r>
            <a:r>
              <a:rPr lang="en-GB" sz="1800">
                <a:hlinkClick r:id="rId5"/>
              </a:rPr>
              <a:t>Universally Speaking: The ages and stages of children’s communication development from 11 to 18 years.</a:t>
            </a:r>
            <a:r>
              <a:rPr lang="en-GB" sz="1800"/>
              <a:t> Department for Education. (2025). Early years foundation stage statutory framework: Setting the standards for learning, development and care for children from birth to five. Accessed online at: </a:t>
            </a:r>
            <a:r>
              <a:rPr lang="en-GB" sz="1800">
                <a:hlinkClick r:id="rId6"/>
              </a:rPr>
              <a:t>EYFS statutory framework for group and school-based providers</a:t>
            </a:r>
            <a:r>
              <a:rPr lang="en-GB" sz="1800"/>
              <a:t>.</a:t>
            </a:r>
          </a:p>
          <a:p>
            <a:endParaRPr lang="en-GB" sz="1800"/>
          </a:p>
        </p:txBody>
      </p:sp>
      <p:sp>
        <p:nvSpPr>
          <p:cNvPr id="5" name="Slide Number Placeholder 4">
            <a:extLst>
              <a:ext uri="{FF2B5EF4-FFF2-40B4-BE49-F238E27FC236}">
                <a16:creationId xmlns:a16="http://schemas.microsoft.com/office/drawing/2014/main" id="{30C16324-A82B-9B91-BE19-382C40A4FBF8}"/>
              </a:ext>
            </a:extLst>
          </p:cNvPr>
          <p:cNvSpPr>
            <a:spLocks noGrp="1"/>
          </p:cNvSpPr>
          <p:nvPr>
            <p:ph type="sldNum" sz="quarter" idx="12"/>
          </p:nvPr>
        </p:nvSpPr>
        <p:spPr/>
        <p:txBody>
          <a:bodyPr/>
          <a:lstStyle/>
          <a:p>
            <a:fld id="{BA634521-C80F-DA4F-BE98-7119B7CE3C87}" type="slidenum">
              <a:rPr lang="en-US" smtClean="0"/>
              <a:pPr/>
              <a:t>46</a:t>
            </a:fld>
            <a:endParaRPr lang="en-US"/>
          </a:p>
        </p:txBody>
      </p:sp>
    </p:spTree>
    <p:extLst>
      <p:ext uri="{BB962C8B-B14F-4D97-AF65-F5344CB8AC3E}">
        <p14:creationId xmlns:p14="http://schemas.microsoft.com/office/powerpoint/2010/main" val="8811461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1ED2F-68ED-BE8C-BE87-2C491F48603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C608257-81E2-0140-125C-2DA3AFB89C8F}"/>
              </a:ext>
            </a:extLst>
          </p:cNvPr>
          <p:cNvSpPr>
            <a:spLocks noGrp="1"/>
          </p:cNvSpPr>
          <p:nvPr>
            <p:ph type="title"/>
          </p:nvPr>
        </p:nvSpPr>
        <p:spPr/>
        <p:txBody>
          <a:bodyPr wrap="square"/>
          <a:lstStyle/>
          <a:p>
            <a:pPr algn="l"/>
            <a:r>
              <a:rPr lang="en-GB" b="1">
                <a:solidFill>
                  <a:srgbClr val="3E415C"/>
                </a:solidFill>
              </a:rPr>
              <a:t>References (continued)</a:t>
            </a:r>
          </a:p>
        </p:txBody>
      </p:sp>
      <p:sp>
        <p:nvSpPr>
          <p:cNvPr id="2" name="Text Placeholder 1">
            <a:extLst>
              <a:ext uri="{FF2B5EF4-FFF2-40B4-BE49-F238E27FC236}">
                <a16:creationId xmlns:a16="http://schemas.microsoft.com/office/drawing/2014/main" id="{91D34750-38BC-FDB7-E50A-344C1D20E3F1}"/>
              </a:ext>
            </a:extLst>
          </p:cNvPr>
          <p:cNvSpPr>
            <a:spLocks noGrp="1"/>
          </p:cNvSpPr>
          <p:nvPr>
            <p:ph type="body" sz="quarter" idx="10"/>
          </p:nvPr>
        </p:nvSpPr>
        <p:spPr>
          <a:xfrm>
            <a:off x="709613" y="1768624"/>
            <a:ext cx="10796588" cy="3835400"/>
          </a:xfrm>
        </p:spPr>
        <p:txBody>
          <a:bodyPr/>
          <a:lstStyle/>
          <a:p>
            <a:r>
              <a:rPr lang="en-GB" sz="1800">
                <a:solidFill>
                  <a:srgbClr val="2A2D41"/>
                </a:solidFill>
              </a:rPr>
              <a:t>Department for Education (2026). SEND Reform: putting children and young people first. Accessed online at: </a:t>
            </a:r>
            <a:r>
              <a:rPr lang="en-GB" sz="1800">
                <a:hlinkClick r:id="rId3"/>
              </a:rPr>
              <a:t>SEND reform: putting children and young people first (HTML version) - GOV.UK</a:t>
            </a:r>
            <a:endParaRPr lang="en-GB" sz="1800">
              <a:solidFill>
                <a:srgbClr val="2A2D41"/>
              </a:solidFill>
            </a:endParaRPr>
          </a:p>
          <a:p>
            <a:r>
              <a:rPr lang="en-GB" sz="1800"/>
              <a:t>Denham, S. (2018). Keeping SEL Developmental: The Importance of a Developmental Lens for Fostering and Assessing SEL Competencies. Accessed online at: </a:t>
            </a:r>
            <a:r>
              <a:rPr lang="en-GB" sz="1800">
                <a:hlinkClick r:id="rId4"/>
              </a:rPr>
              <a:t>https://casel.s3.us-east-2.amazonaws.com/CASEL-Resources-Keeping-SEL-Developmental.pdf</a:t>
            </a:r>
            <a:endParaRPr lang="en-GB" sz="1800"/>
          </a:p>
          <a:p>
            <a:r>
              <a:rPr lang="en-GB" sz="1800"/>
              <a:t>Education Endowment Foundation. (2025). Special Educational Needs in Mainstream Schools: Guidance Report.</a:t>
            </a:r>
          </a:p>
          <a:p>
            <a:r>
              <a:rPr lang="en-GB" sz="1800"/>
              <a:t>Education Endowment Foundation. (2026). The EEF guide to inclusive teaching. Accessed online at: </a:t>
            </a:r>
            <a:r>
              <a:rPr lang="en-GB" sz="1800">
                <a:hlinkClick r:id="rId5"/>
              </a:rPr>
              <a:t>https://educationendowmentfoundation.org.uk/education-evidence/inclusive-teaching/universal-approaches</a:t>
            </a:r>
            <a:endParaRPr lang="en-GB" sz="1800"/>
          </a:p>
          <a:p>
            <a:r>
              <a:rPr lang="en-GB" sz="1800"/>
              <a:t>World Health Organisation. (2001). International Classification of Functioning, Disability and Health (ICF). Accessed online: https://iris.who.int/server/api/core/bitstreams/83e1c3e0-cf9e-4063-a424-71ccc9a84ded/content</a:t>
            </a:r>
          </a:p>
          <a:p>
            <a:endParaRPr lang="en-GB" sz="1800"/>
          </a:p>
          <a:p>
            <a:endParaRPr lang="en-GB" sz="1800"/>
          </a:p>
          <a:p>
            <a:endParaRPr lang="en-GB" sz="1800"/>
          </a:p>
        </p:txBody>
      </p:sp>
      <p:sp>
        <p:nvSpPr>
          <p:cNvPr id="5" name="Slide Number Placeholder 4">
            <a:extLst>
              <a:ext uri="{FF2B5EF4-FFF2-40B4-BE49-F238E27FC236}">
                <a16:creationId xmlns:a16="http://schemas.microsoft.com/office/drawing/2014/main" id="{B0A4BF32-1381-1F4B-1E3F-26806BC07BF1}"/>
              </a:ext>
            </a:extLst>
          </p:cNvPr>
          <p:cNvSpPr>
            <a:spLocks noGrp="1"/>
          </p:cNvSpPr>
          <p:nvPr>
            <p:ph type="sldNum" sz="quarter" idx="12"/>
          </p:nvPr>
        </p:nvSpPr>
        <p:spPr/>
        <p:txBody>
          <a:bodyPr/>
          <a:lstStyle/>
          <a:p>
            <a:fld id="{BA634521-C80F-DA4F-BE98-7119B7CE3C87}" type="slidenum">
              <a:rPr lang="en-US" smtClean="0"/>
              <a:pPr/>
              <a:t>47</a:t>
            </a:fld>
            <a:endParaRPr lang="en-US"/>
          </a:p>
        </p:txBody>
      </p:sp>
    </p:spTree>
    <p:extLst>
      <p:ext uri="{BB962C8B-B14F-4D97-AF65-F5344CB8AC3E}">
        <p14:creationId xmlns:p14="http://schemas.microsoft.com/office/powerpoint/2010/main" val="32162548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527FF-84B2-C3CB-F071-4587C1BF6B8D}"/>
              </a:ext>
            </a:extLst>
          </p:cNvPr>
          <p:cNvSpPr>
            <a:spLocks noGrp="1"/>
          </p:cNvSpPr>
          <p:nvPr>
            <p:ph type="title" idx="4294967295"/>
          </p:nvPr>
        </p:nvSpPr>
        <p:spPr>
          <a:xfrm>
            <a:off x="710407" y="-610224"/>
            <a:ext cx="10771185" cy="1220447"/>
          </a:xfrm>
        </p:spPr>
        <p:txBody>
          <a:bodyPr/>
          <a:lstStyle/>
          <a:p>
            <a:r>
              <a:rPr lang="en-GB"/>
              <a:t>Closing slide</a:t>
            </a:r>
          </a:p>
        </p:txBody>
      </p:sp>
    </p:spTree>
    <p:extLst>
      <p:ext uri="{BB962C8B-B14F-4D97-AF65-F5344CB8AC3E}">
        <p14:creationId xmlns:p14="http://schemas.microsoft.com/office/powerpoint/2010/main" val="2061199644"/>
      </p:ext>
    </p:extLst>
  </p:cSld>
  <p:clrMapOvr>
    <a:masterClrMapping/>
  </p:clrMapOvr>
</p:sld>
</file>

<file path=ppt/theme/theme1.xml><?xml version="1.0" encoding="utf-8"?>
<a:theme xmlns:a="http://schemas.openxmlformats.org/drawingml/2006/main" name="1_Navy lead">
  <a:themeElements>
    <a:clrScheme name="DfE-Ambition-Combo">
      <a:dk1>
        <a:srgbClr val="0C0D0D"/>
      </a:dk1>
      <a:lt1>
        <a:srgbClr val="FFFFFF"/>
      </a:lt1>
      <a:dk2>
        <a:srgbClr val="003764"/>
      </a:dk2>
      <a:lt2>
        <a:srgbClr val="FFFFFF"/>
      </a:lt2>
      <a:accent1>
        <a:srgbClr val="1D70B8"/>
      </a:accent1>
      <a:accent2>
        <a:srgbClr val="003764"/>
      </a:accent2>
      <a:accent3>
        <a:srgbClr val="14B4E9"/>
      </a:accent3>
      <a:accent4>
        <a:srgbClr val="006FB7"/>
      </a:accent4>
      <a:accent5>
        <a:srgbClr val="B1B4B6"/>
      </a:accent5>
      <a:accent6>
        <a:srgbClr val="FFCC00"/>
      </a:accent6>
      <a:hlink>
        <a:srgbClr val="003764"/>
      </a:hlink>
      <a:folHlink>
        <a:srgbClr val="1D70B8"/>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Navy">
      <a:srgbClr val="474C68"/>
    </a:custClr>
    <a:custClr name="Yellow">
      <a:srgbClr val="FFCD00"/>
    </a:custClr>
    <a:custClr name="Coral">
      <a:srgbClr val="E94B58"/>
    </a:custClr>
    <a:custClr name="Cyan">
      <a:srgbClr val="00B6ED"/>
    </a:custClr>
    <a:custClr name="Teal">
      <a:srgbClr val="00987C"/>
    </a:custClr>
    <a:custClr name="Orange">
      <a:srgbClr val="EC642E"/>
    </a:custClr>
    <a:custClr name="Purple">
      <a:srgbClr val="6D2160"/>
    </a:custClr>
    <a:custClr name="Green">
      <a:srgbClr val="C1D10F"/>
    </a:custClr>
    <a:custClr name="Blue">
      <a:srgbClr val="006FB7"/>
    </a:custClr>
    <a:custClr name="Red">
      <a:srgbClr val="BF1C1D"/>
    </a:custClr>
    <a:custClr name="Navy">
      <a:srgbClr val="474C68"/>
    </a:custClr>
    <a:custClr name="Navy 40%">
      <a:srgbClr val="B6B7C3"/>
    </a:custClr>
    <a:custClr name="Navy 30%">
      <a:srgbClr val="C8C9D2"/>
    </a:custClr>
    <a:custClr name="Navy 20%">
      <a:srgbClr val="DADBE1"/>
    </a:custClr>
    <a:custClr name="Navy 10%">
      <a:srgbClr val="EDEDF0"/>
    </a:custClr>
    <a:custClr name="Black">
      <a:srgbClr val="000000"/>
    </a:custClr>
    <a:custClr name="Black 40%">
      <a:srgbClr val="BEB3B3"/>
    </a:custClr>
    <a:custClr name="Black 30%">
      <a:srgbClr val="C7C7C7"/>
    </a:custClr>
    <a:custClr name="Black 20%">
      <a:srgbClr val="DBDBDA"/>
    </a:custClr>
    <a:custClr name="Black 10%">
      <a:srgbClr val="EDEDED"/>
    </a:custClr>
    <a:custClr name="White">
      <a:srgbClr val="FFFFFF"/>
    </a:custClr>
  </a:custClrLst>
  <a:extLst>
    <a:ext uri="{05A4C25C-085E-4340-85A3-A5531E510DB2}">
      <thm15:themeFamily xmlns:thm15="http://schemas.microsoft.com/office/thememl/2012/main" name="ambition-green lead-20230308.potx  -  Read-Only" id="{50F7C519-81C5-48CD-BDFC-5A5ED53BEC69}" vid="{D50E37C1-154B-4AA6-A965-F88536C992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791A16D18B2248B72862E126E8B12B" ma:contentTypeVersion="5" ma:contentTypeDescription="Create a new document." ma:contentTypeScope="" ma:versionID="e7a81ca6086c8251fa6cdaca25204ff8">
  <xsd:schema xmlns:xsd="http://www.w3.org/2001/XMLSchema" xmlns:xs="http://www.w3.org/2001/XMLSchema" xmlns:p="http://schemas.microsoft.com/office/2006/metadata/properties" xmlns:ns1="http://schemas.microsoft.com/sharepoint/v3" xmlns:ns2="46fa5b38-e717-477d-b22d-41f4dfa63b91" targetNamespace="http://schemas.microsoft.com/office/2006/metadata/properties" ma:root="true" ma:fieldsID="eef000b8e4f90eae1670538a9e57eb84" ns1:_="" ns2:_="">
    <xsd:import namespace="http://schemas.microsoft.com/sharepoint/v3"/>
    <xsd:import namespace="46fa5b38-e717-477d-b22d-41f4dfa63b9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fa5b38-e717-477d-b22d-41f4dfa63b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4D9A56B-8473-4E08-9DE6-8AD8DA10C641}">
  <ds:schemaRefs>
    <ds:schemaRef ds:uri="http://schemas.microsoft.com/sharepoint/v3/contenttype/forms"/>
  </ds:schemaRefs>
</ds:datastoreItem>
</file>

<file path=customXml/itemProps2.xml><?xml version="1.0" encoding="utf-8"?>
<ds:datastoreItem xmlns:ds="http://schemas.openxmlformats.org/officeDocument/2006/customXml" ds:itemID="{95721447-447F-448B-B38C-EB132BE8D61C}">
  <ds:schemaRefs>
    <ds:schemaRef ds:uri="http://purl.org/dc/terms/"/>
    <ds:schemaRef ds:uri="http://schemas.microsoft.com/office/2006/metadata/properties"/>
    <ds:schemaRef ds:uri="http://schemas.microsoft.com/office/2006/documentManagement/types"/>
    <ds:schemaRef ds:uri="http://purl.org/dc/dcmitype/"/>
    <ds:schemaRef ds:uri="http://purl.org/dc/elements/1.1/"/>
    <ds:schemaRef ds:uri="http://schemas.microsoft.com/sharepoint/v3"/>
    <ds:schemaRef ds:uri="http://www.w3.org/XML/1998/namespace"/>
    <ds:schemaRef ds:uri="http://schemas.microsoft.com/office/infopath/2007/PartnerControls"/>
    <ds:schemaRef ds:uri="http://schemas.openxmlformats.org/package/2006/metadata/core-properties"/>
    <ds:schemaRef ds:uri="46fa5b38-e717-477d-b22d-41f4dfa63b91"/>
  </ds:schemaRefs>
</ds:datastoreItem>
</file>

<file path=customXml/itemProps3.xml><?xml version="1.0" encoding="utf-8"?>
<ds:datastoreItem xmlns:ds="http://schemas.openxmlformats.org/officeDocument/2006/customXml" ds:itemID="{1594A553-D7F9-47B1-9F35-4331436F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6fa5b38-e717-477d-b22d-41f4dfa63b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4a406d6-3f4a-4424-ba57-5e2bf0723b58}" enabled="1" method="Privileged" siteId="{fad277c9-c60a-4da1-b5f3-b3b8b34a82f9}" removed="0"/>
</clbl:labelList>
</file>

<file path=docProps/app.xml><?xml version="1.0" encoding="utf-8"?>
<Properties xmlns="http://schemas.openxmlformats.org/officeDocument/2006/extended-properties" xmlns:vt="http://schemas.openxmlformats.org/officeDocument/2006/docPropsVTypes">
  <Template>ambition-green lead-20230308</Template>
  <TotalTime>9</TotalTime>
  <Words>10299</Words>
  <Application>Microsoft Office PowerPoint</Application>
  <PresentationFormat>Widescreen</PresentationFormat>
  <Paragraphs>748</Paragraphs>
  <Slides>48</Slides>
  <Notes>47</Notes>
  <HiddenSlides>24</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Arial</vt:lpstr>
      <vt:lpstr>Calibri</vt:lpstr>
      <vt:lpstr>Segoe UI</vt:lpstr>
      <vt:lpstr>System Font Regular</vt:lpstr>
      <vt:lpstr>1_Navy lead</vt:lpstr>
      <vt:lpstr>Document explainer</vt:lpstr>
      <vt:lpstr>Facilitation guidance: timings</vt:lpstr>
      <vt:lpstr> Inclusive teaching and areas of development </vt:lpstr>
      <vt:lpstr>Session timings</vt:lpstr>
      <vt:lpstr>Aims of the session</vt:lpstr>
      <vt:lpstr>Reflection </vt:lpstr>
      <vt:lpstr>What do we mean by areas of development?</vt:lpstr>
      <vt:lpstr>Areas of development </vt:lpstr>
      <vt:lpstr>Areas of development</vt:lpstr>
      <vt:lpstr>Facilitator guidance: hidden slide </vt:lpstr>
      <vt:lpstr>Reflection on areas of development </vt:lpstr>
      <vt:lpstr>"Given that children’s cognitive abilities are in continual flux, it is expected that their cognitive strengths and difficulties will shift over time and in response to environmental demands."</vt:lpstr>
      <vt:lpstr>Example of the areas of development in everyday life</vt:lpstr>
      <vt:lpstr>Areas of development in everyday life</vt:lpstr>
      <vt:lpstr>Developmental journeys </vt:lpstr>
      <vt:lpstr>Facilitator guidance: example choice </vt:lpstr>
      <vt:lpstr>Speech, language and communication development</vt:lpstr>
      <vt:lpstr>Sensory development</vt:lpstr>
      <vt:lpstr>Executive function development</vt:lpstr>
      <vt:lpstr>Social and emotional development</vt:lpstr>
      <vt:lpstr>Motor and physical development</vt:lpstr>
      <vt:lpstr>Summary</vt:lpstr>
      <vt:lpstr>What do we need to know about learning needs?</vt:lpstr>
      <vt:lpstr>Learning needs</vt:lpstr>
      <vt:lpstr>Understanding need</vt:lpstr>
      <vt:lpstr>Needs are often dynamic</vt:lpstr>
      <vt:lpstr>Facilitator guidance: discussion options</vt:lpstr>
      <vt:lpstr>Discussion on pupil need and support</vt:lpstr>
      <vt:lpstr>Discussion on example scenario</vt:lpstr>
      <vt:lpstr>How can the areas of development help us approach inclusive teaching?</vt:lpstr>
      <vt:lpstr>What is inclusive teaching?</vt:lpstr>
      <vt:lpstr>Two-part model</vt:lpstr>
      <vt:lpstr>Discussion on challenging curriculum areas</vt:lpstr>
      <vt:lpstr>Facilitator guidance: example options (part 1) </vt:lpstr>
      <vt:lpstr>Discussion: primary example (part 1)</vt:lpstr>
      <vt:lpstr>Discussion: secondary example (part 1)</vt:lpstr>
      <vt:lpstr>How can universal approaches help?</vt:lpstr>
      <vt:lpstr>Discussion on supporting learners in challenging curriculum areas</vt:lpstr>
      <vt:lpstr>Facilitator guidance: example options (part 2)</vt:lpstr>
      <vt:lpstr>Discussion: primary example (part 2)</vt:lpstr>
      <vt:lpstr>Discussion: secondary example (part 2)</vt:lpstr>
      <vt:lpstr>Facilitator guidance: reflection options   </vt:lpstr>
      <vt:lpstr>Reflection on using universal approaches to support learners  </vt:lpstr>
      <vt:lpstr>How can universal approaches support all pupils: example</vt:lpstr>
      <vt:lpstr>Reflection on challenging areas of the curriculum and areas of development</vt:lpstr>
      <vt:lpstr>References</vt:lpstr>
      <vt:lpstr>References (continued)</vt:lpstr>
      <vt:lpstr>Closing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Areas of development: PowerPoint Presentation</dc:title>
  <dc:subject>SEND and inclusion training for schools</dc:subject>
  <dc:creator>Ambition Institute</dc:creator>
  <cp:lastModifiedBy>SUMNER, Tom</cp:lastModifiedBy>
  <cp:revision>1</cp:revision>
  <cp:lastPrinted>2026-08-04T12:08:19Z</cp:lastPrinted>
  <dcterms:created xsi:type="dcterms:W3CDTF">2023-11-03T11:37:35Z</dcterms:created>
  <dcterms:modified xsi:type="dcterms:W3CDTF">2026-09-24T12:09:19Z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0x010100AA791A16D18B2248B72862E126E8B12B</vt:lpwstr>
  </property>
  <property fmtid="{D5CDD505-2E9C-101B-9397-08002B2CF9AE}" pid="3" name="MediaServiceImageTags">
    <vt:lpwstr/>
  </property>
</Properties>
</file>