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3" r:id="rId4"/>
  </p:sldMasterIdLst>
  <p:notesMasterIdLst>
    <p:notesMasterId r:id="rId41"/>
  </p:notesMasterIdLst>
  <p:handoutMasterIdLst>
    <p:handoutMasterId r:id="rId42"/>
  </p:handoutMasterIdLst>
  <p:sldIdLst>
    <p:sldId id="2243" r:id="rId5"/>
    <p:sldId id="2199" r:id="rId6"/>
    <p:sldId id="2088" r:id="rId7"/>
    <p:sldId id="474" r:id="rId8"/>
    <p:sldId id="2128" r:id="rId9"/>
    <p:sldId id="2235" r:id="rId10"/>
    <p:sldId id="2223" r:id="rId11"/>
    <p:sldId id="2246" r:id="rId12"/>
    <p:sldId id="2247" r:id="rId13"/>
    <p:sldId id="2248" r:id="rId14"/>
    <p:sldId id="2249" r:id="rId15"/>
    <p:sldId id="2244" r:id="rId16"/>
    <p:sldId id="2129" r:id="rId17"/>
    <p:sldId id="2126" r:id="rId18"/>
    <p:sldId id="2241" r:id="rId19"/>
    <p:sldId id="2239" r:id="rId20"/>
    <p:sldId id="2164" r:id="rId21"/>
    <p:sldId id="2165" r:id="rId22"/>
    <p:sldId id="2263" r:id="rId23"/>
    <p:sldId id="2133" r:id="rId24"/>
    <p:sldId id="2189" r:id="rId25"/>
    <p:sldId id="2254" r:id="rId26"/>
    <p:sldId id="2255" r:id="rId27"/>
    <p:sldId id="2240" r:id="rId28"/>
    <p:sldId id="2167" r:id="rId29"/>
    <p:sldId id="2134" r:id="rId30"/>
    <p:sldId id="2168" r:id="rId31"/>
    <p:sldId id="2192" r:id="rId32"/>
    <p:sldId id="2169" r:id="rId33"/>
    <p:sldId id="2242" r:id="rId34"/>
    <p:sldId id="2198" r:id="rId35"/>
    <p:sldId id="2194" r:id="rId36"/>
    <p:sldId id="2196" r:id="rId37"/>
    <p:sldId id="2197" r:id="rId38"/>
    <p:sldId id="2154" r:id="rId39"/>
    <p:sldId id="2264"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ocument explainer " id="{8990CB63-BECC-4F05-A202-7F1F91AA9555}">
          <p14:sldIdLst>
            <p14:sldId id="2243"/>
          </p14:sldIdLst>
        </p14:section>
        <p14:section name="Introduction &amp; aims" id="{97D04D36-04E2-1449-A119-B1D0376BD079}">
          <p14:sldIdLst>
            <p14:sldId id="2199"/>
            <p14:sldId id="2088"/>
            <p14:sldId id="474"/>
            <p14:sldId id="2128"/>
          </p14:sldIdLst>
        </p14:section>
        <p14:section name="What is inclusive teaching?" id="{837EBA09-AA51-4587-AF69-8C37DA77A308}">
          <p14:sldIdLst>
            <p14:sldId id="2235"/>
            <p14:sldId id="2223"/>
            <p14:sldId id="2246"/>
            <p14:sldId id="2247"/>
            <p14:sldId id="2248"/>
            <p14:sldId id="2249"/>
            <p14:sldId id="2244"/>
            <p14:sldId id="2129"/>
            <p14:sldId id="2126"/>
            <p14:sldId id="2241"/>
          </p14:sldIdLst>
        </p14:section>
        <p14:section name="Universal approaches" id="{D47BF63A-3C2E-4C93-8023-45D1A53216C1}">
          <p14:sldIdLst>
            <p14:sldId id="2239"/>
            <p14:sldId id="2164"/>
            <p14:sldId id="2165"/>
            <p14:sldId id="2263"/>
            <p14:sldId id="2133"/>
            <p14:sldId id="2189"/>
            <p14:sldId id="2254"/>
            <p14:sldId id="2255"/>
          </p14:sldIdLst>
        </p14:section>
        <p14:section name="Adaptations &amp; additional support" id="{5436EF87-9049-4F97-8510-52C267D57071}">
          <p14:sldIdLst>
            <p14:sldId id="2240"/>
            <p14:sldId id="2167"/>
            <p14:sldId id="2134"/>
            <p14:sldId id="2168"/>
            <p14:sldId id="2192"/>
            <p14:sldId id="2169"/>
          </p14:sldIdLst>
        </p14:section>
        <p14:section name="Reflection" id="{07BBF017-4658-4781-A039-CEB2EF2A8729}">
          <p14:sldIdLst>
            <p14:sldId id="2242"/>
            <p14:sldId id="2198"/>
            <p14:sldId id="2194"/>
            <p14:sldId id="2196"/>
            <p14:sldId id="2197"/>
          </p14:sldIdLst>
        </p14:section>
        <p14:section name="References" id="{168D8376-1A94-4172-BFF1-B20100BB904B}">
          <p14:sldIdLst>
            <p14:sldId id="2154"/>
            <p14:sldId id="2264"/>
          </p14:sldIdLst>
        </p14:section>
      </p14:sectionLst>
    </p:ext>
    <p:ext uri="{EFAFB233-063F-42B5-8137-9DF3F51BA10A}">
      <p15:sldGuideLst xmlns:p15="http://schemas.microsoft.com/office/powerpoint/2012/main">
        <p15:guide id="2" pos="3840" userDrawn="1">
          <p15:clr>
            <a:srgbClr val="A4A3A4"/>
          </p15:clr>
        </p15:guide>
        <p15:guide id="3" orient="horz" pos="213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0B16B05-7C08-98AE-C8AC-9DCB0AA56AC5}" name="Lucy Newman" initials="LN" userId="S::lucy.newman@ambition.org.uk::91c1e259-1c1c-4697-bd27-838cd31a3684" providerId="AD"/>
  <p188:author id="{AD6CBA0F-8562-7A92-81F6-C462CA7E8E20}" name="Jenna Wyatt" initials="JW" userId="S::jenna.wyatt@ambition.org.uk::56cb554e-e809-4ddf-ad36-d93ab59d8117" providerId="AD"/>
  <p188:author id="{FA5D011A-901D-6241-82F7-34DBE9DA5C26}" name="Laura Wilkins" initials="LW" userId="S::laura.wilkins@ambition.org.uk::beabfb49-f32d-4543-b220-bf11b47e6d50" providerId="AD"/>
  <p188:author id="{BFEB581F-C10D-B7B1-B0D7-744A095CFB05}" name="Harriet Lowes-Belk" initials="HL" userId="S::harriet.lowes-belk@ambition.org.uk::c4fc8c34-7fee-4057-b952-37618563d3ef" providerId="AD"/>
  <p188:author id="{DD1D7E23-D5FB-0053-8218-F9B515A0F0C3}" name="Amy Tweddle-Bray" initials="AT" userId="S::amy.tweddle@ambition.org.uk::24f19b76-37ba-4ba1-a60d-068fff5b481a" providerId="AD"/>
  <p188:author id="{9DBCE03E-42E2-5216-BA27-4B2EB7C9787A}" name="Katie McHugh" initials="KM" userId="S::katie.mchugh@ambition.org.uk::52b9d370-5e66-4a37-ac9f-f1fcf2516f7d" providerId="AD"/>
  <p188:author id="{53E85E48-36C6-380D-655B-0B4CAEC9EC47}" name="Jess Tratt" initials="" userId="S::jess.tratt@ambition.org.uk::f0926619-6a94-4782-af04-78aaf4522322" providerId="AD"/>
  <p188:author id="{9D35444C-3C23-C5CE-2C94-A78765EE43F1}" name="Toby Horrocks" initials="TH" userId="S::Toby.Horrocks@ambition.org.uk::137d81cf-537e-4dcb-98f0-cb556f4590d4" providerId="AD"/>
  <p188:author id="{371C5B4D-3F32-8B26-1AFD-6BB79DD79DF4}" name="Christopher Such" initials="CS" userId="S::christopher.such@ambition.org.uk::bcaa58d7-1965-4ad7-996a-c808461e814b" providerId="AD"/>
  <p188:author id="{973D039A-1ED3-0EEB-CCFD-37049A6D9488}" name="Bex Turner" initials="BT" userId="S::bex.turner@ambition.org.uk::fe7a893d-e131-4a89-b172-272cfc9b1c71" providerId="AD"/>
  <p188:author id="{241F29B1-3A42-13F0-C6B5-7586796AA4F4}" name="Katy Patten" initials="KP" userId="S::katy.patten@ambition.org.uk::090486c7-f22f-455e-b3ad-6b38d1d24be6" providerId="AD"/>
  <p188:author id="{6FB035BE-3F2F-BF89-FF74-81B28FC1FEB9}" name="Nick Rose" initials="NR" userId="S::nick.rose@ambition.org.uk::6837beb4-4d9b-4ade-bbe5-4cf03367782c" providerId="AD"/>
  <p188:author id="{602F6FC0-F4AE-4BF5-2646-55A5B2F2F66C}" name="Sarah Bagshaw-McCormick" initials="SBM" userId="S::sarah.bagshaw-mccormick@ambition.org.uk::5adfa470-9443-4207-90b0-caa752b68268" providerId="AD"/>
  <p188:author id="{C37702F5-30FD-34FD-AAB7-651A56567863}" name="Sally Morris" initials="SM" userId="S::sally.morris@ambition.org.uk::ef4201d9-0680-4dc5-8cd4-f5287a70b42d" providerId="AD"/>
  <p188:author id="{B736A7F9-1736-B703-D4A0-D7CD472BD0FD}" name="Natalie Burns" initials="NB" userId="S::natalie.burns@ambition.org.uk::f9f25fb6-e5c1-446f-8679-ce723466b4a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8ED"/>
    <a:srgbClr val="474C68"/>
    <a:srgbClr val="17B5EA"/>
    <a:srgbClr val="FFCC00"/>
    <a:srgbClr val="C1D00E"/>
    <a:srgbClr val="000000"/>
    <a:srgbClr val="C1D10F"/>
    <a:srgbClr val="E94B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63" d="100"/>
          <a:sy n="163" d="100"/>
        </p:scale>
        <p:origin x="174" y="144"/>
      </p:cViewPr>
      <p:guideLst>
        <p:guide pos="3840"/>
        <p:guide orient="horz" pos="213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 Tratt" userId="f0926619-6a94-4782-af04-78aaf4522322" providerId="ADAL" clId="{7B29FE46-EBC1-47FC-BD50-8C05BC7D12BE}"/>
    <pc:docChg chg="mod modSld">
      <pc:chgData name="Jess Tratt" userId="f0926619-6a94-4782-af04-78aaf4522322" providerId="ADAL" clId="{7B29FE46-EBC1-47FC-BD50-8C05BC7D12BE}" dt="2026-09-18T06:53:41.119" v="77" actId="20577"/>
      <pc:docMkLst>
        <pc:docMk/>
      </pc:docMkLst>
      <pc:sldChg chg="modSp modNotesTx">
        <pc:chgData name="Jess Tratt" userId="f0926619-6a94-4782-af04-78aaf4522322" providerId="ADAL" clId="{7B29FE46-EBC1-47FC-BD50-8C05BC7D12BE}" dt="2026-09-15T05:11:22.903" v="50" actId="20577"/>
        <pc:sldMkLst>
          <pc:docMk/>
          <pc:sldMk cId="1258048243" sldId="2164"/>
        </pc:sldMkLst>
        <pc:spChg chg="mod">
          <ac:chgData name="Jess Tratt" userId="f0926619-6a94-4782-af04-78aaf4522322" providerId="ADAL" clId="{7B29FE46-EBC1-47FC-BD50-8C05BC7D12BE}" dt="2026-09-15T05:10:08.202" v="42"/>
          <ac:spMkLst>
            <pc:docMk/>
            <pc:sldMk cId="1258048243" sldId="2164"/>
            <ac:spMk id="3" creationId="{F36B3418-C9DB-4E79-C70C-00102ED5755F}"/>
          </ac:spMkLst>
        </pc:spChg>
      </pc:sldChg>
      <pc:sldChg chg="modSp modNotesTx">
        <pc:chgData name="Jess Tratt" userId="f0926619-6a94-4782-af04-78aaf4522322" providerId="ADAL" clId="{7B29FE46-EBC1-47FC-BD50-8C05BC7D12BE}" dt="2026-09-15T05:18:38.354" v="63" actId="20577"/>
        <pc:sldMkLst>
          <pc:docMk/>
          <pc:sldMk cId="3929420490" sldId="2167"/>
        </pc:sldMkLst>
        <pc:spChg chg="mod">
          <ac:chgData name="Jess Tratt" userId="f0926619-6a94-4782-af04-78aaf4522322" providerId="ADAL" clId="{7B29FE46-EBC1-47FC-BD50-8C05BC7D12BE}" dt="2026-09-15T05:18:05.781" v="61"/>
          <ac:spMkLst>
            <pc:docMk/>
            <pc:sldMk cId="3929420490" sldId="2167"/>
            <ac:spMk id="3" creationId="{408DA16F-8989-2B5D-C1D2-37A7EDA029FA}"/>
          </ac:spMkLst>
        </pc:spChg>
      </pc:sldChg>
      <pc:sldChg chg="modSp mod">
        <pc:chgData name="Jess Tratt" userId="f0926619-6a94-4782-af04-78aaf4522322" providerId="ADAL" clId="{7B29FE46-EBC1-47FC-BD50-8C05BC7D12BE}" dt="2026-09-15T05:19:01.168" v="75" actId="20577"/>
        <pc:sldMkLst>
          <pc:docMk/>
          <pc:sldMk cId="2997339260" sldId="2168"/>
        </pc:sldMkLst>
        <pc:spChg chg="mod">
          <ac:chgData name="Jess Tratt" userId="f0926619-6a94-4782-af04-78aaf4522322" providerId="ADAL" clId="{7B29FE46-EBC1-47FC-BD50-8C05BC7D12BE}" dt="2026-09-15T05:19:01.168" v="75" actId="20577"/>
          <ac:spMkLst>
            <pc:docMk/>
            <pc:sldMk cId="2997339260" sldId="2168"/>
            <ac:spMk id="3" creationId="{2BC12950-ACDB-06B8-82FC-5F78AC03ADEB}"/>
          </ac:spMkLst>
        </pc:spChg>
      </pc:sldChg>
      <pc:sldChg chg="modNotesTx">
        <pc:chgData name="Jess Tratt" userId="f0926619-6a94-4782-af04-78aaf4522322" providerId="ADAL" clId="{7B29FE46-EBC1-47FC-BD50-8C05BC7D12BE}" dt="2026-09-15T05:12:17.425" v="55" actId="20577"/>
        <pc:sldMkLst>
          <pc:docMk/>
          <pc:sldMk cId="444416072" sldId="2189"/>
        </pc:sldMkLst>
      </pc:sldChg>
      <pc:sldChg chg="modSp mod modNotesTx">
        <pc:chgData name="Jess Tratt" userId="f0926619-6a94-4782-af04-78aaf4522322" providerId="ADAL" clId="{7B29FE46-EBC1-47FC-BD50-8C05BC7D12BE}" dt="2026-09-18T06:53:41.119" v="77" actId="20577"/>
        <pc:sldMkLst>
          <pc:docMk/>
          <pc:sldMk cId="3560508643" sldId="2243"/>
        </pc:sldMkLst>
        <pc:spChg chg="mod">
          <ac:chgData name="Jess Tratt" userId="f0926619-6a94-4782-af04-78aaf4522322" providerId="ADAL" clId="{7B29FE46-EBC1-47FC-BD50-8C05BC7D12BE}" dt="2026-09-18T06:53:41.119" v="77" actId="20577"/>
          <ac:spMkLst>
            <pc:docMk/>
            <pc:sldMk cId="3560508643" sldId="2243"/>
            <ac:spMk id="11" creationId="{CFAFD003-A021-CA2E-8436-A9779724E079}"/>
          </ac:spMkLst>
        </pc:spChg>
      </pc:sldChg>
      <pc:sldChg chg="modNotesTx">
        <pc:chgData name="Jess Tratt" userId="f0926619-6a94-4782-af04-78aaf4522322" providerId="ADAL" clId="{7B29FE46-EBC1-47FC-BD50-8C05BC7D12BE}" dt="2026-09-15T05:06:38.794" v="24" actId="20577"/>
        <pc:sldMkLst>
          <pc:docMk/>
          <pc:sldMk cId="2434218062" sldId="2246"/>
        </pc:sldMkLst>
      </pc:sldChg>
      <pc:sldChg chg="modNotesTx">
        <pc:chgData name="Jess Tratt" userId="f0926619-6a94-4782-af04-78aaf4522322" providerId="ADAL" clId="{7B29FE46-EBC1-47FC-BD50-8C05BC7D12BE}" dt="2026-09-15T05:07:28.557" v="39" actId="20577"/>
        <pc:sldMkLst>
          <pc:docMk/>
          <pc:sldMk cId="3969237368" sldId="2247"/>
        </pc:sldMkLst>
      </pc:sldChg>
      <pc:sldChg chg="modNotesTx">
        <pc:chgData name="Jess Tratt" userId="f0926619-6a94-4782-af04-78aaf4522322" providerId="ADAL" clId="{7B29FE46-EBC1-47FC-BD50-8C05BC7D12BE}" dt="2026-09-15T05:07:32.565" v="40" actId="20577"/>
        <pc:sldMkLst>
          <pc:docMk/>
          <pc:sldMk cId="2590125259" sldId="2248"/>
        </pc:sldMkLst>
      </pc:sldChg>
      <pc:sldChg chg="modNotesTx">
        <pc:chgData name="Jess Tratt" userId="f0926619-6a94-4782-af04-78aaf4522322" providerId="ADAL" clId="{7B29FE46-EBC1-47FC-BD50-8C05BC7D12BE}" dt="2026-09-15T05:17:26.294" v="60" actId="20577"/>
        <pc:sldMkLst>
          <pc:docMk/>
          <pc:sldMk cId="3029286951" sldId="2255"/>
        </pc:sldMkLst>
      </pc:sldChg>
    </pc:docChg>
  </pc:docChgLst>
  <pc:docChgLst>
    <pc:chgData name="Sonal Patel" userId="50bd0b55-db28-4ae2-8440-d01ae76a6dfa" providerId="ADAL" clId="{43DB3E17-C27C-4336-8E9B-B04D979E2CD8}"/>
    <pc:docChg chg="custSel modSld">
      <pc:chgData name="Sonal Patel" userId="50bd0b55-db28-4ae2-8440-d01ae76a6dfa" providerId="ADAL" clId="{43DB3E17-C27C-4336-8E9B-B04D979E2CD8}" dt="2026-09-21T22:05:14.472" v="99" actId="14100"/>
      <pc:docMkLst>
        <pc:docMk/>
      </pc:docMkLst>
      <pc:sldChg chg="modSp mod">
        <pc:chgData name="Sonal Patel" userId="50bd0b55-db28-4ae2-8440-d01ae76a6dfa" providerId="ADAL" clId="{43DB3E17-C27C-4336-8E9B-B04D979E2CD8}" dt="2026-09-11T09:18:57.219" v="43" actId="13244"/>
        <pc:sldMkLst>
          <pc:docMk/>
          <pc:sldMk cId="768436154" sldId="2134"/>
        </pc:sldMkLst>
        <pc:spChg chg="ord">
          <ac:chgData name="Sonal Patel" userId="50bd0b55-db28-4ae2-8440-d01ae76a6dfa" providerId="ADAL" clId="{43DB3E17-C27C-4336-8E9B-B04D979E2CD8}" dt="2026-09-11T09:18:57.219" v="43" actId="13244"/>
          <ac:spMkLst>
            <pc:docMk/>
            <pc:sldMk cId="768436154" sldId="2134"/>
            <ac:spMk id="4" creationId="{B8E38114-E655-F713-018D-1D8254B485A3}"/>
          </ac:spMkLst>
        </pc:spChg>
      </pc:sldChg>
      <pc:sldChg chg="addSp delSp modSp mod">
        <pc:chgData name="Sonal Patel" userId="50bd0b55-db28-4ae2-8440-d01ae76a6dfa" providerId="ADAL" clId="{43DB3E17-C27C-4336-8E9B-B04D979E2CD8}" dt="2026-09-21T22:04:55.860" v="96" actId="14100"/>
        <pc:sldMkLst>
          <pc:docMk/>
          <pc:sldMk cId="1258048243" sldId="2164"/>
        </pc:sldMkLst>
        <pc:spChg chg="mod">
          <ac:chgData name="Sonal Patel" userId="50bd0b55-db28-4ae2-8440-d01ae76a6dfa" providerId="ADAL" clId="{43DB3E17-C27C-4336-8E9B-B04D979E2CD8}" dt="2026-09-21T22:02:56.824" v="59" actId="33553"/>
          <ac:spMkLst>
            <pc:docMk/>
            <pc:sldMk cId="1258048243" sldId="2164"/>
            <ac:spMk id="2" creationId="{B772B3CD-244E-720D-BBBB-58A75D18E9A4}"/>
          </ac:spMkLst>
        </pc:spChg>
        <pc:spChg chg="mod">
          <ac:chgData name="Sonal Patel" userId="50bd0b55-db28-4ae2-8440-d01ae76a6dfa" providerId="ADAL" clId="{43DB3E17-C27C-4336-8E9B-B04D979E2CD8}" dt="2026-09-21T22:04:55.860" v="96" actId="14100"/>
          <ac:spMkLst>
            <pc:docMk/>
            <pc:sldMk cId="1258048243" sldId="2164"/>
            <ac:spMk id="3" creationId="{F36B3418-C9DB-4E79-C70C-00102ED5755F}"/>
          </ac:spMkLst>
        </pc:spChg>
        <pc:spChg chg="add mod ord">
          <ac:chgData name="Sonal Patel" userId="50bd0b55-db28-4ae2-8440-d01ae76a6dfa" providerId="ADAL" clId="{43DB3E17-C27C-4336-8E9B-B04D979E2CD8}" dt="2026-09-21T22:04:51.434" v="95" actId="13244"/>
          <ac:spMkLst>
            <pc:docMk/>
            <pc:sldMk cId="1258048243" sldId="2164"/>
            <ac:spMk id="6" creationId="{54AB027D-6BF6-7651-EB12-29E618FE74A2}"/>
          </ac:spMkLst>
        </pc:spChg>
      </pc:sldChg>
      <pc:sldChg chg="modSp mod">
        <pc:chgData name="Sonal Patel" userId="50bd0b55-db28-4ae2-8440-d01ae76a6dfa" providerId="ADAL" clId="{43DB3E17-C27C-4336-8E9B-B04D979E2CD8}" dt="2026-09-21T22:03:18.003" v="85" actId="20577"/>
        <pc:sldMkLst>
          <pc:docMk/>
          <pc:sldMk cId="2683987199" sldId="2165"/>
        </pc:sldMkLst>
        <pc:spChg chg="mod">
          <ac:chgData name="Sonal Patel" userId="50bd0b55-db28-4ae2-8440-d01ae76a6dfa" providerId="ADAL" clId="{43DB3E17-C27C-4336-8E9B-B04D979E2CD8}" dt="2026-09-21T22:03:18.003" v="85" actId="20577"/>
          <ac:spMkLst>
            <pc:docMk/>
            <pc:sldMk cId="2683987199" sldId="2165"/>
            <ac:spMk id="2" creationId="{83B59097-3650-1D0B-CF78-B280D284D31B}"/>
          </ac:spMkLst>
        </pc:spChg>
      </pc:sldChg>
      <pc:sldChg chg="modSp mod">
        <pc:chgData name="Sonal Patel" userId="50bd0b55-db28-4ae2-8440-d01ae76a6dfa" providerId="ADAL" clId="{43DB3E17-C27C-4336-8E9B-B04D979E2CD8}" dt="2026-09-11T09:18:50.928" v="42" actId="13244"/>
        <pc:sldMkLst>
          <pc:docMk/>
          <pc:sldMk cId="3929420490" sldId="2167"/>
        </pc:sldMkLst>
        <pc:spChg chg="ord">
          <ac:chgData name="Sonal Patel" userId="50bd0b55-db28-4ae2-8440-d01ae76a6dfa" providerId="ADAL" clId="{43DB3E17-C27C-4336-8E9B-B04D979E2CD8}" dt="2026-09-11T09:18:50.928" v="42" actId="13244"/>
          <ac:spMkLst>
            <pc:docMk/>
            <pc:sldMk cId="3929420490" sldId="2167"/>
            <ac:spMk id="4" creationId="{5402683E-2151-14B2-8FB6-1B4945648DC0}"/>
          </ac:spMkLst>
        </pc:spChg>
      </pc:sldChg>
      <pc:sldChg chg="modSp mod">
        <pc:chgData name="Sonal Patel" userId="50bd0b55-db28-4ae2-8440-d01ae76a6dfa" providerId="ADAL" clId="{43DB3E17-C27C-4336-8E9B-B04D979E2CD8}" dt="2026-09-14T12:32:54.367" v="52"/>
        <pc:sldMkLst>
          <pc:docMk/>
          <pc:sldMk cId="3983849870" sldId="2169"/>
        </pc:sldMkLst>
        <pc:spChg chg="mod">
          <ac:chgData name="Sonal Patel" userId="50bd0b55-db28-4ae2-8440-d01ae76a6dfa" providerId="ADAL" clId="{43DB3E17-C27C-4336-8E9B-B04D979E2CD8}" dt="2026-09-14T12:32:54.367" v="52"/>
          <ac:spMkLst>
            <pc:docMk/>
            <pc:sldMk cId="3983849870" sldId="2169"/>
            <ac:spMk id="3" creationId="{3D54639A-583E-9521-E0A6-76592290A233}"/>
          </ac:spMkLst>
        </pc:spChg>
        <pc:spChg chg="ord">
          <ac:chgData name="Sonal Patel" userId="50bd0b55-db28-4ae2-8440-d01ae76a6dfa" providerId="ADAL" clId="{43DB3E17-C27C-4336-8E9B-B04D979E2CD8}" dt="2026-09-11T09:19:21.599" v="45" actId="13244"/>
          <ac:spMkLst>
            <pc:docMk/>
            <pc:sldMk cId="3983849870" sldId="2169"/>
            <ac:spMk id="4" creationId="{601CC048-A185-04EE-C799-D73F043AD05F}"/>
          </ac:spMkLst>
        </pc:spChg>
      </pc:sldChg>
      <pc:sldChg chg="modSp mod">
        <pc:chgData name="Sonal Patel" userId="50bd0b55-db28-4ae2-8440-d01ae76a6dfa" providerId="ADAL" clId="{43DB3E17-C27C-4336-8E9B-B04D979E2CD8}" dt="2026-09-11T09:18:20.947" v="39" actId="13244"/>
        <pc:sldMkLst>
          <pc:docMk/>
          <pc:sldMk cId="444416072" sldId="2189"/>
        </pc:sldMkLst>
        <pc:spChg chg="ord">
          <ac:chgData name="Sonal Patel" userId="50bd0b55-db28-4ae2-8440-d01ae76a6dfa" providerId="ADAL" clId="{43DB3E17-C27C-4336-8E9B-B04D979E2CD8}" dt="2026-09-08T22:50:28.738" v="9" actId="13244"/>
          <ac:spMkLst>
            <pc:docMk/>
            <pc:sldMk cId="444416072" sldId="2189"/>
            <ac:spMk id="2" creationId="{B4C831BD-B7A0-FCF6-A2A4-232FD4A567EA}"/>
          </ac:spMkLst>
        </pc:spChg>
        <pc:spChg chg="ord">
          <ac:chgData name="Sonal Patel" userId="50bd0b55-db28-4ae2-8440-d01ae76a6dfa" providerId="ADAL" clId="{43DB3E17-C27C-4336-8E9B-B04D979E2CD8}" dt="2026-09-08T22:50:32.468" v="10" actId="13244"/>
          <ac:spMkLst>
            <pc:docMk/>
            <pc:sldMk cId="444416072" sldId="2189"/>
            <ac:spMk id="4" creationId="{544C6686-07B6-B353-258C-932D26A05141}"/>
          </ac:spMkLst>
        </pc:spChg>
        <pc:spChg chg="ord">
          <ac:chgData name="Sonal Patel" userId="50bd0b55-db28-4ae2-8440-d01ae76a6dfa" providerId="ADAL" clId="{43DB3E17-C27C-4336-8E9B-B04D979E2CD8}" dt="2026-09-11T09:18:20.947" v="39" actId="13244"/>
          <ac:spMkLst>
            <pc:docMk/>
            <pc:sldMk cId="444416072" sldId="2189"/>
            <ac:spMk id="9" creationId="{8AAE49C8-EB84-0E0F-B47F-BC36B0225118}"/>
          </ac:spMkLst>
        </pc:spChg>
        <pc:spChg chg="ord">
          <ac:chgData name="Sonal Patel" userId="50bd0b55-db28-4ae2-8440-d01ae76a6dfa" providerId="ADAL" clId="{43DB3E17-C27C-4336-8E9B-B04D979E2CD8}" dt="2026-09-08T22:50:14.233" v="7" actId="13244"/>
          <ac:spMkLst>
            <pc:docMk/>
            <pc:sldMk cId="444416072" sldId="2189"/>
            <ac:spMk id="19" creationId="{91F58DA8-9BDB-17BE-C656-D25F7F86E5BE}"/>
          </ac:spMkLst>
        </pc:spChg>
        <pc:picChg chg="mod ord">
          <ac:chgData name="Sonal Patel" userId="50bd0b55-db28-4ae2-8440-d01ae76a6dfa" providerId="ADAL" clId="{43DB3E17-C27C-4336-8E9B-B04D979E2CD8}" dt="2026-09-08T22:50:16.174" v="8" actId="13244"/>
          <ac:picMkLst>
            <pc:docMk/>
            <pc:sldMk cId="444416072" sldId="2189"/>
            <ac:picMk id="10" creationId="{79541463-0487-B30B-EB6A-E204E845398B}"/>
          </ac:picMkLst>
        </pc:picChg>
        <pc:cxnChg chg="mod">
          <ac:chgData name="Sonal Patel" userId="50bd0b55-db28-4ae2-8440-d01ae76a6dfa" providerId="ADAL" clId="{43DB3E17-C27C-4336-8E9B-B04D979E2CD8}" dt="2026-09-08T22:48:17.137" v="1" actId="962"/>
          <ac:cxnSpMkLst>
            <pc:docMk/>
            <pc:sldMk cId="444416072" sldId="2189"/>
            <ac:cxnSpMk id="6" creationId="{BC2FD8C8-8869-0FA6-7C05-7776F5DA19AA}"/>
          </ac:cxnSpMkLst>
        </pc:cxnChg>
      </pc:sldChg>
      <pc:sldChg chg="modSp mod">
        <pc:chgData name="Sonal Patel" userId="50bd0b55-db28-4ae2-8440-d01ae76a6dfa" providerId="ADAL" clId="{43DB3E17-C27C-4336-8E9B-B04D979E2CD8}" dt="2026-09-11T09:19:12.382" v="44" actId="13244"/>
        <pc:sldMkLst>
          <pc:docMk/>
          <pc:sldMk cId="2521673771" sldId="2192"/>
        </pc:sldMkLst>
        <pc:spChg chg="ord">
          <ac:chgData name="Sonal Patel" userId="50bd0b55-db28-4ae2-8440-d01ae76a6dfa" providerId="ADAL" clId="{43DB3E17-C27C-4336-8E9B-B04D979E2CD8}" dt="2026-09-11T09:19:12.382" v="44" actId="13244"/>
          <ac:spMkLst>
            <pc:docMk/>
            <pc:sldMk cId="2521673771" sldId="2192"/>
            <ac:spMk id="9" creationId="{8AAE49C8-EB84-0E0F-B47F-BC36B0225118}"/>
          </ac:spMkLst>
        </pc:spChg>
      </pc:sldChg>
      <pc:sldChg chg="modSp mod">
        <pc:chgData name="Sonal Patel" userId="50bd0b55-db28-4ae2-8440-d01ae76a6dfa" providerId="ADAL" clId="{43DB3E17-C27C-4336-8E9B-B04D979E2CD8}" dt="2026-09-11T09:19:37.203" v="47" actId="13244"/>
        <pc:sldMkLst>
          <pc:docMk/>
          <pc:sldMk cId="245694491" sldId="2194"/>
        </pc:sldMkLst>
        <pc:spChg chg="ord">
          <ac:chgData name="Sonal Patel" userId="50bd0b55-db28-4ae2-8440-d01ae76a6dfa" providerId="ADAL" clId="{43DB3E17-C27C-4336-8E9B-B04D979E2CD8}" dt="2026-09-11T09:19:37.203" v="47" actId="13244"/>
          <ac:spMkLst>
            <pc:docMk/>
            <pc:sldMk cId="245694491" sldId="2194"/>
            <ac:spMk id="9" creationId="{8AAE49C8-EB84-0E0F-B47F-BC36B0225118}"/>
          </ac:spMkLst>
        </pc:spChg>
      </pc:sldChg>
      <pc:sldChg chg="modSp mod">
        <pc:chgData name="Sonal Patel" userId="50bd0b55-db28-4ae2-8440-d01ae76a6dfa" providerId="ADAL" clId="{43DB3E17-C27C-4336-8E9B-B04D979E2CD8}" dt="2026-09-11T09:19:42.012" v="48" actId="13244"/>
        <pc:sldMkLst>
          <pc:docMk/>
          <pc:sldMk cId="1209850151" sldId="2196"/>
        </pc:sldMkLst>
        <pc:spChg chg="ord">
          <ac:chgData name="Sonal Patel" userId="50bd0b55-db28-4ae2-8440-d01ae76a6dfa" providerId="ADAL" clId="{43DB3E17-C27C-4336-8E9B-B04D979E2CD8}" dt="2026-09-11T09:19:42.012" v="48" actId="13244"/>
          <ac:spMkLst>
            <pc:docMk/>
            <pc:sldMk cId="1209850151" sldId="2196"/>
            <ac:spMk id="9" creationId="{689B4B23-7E0C-7DA8-5A44-F758F660362F}"/>
          </ac:spMkLst>
        </pc:spChg>
      </pc:sldChg>
      <pc:sldChg chg="modSp mod">
        <pc:chgData name="Sonal Patel" userId="50bd0b55-db28-4ae2-8440-d01ae76a6dfa" providerId="ADAL" clId="{43DB3E17-C27C-4336-8E9B-B04D979E2CD8}" dt="2026-09-11T09:20:37.195" v="49" actId="13244"/>
        <pc:sldMkLst>
          <pc:docMk/>
          <pc:sldMk cId="133917261" sldId="2197"/>
        </pc:sldMkLst>
        <pc:spChg chg="ord">
          <ac:chgData name="Sonal Patel" userId="50bd0b55-db28-4ae2-8440-d01ae76a6dfa" providerId="ADAL" clId="{43DB3E17-C27C-4336-8E9B-B04D979E2CD8}" dt="2026-09-11T09:20:37.195" v="49" actId="13244"/>
          <ac:spMkLst>
            <pc:docMk/>
            <pc:sldMk cId="133917261" sldId="2197"/>
            <ac:spMk id="9" creationId="{1E5A55A7-23F8-0EFC-E8FB-DF3EB41E2833}"/>
          </ac:spMkLst>
        </pc:spChg>
      </pc:sldChg>
      <pc:sldChg chg="addSp modSp mod">
        <pc:chgData name="Sonal Patel" userId="50bd0b55-db28-4ae2-8440-d01ae76a6dfa" providerId="ADAL" clId="{43DB3E17-C27C-4336-8E9B-B04D979E2CD8}" dt="2026-09-21T22:05:14.472" v="99" actId="14100"/>
        <pc:sldMkLst>
          <pc:docMk/>
          <pc:sldMk cId="900386651" sldId="2198"/>
        </pc:sldMkLst>
        <pc:spChg chg="add mod ord">
          <ac:chgData name="Sonal Patel" userId="50bd0b55-db28-4ae2-8440-d01ae76a6dfa" providerId="ADAL" clId="{43DB3E17-C27C-4336-8E9B-B04D979E2CD8}" dt="2026-09-21T22:05:07.383" v="97" actId="13244"/>
          <ac:spMkLst>
            <pc:docMk/>
            <pc:sldMk cId="900386651" sldId="2198"/>
            <ac:spMk id="2" creationId="{897AD3CA-35D7-16CE-D10D-CBD98438F818}"/>
          </ac:spMkLst>
        </pc:spChg>
        <pc:spChg chg="mod">
          <ac:chgData name="Sonal Patel" userId="50bd0b55-db28-4ae2-8440-d01ae76a6dfa" providerId="ADAL" clId="{43DB3E17-C27C-4336-8E9B-B04D979E2CD8}" dt="2026-09-21T22:05:14.472" v="99" actId="14100"/>
          <ac:spMkLst>
            <pc:docMk/>
            <pc:sldMk cId="900386651" sldId="2198"/>
            <ac:spMk id="4" creationId="{E199E74C-FF27-CE7E-3417-1EF04D7CDBF7}"/>
          </ac:spMkLst>
        </pc:spChg>
        <pc:spChg chg="mod ord">
          <ac:chgData name="Sonal Patel" userId="50bd0b55-db28-4ae2-8440-d01ae76a6dfa" providerId="ADAL" clId="{43DB3E17-C27C-4336-8E9B-B04D979E2CD8}" dt="2026-09-21T22:05:10.592" v="98" actId="13244"/>
          <ac:spMkLst>
            <pc:docMk/>
            <pc:sldMk cId="900386651" sldId="2198"/>
            <ac:spMk id="5" creationId="{582E23A9-2F52-BC44-FF81-3105078FA503}"/>
          </ac:spMkLst>
        </pc:spChg>
      </pc:sldChg>
      <pc:sldChg chg="modSp mod">
        <pc:chgData name="Sonal Patel" userId="50bd0b55-db28-4ae2-8440-d01ae76a6dfa" providerId="ADAL" clId="{43DB3E17-C27C-4336-8E9B-B04D979E2CD8}" dt="2026-09-11T09:15:46.256" v="28" actId="13244"/>
        <pc:sldMkLst>
          <pc:docMk/>
          <pc:sldMk cId="2747138922" sldId="2235"/>
        </pc:sldMkLst>
        <pc:spChg chg="ord">
          <ac:chgData name="Sonal Patel" userId="50bd0b55-db28-4ae2-8440-d01ae76a6dfa" providerId="ADAL" clId="{43DB3E17-C27C-4336-8E9B-B04D979E2CD8}" dt="2026-09-11T09:15:46.256" v="28" actId="13244"/>
          <ac:spMkLst>
            <pc:docMk/>
            <pc:sldMk cId="2747138922" sldId="2235"/>
            <ac:spMk id="2" creationId="{DAD996CC-0B41-F00D-65C4-AAAA21E3DD6B}"/>
          </ac:spMkLst>
        </pc:spChg>
      </pc:sldChg>
      <pc:sldChg chg="modSp mod">
        <pc:chgData name="Sonal Patel" userId="50bd0b55-db28-4ae2-8440-d01ae76a6dfa" providerId="ADAL" clId="{43DB3E17-C27C-4336-8E9B-B04D979E2CD8}" dt="2026-09-11T09:17:47.098" v="35" actId="13244"/>
        <pc:sldMkLst>
          <pc:docMk/>
          <pc:sldMk cId="3514939466" sldId="2239"/>
        </pc:sldMkLst>
        <pc:spChg chg="ord">
          <ac:chgData name="Sonal Patel" userId="50bd0b55-db28-4ae2-8440-d01ae76a6dfa" providerId="ADAL" clId="{43DB3E17-C27C-4336-8E9B-B04D979E2CD8}" dt="2026-09-11T09:17:47.098" v="35" actId="13244"/>
          <ac:spMkLst>
            <pc:docMk/>
            <pc:sldMk cId="3514939466" sldId="2239"/>
            <ac:spMk id="2" creationId="{E37D3CC1-7040-E985-C666-F02E35DB6FE6}"/>
          </ac:spMkLst>
        </pc:spChg>
      </pc:sldChg>
      <pc:sldChg chg="modSp mod">
        <pc:chgData name="Sonal Patel" userId="50bd0b55-db28-4ae2-8440-d01ae76a6dfa" providerId="ADAL" clId="{43DB3E17-C27C-4336-8E9B-B04D979E2CD8}" dt="2026-09-11T09:18:46.899" v="41" actId="13244"/>
        <pc:sldMkLst>
          <pc:docMk/>
          <pc:sldMk cId="2632930228" sldId="2240"/>
        </pc:sldMkLst>
        <pc:spChg chg="ord">
          <ac:chgData name="Sonal Patel" userId="50bd0b55-db28-4ae2-8440-d01ae76a6dfa" providerId="ADAL" clId="{43DB3E17-C27C-4336-8E9B-B04D979E2CD8}" dt="2026-09-11T09:18:46.899" v="41" actId="13244"/>
          <ac:spMkLst>
            <pc:docMk/>
            <pc:sldMk cId="2632930228" sldId="2240"/>
            <ac:spMk id="2" creationId="{C3DE4B5F-AA24-7066-228F-10CBA9E4FB87}"/>
          </ac:spMkLst>
        </pc:spChg>
      </pc:sldChg>
      <pc:sldChg chg="modSp mod">
        <pc:chgData name="Sonal Patel" userId="50bd0b55-db28-4ae2-8440-d01ae76a6dfa" providerId="ADAL" clId="{43DB3E17-C27C-4336-8E9B-B04D979E2CD8}" dt="2026-09-11T09:17:27.451" v="34" actId="13244"/>
        <pc:sldMkLst>
          <pc:docMk/>
          <pc:sldMk cId="1669815421" sldId="2241"/>
        </pc:sldMkLst>
        <pc:spChg chg="ord">
          <ac:chgData name="Sonal Patel" userId="50bd0b55-db28-4ae2-8440-d01ae76a6dfa" providerId="ADAL" clId="{43DB3E17-C27C-4336-8E9B-B04D979E2CD8}" dt="2026-09-11T09:17:27.451" v="34" actId="13244"/>
          <ac:spMkLst>
            <pc:docMk/>
            <pc:sldMk cId="1669815421" sldId="2241"/>
            <ac:spMk id="9" creationId="{C7D22D65-C655-9F4F-301F-D61FF91EA02B}"/>
          </ac:spMkLst>
        </pc:spChg>
      </pc:sldChg>
      <pc:sldChg chg="modSp mod">
        <pc:chgData name="Sonal Patel" userId="50bd0b55-db28-4ae2-8440-d01ae76a6dfa" providerId="ADAL" clId="{43DB3E17-C27C-4336-8E9B-B04D979E2CD8}" dt="2026-09-11T09:19:28.199" v="46" actId="13244"/>
        <pc:sldMkLst>
          <pc:docMk/>
          <pc:sldMk cId="1602316970" sldId="2242"/>
        </pc:sldMkLst>
        <pc:spChg chg="ord">
          <ac:chgData name="Sonal Patel" userId="50bd0b55-db28-4ae2-8440-d01ae76a6dfa" providerId="ADAL" clId="{43DB3E17-C27C-4336-8E9B-B04D979E2CD8}" dt="2026-09-11T09:19:28.199" v="46" actId="13244"/>
          <ac:spMkLst>
            <pc:docMk/>
            <pc:sldMk cId="1602316970" sldId="2242"/>
            <ac:spMk id="2" creationId="{3008006B-7A05-ECEE-DBBD-2FD2B7E173B5}"/>
          </ac:spMkLst>
        </pc:spChg>
      </pc:sldChg>
      <pc:sldChg chg="modSp mod">
        <pc:chgData name="Sonal Patel" userId="50bd0b55-db28-4ae2-8440-d01ae76a6dfa" providerId="ADAL" clId="{43DB3E17-C27C-4336-8E9B-B04D979E2CD8}" dt="2026-09-08T22:48:12.074" v="0" actId="962"/>
        <pc:sldMkLst>
          <pc:docMk/>
          <pc:sldMk cId="3560508643" sldId="2243"/>
        </pc:sldMkLst>
        <pc:spChg chg="mod">
          <ac:chgData name="Sonal Patel" userId="50bd0b55-db28-4ae2-8440-d01ae76a6dfa" providerId="ADAL" clId="{43DB3E17-C27C-4336-8E9B-B04D979E2CD8}" dt="2026-09-08T22:48:12.074" v="0" actId="962"/>
          <ac:spMkLst>
            <pc:docMk/>
            <pc:sldMk cId="3560508643" sldId="2243"/>
            <ac:spMk id="4" creationId="{F487065D-90A9-2DA8-0B87-B501A0D15A38}"/>
          </ac:spMkLst>
        </pc:spChg>
      </pc:sldChg>
      <pc:sldChg chg="modSp mod">
        <pc:chgData name="Sonal Patel" userId="50bd0b55-db28-4ae2-8440-d01ae76a6dfa" providerId="ADAL" clId="{43DB3E17-C27C-4336-8E9B-B04D979E2CD8}" dt="2026-09-11T09:16:51.619" v="29" actId="13244"/>
        <pc:sldMkLst>
          <pc:docMk/>
          <pc:sldMk cId="2434218062" sldId="2246"/>
        </pc:sldMkLst>
        <pc:spChg chg="ord">
          <ac:chgData name="Sonal Patel" userId="50bd0b55-db28-4ae2-8440-d01ae76a6dfa" providerId="ADAL" clId="{43DB3E17-C27C-4336-8E9B-B04D979E2CD8}" dt="2026-09-11T09:16:51.619" v="29" actId="13244"/>
          <ac:spMkLst>
            <pc:docMk/>
            <pc:sldMk cId="2434218062" sldId="2246"/>
            <ac:spMk id="4" creationId="{4BA44647-2501-A23C-41EF-5A02E5CF9057}"/>
          </ac:spMkLst>
        </pc:spChg>
      </pc:sldChg>
      <pc:sldChg chg="modSp mod">
        <pc:chgData name="Sonal Patel" userId="50bd0b55-db28-4ae2-8440-d01ae76a6dfa" providerId="ADAL" clId="{43DB3E17-C27C-4336-8E9B-B04D979E2CD8}" dt="2026-09-11T09:17:03.867" v="30" actId="13244"/>
        <pc:sldMkLst>
          <pc:docMk/>
          <pc:sldMk cId="3969237368" sldId="2247"/>
        </pc:sldMkLst>
        <pc:spChg chg="ord">
          <ac:chgData name="Sonal Patel" userId="50bd0b55-db28-4ae2-8440-d01ae76a6dfa" providerId="ADAL" clId="{43DB3E17-C27C-4336-8E9B-B04D979E2CD8}" dt="2026-09-11T09:17:03.867" v="30" actId="13244"/>
          <ac:spMkLst>
            <pc:docMk/>
            <pc:sldMk cId="3969237368" sldId="2247"/>
            <ac:spMk id="4" creationId="{ACBA89F7-A744-E18E-B753-50F8A1AB0A15}"/>
          </ac:spMkLst>
        </pc:spChg>
      </pc:sldChg>
      <pc:sldChg chg="modSp mod">
        <pc:chgData name="Sonal Patel" userId="50bd0b55-db28-4ae2-8440-d01ae76a6dfa" providerId="ADAL" clId="{43DB3E17-C27C-4336-8E9B-B04D979E2CD8}" dt="2026-09-11T09:17:12.722" v="31" actId="13244"/>
        <pc:sldMkLst>
          <pc:docMk/>
          <pc:sldMk cId="2590125259" sldId="2248"/>
        </pc:sldMkLst>
        <pc:spChg chg="ord">
          <ac:chgData name="Sonal Patel" userId="50bd0b55-db28-4ae2-8440-d01ae76a6dfa" providerId="ADAL" clId="{43DB3E17-C27C-4336-8E9B-B04D979E2CD8}" dt="2026-09-11T09:17:12.722" v="31" actId="13244"/>
          <ac:spMkLst>
            <pc:docMk/>
            <pc:sldMk cId="2590125259" sldId="2248"/>
            <ac:spMk id="4" creationId="{DF45B47A-B141-57DA-C38E-60C8D1369961}"/>
          </ac:spMkLst>
        </pc:spChg>
      </pc:sldChg>
      <pc:sldChg chg="modSp mod">
        <pc:chgData name="Sonal Patel" userId="50bd0b55-db28-4ae2-8440-d01ae76a6dfa" providerId="ADAL" clId="{43DB3E17-C27C-4336-8E9B-B04D979E2CD8}" dt="2026-09-11T09:17:21.481" v="33" actId="13244"/>
        <pc:sldMkLst>
          <pc:docMk/>
          <pc:sldMk cId="3795709797" sldId="2249"/>
        </pc:sldMkLst>
        <pc:spChg chg="ord">
          <ac:chgData name="Sonal Patel" userId="50bd0b55-db28-4ae2-8440-d01ae76a6dfa" providerId="ADAL" clId="{43DB3E17-C27C-4336-8E9B-B04D979E2CD8}" dt="2026-09-11T09:17:21.481" v="33" actId="13244"/>
          <ac:spMkLst>
            <pc:docMk/>
            <pc:sldMk cId="3795709797" sldId="2249"/>
            <ac:spMk id="9" creationId="{AC2BC7DE-C1E6-13DC-35B9-971634C92F93}"/>
          </ac:spMkLst>
        </pc:spChg>
      </pc:sldChg>
      <pc:sldChg chg="modSp mod">
        <pc:chgData name="Sonal Patel" userId="50bd0b55-db28-4ae2-8440-d01ae76a6dfa" providerId="ADAL" clId="{43DB3E17-C27C-4336-8E9B-B04D979E2CD8}" dt="2026-09-11T09:18:41.104" v="40" actId="13244"/>
        <pc:sldMkLst>
          <pc:docMk/>
          <pc:sldMk cId="3029286951" sldId="2255"/>
        </pc:sldMkLst>
        <pc:spChg chg="ord">
          <ac:chgData name="Sonal Patel" userId="50bd0b55-db28-4ae2-8440-d01ae76a6dfa" providerId="ADAL" clId="{43DB3E17-C27C-4336-8E9B-B04D979E2CD8}" dt="2026-09-11T09:18:41.104" v="40" actId="13244"/>
          <ac:spMkLst>
            <pc:docMk/>
            <pc:sldMk cId="3029286951" sldId="2255"/>
            <ac:spMk id="9" creationId="{D4E219E6-17B2-67CD-F5C7-E060242593EC}"/>
          </ac:spMkLst>
        </pc:spChg>
        <pc:cxnChg chg="mod">
          <ac:chgData name="Sonal Patel" userId="50bd0b55-db28-4ae2-8440-d01ae76a6dfa" providerId="ADAL" clId="{43DB3E17-C27C-4336-8E9B-B04D979E2CD8}" dt="2026-09-08T22:48:30.348" v="2" actId="962"/>
          <ac:cxnSpMkLst>
            <pc:docMk/>
            <pc:sldMk cId="3029286951" sldId="2255"/>
            <ac:cxnSpMk id="4" creationId="{7EBEE80F-D9D9-2FB9-5DB9-39FDDA323571}"/>
          </ac:cxnSpMkLst>
        </pc:cxnChg>
      </pc:sldChg>
    </pc:docChg>
  </pc:docChgLst>
  <pc:docChgLst>
    <pc:chgData name="Katie McHugh" userId="S::katie.mchugh@ambition.org.uk::52b9d370-5e66-4a37-ac9f-f1fcf2516f7d" providerId="AD" clId="Web-{00000000-0000-0000-0000-000000000000}"/>
    <pc:docChg chg="modSld">
      <pc:chgData name="Katie McHugh" userId="S::katie.mchugh@ambition.org.uk::52b9d370-5e66-4a37-ac9f-f1fcf2516f7d" providerId="AD" clId="Web-{00000000-0000-0000-0000-000000000000}" dt="2026-09-14T12:13:07.253" v="32" actId="20577"/>
      <pc:docMkLst>
        <pc:docMk/>
      </pc:docMkLst>
      <pc:sldChg chg="modSp">
        <pc:chgData name="Katie McHugh" userId="S::katie.mchugh@ambition.org.uk::52b9d370-5e66-4a37-ac9f-f1fcf2516f7d" providerId="AD" clId="Web-{00000000-0000-0000-0000-000000000000}" dt="2026-09-14T12:09:01.272" v="5" actId="20577"/>
        <pc:sldMkLst>
          <pc:docMk/>
          <pc:sldMk cId="3318579635" sldId="2128"/>
        </pc:sldMkLst>
        <pc:spChg chg="mod">
          <ac:chgData name="Katie McHugh" userId="S::katie.mchugh@ambition.org.uk::52b9d370-5e66-4a37-ac9f-f1fcf2516f7d" providerId="AD" clId="Web-{00000000-0000-0000-0000-000000000000}" dt="2026-09-14T12:09:01.272" v="5" actId="20577"/>
          <ac:spMkLst>
            <pc:docMk/>
            <pc:sldMk cId="3318579635" sldId="2128"/>
            <ac:spMk id="3" creationId="{E4C41FAC-ED25-27D6-9AFD-C8F6B5BD46C6}"/>
          </ac:spMkLst>
        </pc:spChg>
      </pc:sldChg>
      <pc:sldChg chg="modSp">
        <pc:chgData name="Katie McHugh" userId="S::katie.mchugh@ambition.org.uk::52b9d370-5e66-4a37-ac9f-f1fcf2516f7d" providerId="AD" clId="Web-{00000000-0000-0000-0000-000000000000}" dt="2026-09-14T12:10:45.746" v="16" actId="20577"/>
        <pc:sldMkLst>
          <pc:docMk/>
          <pc:sldMk cId="3055305931" sldId="2133"/>
        </pc:sldMkLst>
        <pc:spChg chg="mod">
          <ac:chgData name="Katie McHugh" userId="S::katie.mchugh@ambition.org.uk::52b9d370-5e66-4a37-ac9f-f1fcf2516f7d" providerId="AD" clId="Web-{00000000-0000-0000-0000-000000000000}" dt="2026-09-14T12:10:45.746" v="16" actId="20577"/>
          <ac:spMkLst>
            <pc:docMk/>
            <pc:sldMk cId="3055305931" sldId="2133"/>
            <ac:spMk id="4" creationId="{01DBF40D-FFFC-047A-3F03-D7894AC62F32}"/>
          </ac:spMkLst>
        </pc:spChg>
      </pc:sldChg>
      <pc:sldChg chg="modSp">
        <pc:chgData name="Katie McHugh" userId="S::katie.mchugh@ambition.org.uk::52b9d370-5e66-4a37-ac9f-f1fcf2516f7d" providerId="AD" clId="Web-{00000000-0000-0000-0000-000000000000}" dt="2026-09-14T12:10:30.074" v="11" actId="20577"/>
        <pc:sldMkLst>
          <pc:docMk/>
          <pc:sldMk cId="2683987199" sldId="2165"/>
        </pc:sldMkLst>
        <pc:spChg chg="mod">
          <ac:chgData name="Katie McHugh" userId="S::katie.mchugh@ambition.org.uk::52b9d370-5e66-4a37-ac9f-f1fcf2516f7d" providerId="AD" clId="Web-{00000000-0000-0000-0000-000000000000}" dt="2026-09-14T12:10:30.074" v="11" actId="20577"/>
          <ac:spMkLst>
            <pc:docMk/>
            <pc:sldMk cId="2683987199" sldId="2165"/>
            <ac:spMk id="3" creationId="{8E110FDF-04FF-1D5E-9E99-B2804604DC92}"/>
          </ac:spMkLst>
        </pc:spChg>
      </pc:sldChg>
      <pc:sldChg chg="modSp">
        <pc:chgData name="Katie McHugh" userId="S::katie.mchugh@ambition.org.uk::52b9d370-5e66-4a37-ac9f-f1fcf2516f7d" providerId="AD" clId="Web-{00000000-0000-0000-0000-000000000000}" dt="2026-09-14T12:13:07.253" v="32" actId="20577"/>
        <pc:sldMkLst>
          <pc:docMk/>
          <pc:sldMk cId="900386651" sldId="2198"/>
        </pc:sldMkLst>
        <pc:spChg chg="mod">
          <ac:chgData name="Katie McHugh" userId="S::katie.mchugh@ambition.org.uk::52b9d370-5e66-4a37-ac9f-f1fcf2516f7d" providerId="AD" clId="Web-{00000000-0000-0000-0000-000000000000}" dt="2026-09-14T12:13:07.253" v="32" actId="20577"/>
          <ac:spMkLst>
            <pc:docMk/>
            <pc:sldMk cId="900386651" sldId="2198"/>
            <ac:spMk id="4" creationId="{E199E74C-FF27-CE7E-3417-1EF04D7CDBF7}"/>
          </ac:spMkLst>
        </pc:spChg>
        <pc:spChg chg="mod">
          <ac:chgData name="Katie McHugh" userId="S::katie.mchugh@ambition.org.uk::52b9d370-5e66-4a37-ac9f-f1fcf2516f7d" providerId="AD" clId="Web-{00000000-0000-0000-0000-000000000000}" dt="2026-09-14T12:12:34.236" v="27" actId="20577"/>
          <ac:spMkLst>
            <pc:docMk/>
            <pc:sldMk cId="900386651" sldId="2198"/>
            <ac:spMk id="5" creationId="{582E23A9-2F52-BC44-FF81-3105078FA503}"/>
          </ac:spMkLst>
        </pc:spChg>
      </pc:sldChg>
      <pc:sldChg chg="modSp">
        <pc:chgData name="Katie McHugh" userId="S::katie.mchugh@ambition.org.uk::52b9d370-5e66-4a37-ac9f-f1fcf2516f7d" providerId="AD" clId="Web-{00000000-0000-0000-0000-000000000000}" dt="2026-09-14T12:10:52.106" v="18" actId="20577"/>
        <pc:sldMkLst>
          <pc:docMk/>
          <pc:sldMk cId="3718531442" sldId="2254"/>
        </pc:sldMkLst>
        <pc:spChg chg="mod">
          <ac:chgData name="Katie McHugh" userId="S::katie.mchugh@ambition.org.uk::52b9d370-5e66-4a37-ac9f-f1fcf2516f7d" providerId="AD" clId="Web-{00000000-0000-0000-0000-000000000000}" dt="2026-09-14T12:10:52.106" v="18" actId="20577"/>
          <ac:spMkLst>
            <pc:docMk/>
            <pc:sldMk cId="3718531442" sldId="2254"/>
            <ac:spMk id="4" creationId="{B87D03A5-1E01-2091-0581-FE55487F723D}"/>
          </ac:spMkLst>
        </pc:spChg>
      </pc:sldChg>
      <pc:sldChg chg="modSp">
        <pc:chgData name="Katie McHugh" userId="S::katie.mchugh@ambition.org.uk::52b9d370-5e66-4a37-ac9f-f1fcf2516f7d" providerId="AD" clId="Web-{00000000-0000-0000-0000-000000000000}" dt="2026-09-14T12:11:21.295" v="25" actId="20577"/>
        <pc:sldMkLst>
          <pc:docMk/>
          <pc:sldMk cId="3029286951" sldId="2255"/>
        </pc:sldMkLst>
        <pc:spChg chg="mod">
          <ac:chgData name="Katie McHugh" userId="S::katie.mchugh@ambition.org.uk::52b9d370-5e66-4a37-ac9f-f1fcf2516f7d" providerId="AD" clId="Web-{00000000-0000-0000-0000-000000000000}" dt="2026-09-14T12:11:21.295" v="25" actId="20577"/>
          <ac:spMkLst>
            <pc:docMk/>
            <pc:sldMk cId="3029286951" sldId="2255"/>
            <ac:spMk id="23" creationId="{71900D1B-2B76-11CF-4322-19C944BF2FA6}"/>
          </ac:spMkLst>
        </pc:spChg>
      </pc:sldChg>
      <pc:sldChg chg="modSp">
        <pc:chgData name="Katie McHugh" userId="S::katie.mchugh@ambition.org.uk::52b9d370-5e66-4a37-ac9f-f1fcf2516f7d" providerId="AD" clId="Web-{00000000-0000-0000-0000-000000000000}" dt="2026-09-14T12:10:38.637" v="15" actId="20577"/>
        <pc:sldMkLst>
          <pc:docMk/>
          <pc:sldMk cId="233981184" sldId="2263"/>
        </pc:sldMkLst>
        <pc:spChg chg="mod">
          <ac:chgData name="Katie McHugh" userId="S::katie.mchugh@ambition.org.uk::52b9d370-5e66-4a37-ac9f-f1fcf2516f7d" providerId="AD" clId="Web-{00000000-0000-0000-0000-000000000000}" dt="2026-09-14T12:10:38.637" v="15" actId="20577"/>
          <ac:spMkLst>
            <pc:docMk/>
            <pc:sldMk cId="233981184" sldId="2263"/>
            <ac:spMk id="4" creationId="{1E093552-A776-9815-0B28-FA68C2363B8B}"/>
          </ac:spMkLst>
        </pc:spChg>
      </pc:sldChg>
    </pc:docChg>
  </pc:docChgLst>
  <pc:docChgLst>
    <pc:chgData name="Bex Turner" userId="fe7a893d-e131-4a89-b172-272cfc9b1c71" providerId="ADAL" clId="{CF5DE9A3-ED35-4595-9A6B-F4273064B679}"/>
    <pc:docChg chg="custSel addSld delSld modSld modMainMaster modSection">
      <pc:chgData name="Bex Turner" userId="fe7a893d-e131-4a89-b172-272cfc9b1c71" providerId="ADAL" clId="{CF5DE9A3-ED35-4595-9A6B-F4273064B679}" dt="2026-09-15T09:47:43.183" v="77" actId="22"/>
      <pc:docMkLst>
        <pc:docMk/>
      </pc:docMkLst>
      <pc:sldChg chg="modSp mod">
        <pc:chgData name="Bex Turner" userId="fe7a893d-e131-4a89-b172-272cfc9b1c71" providerId="ADAL" clId="{CF5DE9A3-ED35-4595-9A6B-F4273064B679}" dt="2026-09-08T15:14:55.989" v="52" actId="14100"/>
        <pc:sldMkLst>
          <pc:docMk/>
          <pc:sldMk cId="137662238" sldId="2126"/>
        </pc:sldMkLst>
        <pc:spChg chg="mod">
          <ac:chgData name="Bex Turner" userId="fe7a893d-e131-4a89-b172-272cfc9b1c71" providerId="ADAL" clId="{CF5DE9A3-ED35-4595-9A6B-F4273064B679}" dt="2026-09-08T15:14:55.989" v="52" actId="14100"/>
          <ac:spMkLst>
            <pc:docMk/>
            <pc:sldMk cId="137662238" sldId="2126"/>
            <ac:spMk id="3" creationId="{047FC88C-C0D8-2C19-7389-7B872AC146A4}"/>
          </ac:spMkLst>
        </pc:spChg>
      </pc:sldChg>
      <pc:sldChg chg="modSp mod">
        <pc:chgData name="Bex Turner" userId="fe7a893d-e131-4a89-b172-272cfc9b1c71" providerId="ADAL" clId="{CF5DE9A3-ED35-4595-9A6B-F4273064B679}" dt="2026-09-08T15:14:07.222" v="15" actId="14100"/>
        <pc:sldMkLst>
          <pc:docMk/>
          <pc:sldMk cId="3318579635" sldId="2128"/>
        </pc:sldMkLst>
        <pc:spChg chg="mod">
          <ac:chgData name="Bex Turner" userId="fe7a893d-e131-4a89-b172-272cfc9b1c71" providerId="ADAL" clId="{CF5DE9A3-ED35-4595-9A6B-F4273064B679}" dt="2026-09-08T15:14:07.222" v="15" actId="14100"/>
          <ac:spMkLst>
            <pc:docMk/>
            <pc:sldMk cId="3318579635" sldId="2128"/>
            <ac:spMk id="3" creationId="{E4C41FAC-ED25-27D6-9AFD-C8F6B5BD46C6}"/>
          </ac:spMkLst>
        </pc:spChg>
      </pc:sldChg>
      <pc:sldChg chg="modNotesTx">
        <pc:chgData name="Bex Turner" userId="fe7a893d-e131-4a89-b172-272cfc9b1c71" providerId="ADAL" clId="{CF5DE9A3-ED35-4595-9A6B-F4273064B679}" dt="2026-09-08T10:26:08.669" v="13" actId="255"/>
        <pc:sldMkLst>
          <pc:docMk/>
          <pc:sldMk cId="1258048243" sldId="2164"/>
        </pc:sldMkLst>
      </pc:sldChg>
      <pc:sldChg chg="modNotesTx">
        <pc:chgData name="Bex Turner" userId="fe7a893d-e131-4a89-b172-272cfc9b1c71" providerId="ADAL" clId="{CF5DE9A3-ED35-4595-9A6B-F4273064B679}" dt="2026-09-08T10:26:13.503" v="14" actId="255"/>
        <pc:sldMkLst>
          <pc:docMk/>
          <pc:sldMk cId="2683987199" sldId="2165"/>
        </pc:sldMkLst>
      </pc:sldChg>
      <pc:sldChg chg="modSp mod">
        <pc:chgData name="Bex Turner" userId="fe7a893d-e131-4a89-b172-272cfc9b1c71" providerId="ADAL" clId="{CF5DE9A3-ED35-4595-9A6B-F4273064B679}" dt="2026-09-08T15:15:30.358" v="61" actId="1036"/>
        <pc:sldMkLst>
          <pc:docMk/>
          <pc:sldMk cId="245694491" sldId="2194"/>
        </pc:sldMkLst>
        <pc:spChg chg="mod">
          <ac:chgData name="Bex Turner" userId="fe7a893d-e131-4a89-b172-272cfc9b1c71" providerId="ADAL" clId="{CF5DE9A3-ED35-4595-9A6B-F4273064B679}" dt="2026-09-08T15:15:30.358" v="61" actId="1036"/>
          <ac:spMkLst>
            <pc:docMk/>
            <pc:sldMk cId="245694491" sldId="2194"/>
            <ac:spMk id="8" creationId="{92A67604-432A-1E13-8794-01CC62120B4E}"/>
          </ac:spMkLst>
        </pc:spChg>
      </pc:sldChg>
      <pc:sldChg chg="modSp mod">
        <pc:chgData name="Bex Turner" userId="fe7a893d-e131-4a89-b172-272cfc9b1c71" providerId="ADAL" clId="{CF5DE9A3-ED35-4595-9A6B-F4273064B679}" dt="2026-09-08T15:15:27.555" v="57" actId="1037"/>
        <pc:sldMkLst>
          <pc:docMk/>
          <pc:sldMk cId="1209850151" sldId="2196"/>
        </pc:sldMkLst>
        <pc:spChg chg="mod">
          <ac:chgData name="Bex Turner" userId="fe7a893d-e131-4a89-b172-272cfc9b1c71" providerId="ADAL" clId="{CF5DE9A3-ED35-4595-9A6B-F4273064B679}" dt="2026-09-08T15:15:27.555" v="57" actId="1037"/>
          <ac:spMkLst>
            <pc:docMk/>
            <pc:sldMk cId="1209850151" sldId="2196"/>
            <ac:spMk id="8" creationId="{03F51E8A-035E-3ACE-F8A1-42E183183ADE}"/>
          </ac:spMkLst>
        </pc:spChg>
      </pc:sldChg>
      <pc:sldChg chg="modSp mod">
        <pc:chgData name="Bex Turner" userId="fe7a893d-e131-4a89-b172-272cfc9b1c71" providerId="ADAL" clId="{CF5DE9A3-ED35-4595-9A6B-F4273064B679}" dt="2026-09-08T15:15:25.636" v="56" actId="1037"/>
        <pc:sldMkLst>
          <pc:docMk/>
          <pc:sldMk cId="133917261" sldId="2197"/>
        </pc:sldMkLst>
        <pc:spChg chg="mod">
          <ac:chgData name="Bex Turner" userId="fe7a893d-e131-4a89-b172-272cfc9b1c71" providerId="ADAL" clId="{CF5DE9A3-ED35-4595-9A6B-F4273064B679}" dt="2026-09-08T15:15:25.636" v="56" actId="1037"/>
          <ac:spMkLst>
            <pc:docMk/>
            <pc:sldMk cId="133917261" sldId="2197"/>
            <ac:spMk id="8" creationId="{9EDC580F-A489-AA84-14E1-6CC744C9198B}"/>
          </ac:spMkLst>
        </pc:spChg>
      </pc:sldChg>
      <pc:sldChg chg="modSp mod">
        <pc:chgData name="Bex Turner" userId="fe7a893d-e131-4a89-b172-272cfc9b1c71" providerId="ADAL" clId="{CF5DE9A3-ED35-4595-9A6B-F4273064B679}" dt="2026-09-08T15:14:12.502" v="16" actId="12"/>
        <pc:sldMkLst>
          <pc:docMk/>
          <pc:sldMk cId="3044777856" sldId="2223"/>
        </pc:sldMkLst>
        <pc:spChg chg="mod">
          <ac:chgData name="Bex Turner" userId="fe7a893d-e131-4a89-b172-272cfc9b1c71" providerId="ADAL" clId="{CF5DE9A3-ED35-4595-9A6B-F4273064B679}" dt="2026-09-08T15:14:12.502" v="16" actId="12"/>
          <ac:spMkLst>
            <pc:docMk/>
            <pc:sldMk cId="3044777856" sldId="2223"/>
            <ac:spMk id="3" creationId="{9FC39250-9F5A-CEBB-57A3-641EFEE8413A}"/>
          </ac:spMkLst>
        </pc:spChg>
      </pc:sldChg>
      <pc:sldChg chg="modSp mod">
        <pc:chgData name="Bex Turner" userId="fe7a893d-e131-4a89-b172-272cfc9b1c71" providerId="ADAL" clId="{CF5DE9A3-ED35-4595-9A6B-F4273064B679}" dt="2026-09-08T15:14:40.742" v="49" actId="208"/>
        <pc:sldMkLst>
          <pc:docMk/>
          <pc:sldMk cId="346817232" sldId="2244"/>
        </pc:sldMkLst>
        <pc:spChg chg="mod">
          <ac:chgData name="Bex Turner" userId="fe7a893d-e131-4a89-b172-272cfc9b1c71" providerId="ADAL" clId="{CF5DE9A3-ED35-4595-9A6B-F4273064B679}" dt="2026-09-08T15:14:30.845" v="46" actId="255"/>
          <ac:spMkLst>
            <pc:docMk/>
            <pc:sldMk cId="346817232" sldId="2244"/>
            <ac:spMk id="26" creationId="{E6083029-F298-30FC-2644-F1B7BEBB9414}"/>
          </ac:spMkLst>
        </pc:spChg>
        <pc:spChg chg="mod">
          <ac:chgData name="Bex Turner" userId="fe7a893d-e131-4a89-b172-272cfc9b1c71" providerId="ADAL" clId="{CF5DE9A3-ED35-4595-9A6B-F4273064B679}" dt="2026-09-08T15:14:30.845" v="46" actId="255"/>
          <ac:spMkLst>
            <pc:docMk/>
            <pc:sldMk cId="346817232" sldId="2244"/>
            <ac:spMk id="28" creationId="{832DBCF9-FB9A-A2FA-DE84-F07A762EEE0E}"/>
          </ac:spMkLst>
        </pc:spChg>
        <pc:spChg chg="mod">
          <ac:chgData name="Bex Turner" userId="fe7a893d-e131-4a89-b172-272cfc9b1c71" providerId="ADAL" clId="{CF5DE9A3-ED35-4595-9A6B-F4273064B679}" dt="2026-09-08T15:14:40.742" v="49" actId="208"/>
          <ac:spMkLst>
            <pc:docMk/>
            <pc:sldMk cId="346817232" sldId="2244"/>
            <ac:spMk id="36" creationId="{3CF6AD02-0398-BC85-9CFA-7B39C1612559}"/>
          </ac:spMkLst>
        </pc:spChg>
      </pc:sldChg>
      <pc:sldChg chg="new">
        <pc:chgData name="Bex Turner" userId="fe7a893d-e131-4a89-b172-272cfc9b1c71" providerId="ADAL" clId="{CF5DE9A3-ED35-4595-9A6B-F4273064B679}" dt="2026-09-10T09:24:07.434" v="63" actId="680"/>
        <pc:sldMkLst>
          <pc:docMk/>
          <pc:sldMk cId="2252807838" sldId="2264"/>
        </pc:sldMkLst>
      </pc:sldChg>
      <pc:sldMasterChg chg="modSldLayout">
        <pc:chgData name="Bex Turner" userId="fe7a893d-e131-4a89-b172-272cfc9b1c71" providerId="ADAL" clId="{CF5DE9A3-ED35-4595-9A6B-F4273064B679}" dt="2026-09-15T09:47:43.183" v="77" actId="22"/>
        <pc:sldMasterMkLst>
          <pc:docMk/>
          <pc:sldMasterMk cId="657437708" sldId="2147483843"/>
        </pc:sldMasterMkLst>
        <pc:sldLayoutChg chg="addSp delSp mod">
          <pc:chgData name="Bex Turner" userId="fe7a893d-e131-4a89-b172-272cfc9b1c71" providerId="ADAL" clId="{CF5DE9A3-ED35-4595-9A6B-F4273064B679}" dt="2026-09-15T09:47:43.183" v="77" actId="22"/>
          <pc:sldLayoutMkLst>
            <pc:docMk/>
            <pc:sldMasterMk cId="657437708" sldId="2147483843"/>
            <pc:sldLayoutMk cId="2798827158" sldId="2147483844"/>
          </pc:sldLayoutMkLst>
          <pc:spChg chg="add">
            <ac:chgData name="Bex Turner" userId="fe7a893d-e131-4a89-b172-272cfc9b1c71" providerId="ADAL" clId="{CF5DE9A3-ED35-4595-9A6B-F4273064B679}" dt="2026-09-15T09:47:43.183" v="77" actId="22"/>
            <ac:spMkLst>
              <pc:docMk/>
              <pc:sldMasterMk cId="657437708" sldId="2147483843"/>
              <pc:sldLayoutMk cId="2798827158" sldId="2147483844"/>
              <ac:spMk id="10" creationId="{D47A3138-E1DF-2AFB-BEC7-F664721F2B18}"/>
            </ac:spMkLst>
          </pc:spChg>
          <pc:picChg chg="add">
            <ac:chgData name="Bex Turner" userId="fe7a893d-e131-4a89-b172-272cfc9b1c71" providerId="ADAL" clId="{CF5DE9A3-ED35-4595-9A6B-F4273064B679}" dt="2026-09-04T11:59:51.682" v="1" actId="22"/>
            <ac:picMkLst>
              <pc:docMk/>
              <pc:sldMasterMk cId="657437708" sldId="2147483843"/>
              <pc:sldLayoutMk cId="2798827158" sldId="2147483844"/>
              <ac:picMk id="6" creationId="{413051F0-51DF-B1E3-2A74-EC9892C71AAF}"/>
            </ac:picMkLst>
          </pc:picChg>
          <pc:picChg chg="add">
            <ac:chgData name="Bex Turner" userId="fe7a893d-e131-4a89-b172-272cfc9b1c71" providerId="ADAL" clId="{CF5DE9A3-ED35-4595-9A6B-F4273064B679}" dt="2026-09-15T09:47:43.183" v="77" actId="22"/>
            <ac:picMkLst>
              <pc:docMk/>
              <pc:sldMasterMk cId="657437708" sldId="2147483843"/>
              <pc:sldLayoutMk cId="2798827158" sldId="2147483844"/>
              <ac:picMk id="7" creationId="{1974E70D-1786-38CF-B7EC-199A4F56E59E}"/>
            </ac:picMkLst>
          </pc:picChg>
        </pc:sldLayoutChg>
        <pc:sldLayoutChg chg="addSp delSp mod">
          <pc:chgData name="Bex Turner" userId="fe7a893d-e131-4a89-b172-272cfc9b1c71" providerId="ADAL" clId="{CF5DE9A3-ED35-4595-9A6B-F4273064B679}" dt="2026-09-04T11:59:54.209" v="3" actId="22"/>
          <pc:sldLayoutMkLst>
            <pc:docMk/>
            <pc:sldMasterMk cId="657437708" sldId="2147483843"/>
            <pc:sldLayoutMk cId="1710981688" sldId="2147483845"/>
          </pc:sldLayoutMkLst>
          <pc:picChg chg="add">
            <ac:chgData name="Bex Turner" userId="fe7a893d-e131-4a89-b172-272cfc9b1c71" providerId="ADAL" clId="{CF5DE9A3-ED35-4595-9A6B-F4273064B679}" dt="2026-09-04T11:59:54.209" v="3" actId="22"/>
            <ac:picMkLst>
              <pc:docMk/>
              <pc:sldMasterMk cId="657437708" sldId="2147483843"/>
              <pc:sldLayoutMk cId="1710981688" sldId="2147483845"/>
              <ac:picMk id="6" creationId="{E6D332AB-AACB-5CF9-6B60-F6C0BD265DFD}"/>
            </ac:picMkLst>
          </pc:picChg>
        </pc:sldLayoutChg>
        <pc:sldLayoutChg chg="addSp delSp mod">
          <pc:chgData name="Bex Turner" userId="fe7a893d-e131-4a89-b172-272cfc9b1c71" providerId="ADAL" clId="{CF5DE9A3-ED35-4595-9A6B-F4273064B679}" dt="2026-09-04T11:59:56.446" v="5" actId="22"/>
          <pc:sldLayoutMkLst>
            <pc:docMk/>
            <pc:sldMasterMk cId="657437708" sldId="2147483843"/>
            <pc:sldLayoutMk cId="4244729569" sldId="2147483846"/>
          </pc:sldLayoutMkLst>
          <pc:picChg chg="add">
            <ac:chgData name="Bex Turner" userId="fe7a893d-e131-4a89-b172-272cfc9b1c71" providerId="ADAL" clId="{CF5DE9A3-ED35-4595-9A6B-F4273064B679}" dt="2026-09-04T11:59:56.446" v="5" actId="22"/>
            <ac:picMkLst>
              <pc:docMk/>
              <pc:sldMasterMk cId="657437708" sldId="2147483843"/>
              <pc:sldLayoutMk cId="4244729569" sldId="2147483846"/>
              <ac:picMk id="9" creationId="{5952A637-C722-AE64-9E80-0C04F20B9E00}"/>
            </ac:picMkLst>
          </pc:picChg>
        </pc:sldLayoutChg>
        <pc:sldLayoutChg chg="addSp delSp mod">
          <pc:chgData name="Bex Turner" userId="fe7a893d-e131-4a89-b172-272cfc9b1c71" providerId="ADAL" clId="{CF5DE9A3-ED35-4595-9A6B-F4273064B679}" dt="2026-09-04T11:59:58.639" v="7" actId="22"/>
          <pc:sldLayoutMkLst>
            <pc:docMk/>
            <pc:sldMasterMk cId="657437708" sldId="2147483843"/>
            <pc:sldLayoutMk cId="264462539" sldId="2147483847"/>
          </pc:sldLayoutMkLst>
          <pc:picChg chg="add">
            <ac:chgData name="Bex Turner" userId="fe7a893d-e131-4a89-b172-272cfc9b1c71" providerId="ADAL" clId="{CF5DE9A3-ED35-4595-9A6B-F4273064B679}" dt="2026-09-04T11:59:58.639" v="7" actId="22"/>
            <ac:picMkLst>
              <pc:docMk/>
              <pc:sldMasterMk cId="657437708" sldId="2147483843"/>
              <pc:sldLayoutMk cId="264462539" sldId="2147483847"/>
              <ac:picMk id="8" creationId="{9F3759BD-9699-0C28-9339-6FCAB6AE1742}"/>
            </ac:picMkLst>
          </pc:picChg>
        </pc:sldLayoutChg>
        <pc:sldLayoutChg chg="addSp delSp mod">
          <pc:chgData name="Bex Turner" userId="fe7a893d-e131-4a89-b172-272cfc9b1c71" providerId="ADAL" clId="{CF5DE9A3-ED35-4595-9A6B-F4273064B679}" dt="2026-09-04T12:00:01.267" v="9" actId="22"/>
          <pc:sldLayoutMkLst>
            <pc:docMk/>
            <pc:sldMasterMk cId="657437708" sldId="2147483843"/>
            <pc:sldLayoutMk cId="3363563396" sldId="2147483848"/>
          </pc:sldLayoutMkLst>
          <pc:picChg chg="add">
            <ac:chgData name="Bex Turner" userId="fe7a893d-e131-4a89-b172-272cfc9b1c71" providerId="ADAL" clId="{CF5DE9A3-ED35-4595-9A6B-F4273064B679}" dt="2026-09-04T12:00:01.267" v="9" actId="22"/>
            <ac:picMkLst>
              <pc:docMk/>
              <pc:sldMasterMk cId="657437708" sldId="2147483843"/>
              <pc:sldLayoutMk cId="3363563396" sldId="2147483848"/>
              <ac:picMk id="8" creationId="{ECDE9A83-A407-D537-FCF8-E3498038191A}"/>
            </ac:picMkLst>
          </pc:picChg>
        </pc:sldLayoutChg>
        <pc:sldLayoutChg chg="addSp delSp modSp mod">
          <pc:chgData name="Bex Turner" userId="fe7a893d-e131-4a89-b172-272cfc9b1c71" providerId="ADAL" clId="{CF5DE9A3-ED35-4595-9A6B-F4273064B679}" dt="2026-09-10T15:58:51.816" v="76" actId="1035"/>
          <pc:sldLayoutMkLst>
            <pc:docMk/>
            <pc:sldMasterMk cId="657437708" sldId="2147483843"/>
            <pc:sldLayoutMk cId="1757810101" sldId="2147483877"/>
          </pc:sldLayoutMkLst>
          <pc:spChg chg="add mod">
            <ac:chgData name="Bex Turner" userId="fe7a893d-e131-4a89-b172-272cfc9b1c71" providerId="ADAL" clId="{CF5DE9A3-ED35-4595-9A6B-F4273064B679}" dt="2026-09-10T15:58:51.816" v="76" actId="1035"/>
            <ac:spMkLst>
              <pc:docMk/>
              <pc:sldMasterMk cId="657437708" sldId="2147483843"/>
              <pc:sldLayoutMk cId="1757810101" sldId="2147483877"/>
              <ac:spMk id="2" creationId="{B3DDD861-BFC2-1DE2-58FA-E70605722229}"/>
            </ac:spMkLst>
          </pc:spChg>
        </pc:sldLayoutChg>
      </pc:sldMasterChg>
    </pc:docChg>
  </pc:docChgLst>
  <pc:docChgLst>
    <pc:chgData name="Katie McHugh" userId="52b9d370-5e66-4a37-ac9f-f1fcf2516f7d" providerId="ADAL" clId="{48A52FAC-0DD3-44A3-9FC2-1AEBDA640897}"/>
    <pc:docChg chg="undo custSel modSld">
      <pc:chgData name="Katie McHugh" userId="52b9d370-5e66-4a37-ac9f-f1fcf2516f7d" providerId="ADAL" clId="{48A52FAC-0DD3-44A3-9FC2-1AEBDA640897}" dt="2026-09-14T12:45:58.337" v="61" actId="20577"/>
      <pc:docMkLst>
        <pc:docMk/>
      </pc:docMkLst>
      <pc:sldChg chg="modSp mod">
        <pc:chgData name="Katie McHugh" userId="52b9d370-5e66-4a37-ac9f-f1fcf2516f7d" providerId="ADAL" clId="{48A52FAC-0DD3-44A3-9FC2-1AEBDA640897}" dt="2026-09-11T16:23:00.583" v="28"/>
        <pc:sldMkLst>
          <pc:docMk/>
          <pc:sldMk cId="544846522" sldId="474"/>
        </pc:sldMkLst>
        <pc:spChg chg="ord">
          <ac:chgData name="Katie McHugh" userId="52b9d370-5e66-4a37-ac9f-f1fcf2516f7d" providerId="ADAL" clId="{48A52FAC-0DD3-44A3-9FC2-1AEBDA640897}" dt="2026-09-11T16:23:00.583" v="28"/>
          <ac:spMkLst>
            <pc:docMk/>
            <pc:sldMk cId="544846522" sldId="474"/>
            <ac:spMk id="6" creationId="{F4A02E55-8CE4-38C4-7511-B58ECA437FFA}"/>
          </ac:spMkLst>
        </pc:spChg>
      </pc:sldChg>
      <pc:sldChg chg="modSp mod">
        <pc:chgData name="Katie McHugh" userId="52b9d370-5e66-4a37-ac9f-f1fcf2516f7d" providerId="ADAL" clId="{48A52FAC-0DD3-44A3-9FC2-1AEBDA640897}" dt="2026-09-14T12:45:58.337" v="61" actId="20577"/>
        <pc:sldMkLst>
          <pc:docMk/>
          <pc:sldMk cId="137662238" sldId="2126"/>
        </pc:sldMkLst>
        <pc:spChg chg="mod">
          <ac:chgData name="Katie McHugh" userId="52b9d370-5e66-4a37-ac9f-f1fcf2516f7d" providerId="ADAL" clId="{48A52FAC-0DD3-44A3-9FC2-1AEBDA640897}" dt="2026-09-14T12:45:58.337" v="61" actId="20577"/>
          <ac:spMkLst>
            <pc:docMk/>
            <pc:sldMk cId="137662238" sldId="2126"/>
            <ac:spMk id="3" creationId="{047FC88C-C0D8-2C19-7389-7B872AC146A4}"/>
          </ac:spMkLst>
        </pc:spChg>
      </pc:sldChg>
      <pc:sldChg chg="modSp mod">
        <pc:chgData name="Katie McHugh" userId="52b9d370-5e66-4a37-ac9f-f1fcf2516f7d" providerId="ADAL" clId="{48A52FAC-0DD3-44A3-9FC2-1AEBDA640897}" dt="2026-09-11T16:23:04.572" v="30"/>
        <pc:sldMkLst>
          <pc:docMk/>
          <pc:sldMk cId="3318579635" sldId="2128"/>
        </pc:sldMkLst>
        <pc:spChg chg="ord">
          <ac:chgData name="Katie McHugh" userId="52b9d370-5e66-4a37-ac9f-f1fcf2516f7d" providerId="ADAL" clId="{48A52FAC-0DD3-44A3-9FC2-1AEBDA640897}" dt="2026-09-11T16:23:04.572" v="30"/>
          <ac:spMkLst>
            <pc:docMk/>
            <pc:sldMk cId="3318579635" sldId="2128"/>
            <ac:spMk id="5" creationId="{06A59E29-1F2A-E028-DD4E-18219D627AA4}"/>
          </ac:spMkLst>
        </pc:spChg>
      </pc:sldChg>
      <pc:sldChg chg="modSp mod">
        <pc:chgData name="Katie McHugh" userId="52b9d370-5e66-4a37-ac9f-f1fcf2516f7d" providerId="ADAL" clId="{48A52FAC-0DD3-44A3-9FC2-1AEBDA640897}" dt="2026-09-11T16:19:08.574" v="16"/>
        <pc:sldMkLst>
          <pc:docMk/>
          <pc:sldMk cId="3777233658" sldId="2129"/>
        </pc:sldMkLst>
        <pc:spChg chg="ord">
          <ac:chgData name="Katie McHugh" userId="52b9d370-5e66-4a37-ac9f-f1fcf2516f7d" providerId="ADAL" clId="{48A52FAC-0DD3-44A3-9FC2-1AEBDA640897}" dt="2026-09-11T16:19:08.574" v="16"/>
          <ac:spMkLst>
            <pc:docMk/>
            <pc:sldMk cId="3777233658" sldId="2129"/>
            <ac:spMk id="6" creationId="{B63EC510-A017-6418-17FD-8B2DD913C361}"/>
          </ac:spMkLst>
        </pc:spChg>
      </pc:sldChg>
      <pc:sldChg chg="addSp delSp modSp mod">
        <pc:chgData name="Katie McHugh" userId="52b9d370-5e66-4a37-ac9f-f1fcf2516f7d" providerId="ADAL" clId="{48A52FAC-0DD3-44A3-9FC2-1AEBDA640897}" dt="2026-09-14T12:17:42.145" v="38" actId="478"/>
        <pc:sldMkLst>
          <pc:docMk/>
          <pc:sldMk cId="1258048243" sldId="2164"/>
        </pc:sldMkLst>
      </pc:sldChg>
      <pc:sldChg chg="addSp delSp modSp mod">
        <pc:chgData name="Katie McHugh" userId="52b9d370-5e66-4a37-ac9f-f1fcf2516f7d" providerId="ADAL" clId="{48A52FAC-0DD3-44A3-9FC2-1AEBDA640897}" dt="2026-09-14T12:17:58.730" v="40" actId="478"/>
        <pc:sldMkLst>
          <pc:docMk/>
          <pc:sldMk cId="2683987199" sldId="2165"/>
        </pc:sldMkLst>
      </pc:sldChg>
      <pc:sldChg chg="delSp mod">
        <pc:chgData name="Katie McHugh" userId="52b9d370-5e66-4a37-ac9f-f1fcf2516f7d" providerId="ADAL" clId="{48A52FAC-0DD3-44A3-9FC2-1AEBDA640897}" dt="2026-09-11T16:21:51.314" v="21" actId="478"/>
        <pc:sldMkLst>
          <pc:docMk/>
          <pc:sldMk cId="2521673771" sldId="2192"/>
        </pc:sldMkLst>
      </pc:sldChg>
      <pc:sldChg chg="modSp mod">
        <pc:chgData name="Katie McHugh" userId="52b9d370-5e66-4a37-ac9f-f1fcf2516f7d" providerId="ADAL" clId="{48A52FAC-0DD3-44A3-9FC2-1AEBDA640897}" dt="2026-09-11T16:22:54.852" v="26"/>
        <pc:sldMkLst>
          <pc:docMk/>
          <pc:sldMk cId="1326729035" sldId="2199"/>
        </pc:sldMkLst>
        <pc:spChg chg="ord">
          <ac:chgData name="Katie McHugh" userId="52b9d370-5e66-4a37-ac9f-f1fcf2516f7d" providerId="ADAL" clId="{48A52FAC-0DD3-44A3-9FC2-1AEBDA640897}" dt="2026-09-11T16:22:54.852" v="26"/>
          <ac:spMkLst>
            <pc:docMk/>
            <pc:sldMk cId="1326729035" sldId="2199"/>
            <ac:spMk id="3" creationId="{CDFD5C0B-8BF1-C7B2-B36A-0E64097A66FB}"/>
          </ac:spMkLst>
        </pc:spChg>
        <pc:spChg chg="ord">
          <ac:chgData name="Katie McHugh" userId="52b9d370-5e66-4a37-ac9f-f1fcf2516f7d" providerId="ADAL" clId="{48A52FAC-0DD3-44A3-9FC2-1AEBDA640897}" dt="2026-09-11T16:16:47.324" v="1"/>
          <ac:spMkLst>
            <pc:docMk/>
            <pc:sldMk cId="1326729035" sldId="2199"/>
            <ac:spMk id="5" creationId="{62E2FBDD-3C73-1C3A-77F7-2294CD65C341}"/>
          </ac:spMkLst>
        </pc:spChg>
      </pc:sldChg>
      <pc:sldChg chg="modSp mod">
        <pc:chgData name="Katie McHugh" userId="52b9d370-5e66-4a37-ac9f-f1fcf2516f7d" providerId="ADAL" clId="{48A52FAC-0DD3-44A3-9FC2-1AEBDA640897}" dt="2026-09-14T12:19:31.627" v="46" actId="20577"/>
        <pc:sldMkLst>
          <pc:docMk/>
          <pc:sldMk cId="3044777856" sldId="2223"/>
        </pc:sldMkLst>
        <pc:spChg chg="mod">
          <ac:chgData name="Katie McHugh" userId="52b9d370-5e66-4a37-ac9f-f1fcf2516f7d" providerId="ADAL" clId="{48A52FAC-0DD3-44A3-9FC2-1AEBDA640897}" dt="2026-09-14T12:19:31.627" v="46" actId="20577"/>
          <ac:spMkLst>
            <pc:docMk/>
            <pc:sldMk cId="3044777856" sldId="2223"/>
            <ac:spMk id="4" creationId="{41EA4217-5450-D140-B47B-17F5D3C1694F}"/>
          </ac:spMkLst>
        </pc:spChg>
      </pc:sldChg>
      <pc:sldChg chg="modSp mod">
        <pc:chgData name="Katie McHugh" userId="52b9d370-5e66-4a37-ac9f-f1fcf2516f7d" providerId="ADAL" clId="{48A52FAC-0DD3-44A3-9FC2-1AEBDA640897}" dt="2026-09-11T16:23:09.892" v="35"/>
        <pc:sldMkLst>
          <pc:docMk/>
          <pc:sldMk cId="2747138922" sldId="2235"/>
        </pc:sldMkLst>
        <pc:spChg chg="ord">
          <ac:chgData name="Katie McHugh" userId="52b9d370-5e66-4a37-ac9f-f1fcf2516f7d" providerId="ADAL" clId="{48A52FAC-0DD3-44A3-9FC2-1AEBDA640897}" dt="2026-09-11T16:23:09.892" v="35"/>
          <ac:spMkLst>
            <pc:docMk/>
            <pc:sldMk cId="2747138922" sldId="2235"/>
            <ac:spMk id="6" creationId="{F1D24041-46BD-6089-E033-6D1E223F8432}"/>
          </ac:spMkLst>
        </pc:spChg>
      </pc:sldChg>
      <pc:sldChg chg="modSp mod">
        <pc:chgData name="Katie McHugh" userId="52b9d370-5e66-4a37-ac9f-f1fcf2516f7d" providerId="ADAL" clId="{48A52FAC-0DD3-44A3-9FC2-1AEBDA640897}" dt="2026-09-11T16:22:50.872" v="24"/>
        <pc:sldMkLst>
          <pc:docMk/>
          <pc:sldMk cId="3560508643" sldId="2243"/>
        </pc:sldMkLst>
        <pc:spChg chg="ord">
          <ac:chgData name="Katie McHugh" userId="52b9d370-5e66-4a37-ac9f-f1fcf2516f7d" providerId="ADAL" clId="{48A52FAC-0DD3-44A3-9FC2-1AEBDA640897}" dt="2026-09-11T16:22:50.872" v="24"/>
          <ac:spMkLst>
            <pc:docMk/>
            <pc:sldMk cId="3560508643" sldId="2243"/>
            <ac:spMk id="3" creationId="{993B7B50-E139-2EFE-7F8F-20E3BC9DCE45}"/>
          </ac:spMkLst>
        </pc:spChg>
      </pc:sldChg>
      <pc:sldChg chg="modSp mod">
        <pc:chgData name="Katie McHugh" userId="52b9d370-5e66-4a37-ac9f-f1fcf2516f7d" providerId="ADAL" clId="{48A52FAC-0DD3-44A3-9FC2-1AEBDA640897}" dt="2026-09-11T16:18:35.334" v="14"/>
        <pc:sldMkLst>
          <pc:docMk/>
          <pc:sldMk cId="346817232" sldId="2244"/>
        </pc:sldMkLst>
        <pc:spChg chg="ord">
          <ac:chgData name="Katie McHugh" userId="52b9d370-5e66-4a37-ac9f-f1fcf2516f7d" providerId="ADAL" clId="{48A52FAC-0DD3-44A3-9FC2-1AEBDA640897}" dt="2026-09-11T16:18:35.334" v="14"/>
          <ac:spMkLst>
            <pc:docMk/>
            <pc:sldMk cId="346817232" sldId="2244"/>
            <ac:spMk id="5" creationId="{C5FB5C46-C2DC-1701-40C4-C25CED285CEB}"/>
          </ac:spMkLst>
        </pc:spChg>
      </pc:sldChg>
      <pc:sldChg chg="addSp delSp modSp mod">
        <pc:chgData name="Katie McHugh" userId="52b9d370-5e66-4a37-ac9f-f1fcf2516f7d" providerId="ADAL" clId="{48A52FAC-0DD3-44A3-9FC2-1AEBDA640897}" dt="2026-09-14T12:32:02.701" v="55" actId="478"/>
        <pc:sldMkLst>
          <pc:docMk/>
          <pc:sldMk cId="2434218062" sldId="2246"/>
        </pc:sldMkLst>
        <pc:spChg chg="add del">
          <ac:chgData name="Katie McHugh" userId="52b9d370-5e66-4a37-ac9f-f1fcf2516f7d" providerId="ADAL" clId="{48A52FAC-0DD3-44A3-9FC2-1AEBDA640897}" dt="2026-09-14T12:32:02.701" v="55" actId="478"/>
          <ac:spMkLst>
            <pc:docMk/>
            <pc:sldMk cId="2434218062" sldId="2246"/>
            <ac:spMk id="4" creationId="{4BA44647-2501-A23C-41EF-5A02E5CF9057}"/>
          </ac:spMkLst>
        </pc:spChg>
      </pc:sldChg>
      <pc:sldChg chg="addSp delSp modSp mod">
        <pc:chgData name="Katie McHugh" userId="52b9d370-5e66-4a37-ac9f-f1fcf2516f7d" providerId="ADAL" clId="{48A52FAC-0DD3-44A3-9FC2-1AEBDA640897}" dt="2026-09-14T12:33:53.318" v="59" actId="478"/>
        <pc:sldMkLst>
          <pc:docMk/>
          <pc:sldMk cId="2590125259" sldId="2248"/>
        </pc:sldMkLst>
        <pc:spChg chg="add del">
          <ac:chgData name="Katie McHugh" userId="52b9d370-5e66-4a37-ac9f-f1fcf2516f7d" providerId="ADAL" clId="{48A52FAC-0DD3-44A3-9FC2-1AEBDA640897}" dt="2026-09-14T12:33:53.318" v="59" actId="478"/>
          <ac:spMkLst>
            <pc:docMk/>
            <pc:sldMk cId="2590125259" sldId="2248"/>
            <ac:spMk id="4" creationId="{DF45B47A-B141-57DA-C38E-60C8D1369961}"/>
          </ac:spMkLst>
        </pc:spChg>
      </pc:sldChg>
      <pc:sldChg chg="addSp modSp mod">
        <pc:chgData name="Katie McHugh" userId="52b9d370-5e66-4a37-ac9f-f1fcf2516f7d" providerId="ADAL" clId="{48A52FAC-0DD3-44A3-9FC2-1AEBDA640897}" dt="2026-09-11T16:21:06.258" v="19"/>
        <pc:sldMkLst>
          <pc:docMk/>
          <pc:sldMk cId="3029286951" sldId="2255"/>
        </pc:sldMkLst>
        <pc:spChg chg="ord">
          <ac:chgData name="Katie McHugh" userId="52b9d370-5e66-4a37-ac9f-f1fcf2516f7d" providerId="ADAL" clId="{48A52FAC-0DD3-44A3-9FC2-1AEBDA640897}" dt="2026-09-11T16:20:30.683" v="18"/>
          <ac:spMkLst>
            <pc:docMk/>
            <pc:sldMk cId="3029286951" sldId="2255"/>
            <ac:spMk id="2" creationId="{E4AE2D27-6609-1AA0-2039-C9546870A49C}"/>
          </ac:spMkLst>
        </pc:spChg>
        <pc:spChg chg="add mod">
          <ac:chgData name="Katie McHugh" userId="52b9d370-5e66-4a37-ac9f-f1fcf2516f7d" providerId="ADAL" clId="{48A52FAC-0DD3-44A3-9FC2-1AEBDA640897}" dt="2026-09-11T16:21:06.258" v="19"/>
          <ac:spMkLst>
            <pc:docMk/>
            <pc:sldMk cId="3029286951" sldId="2255"/>
            <ac:spMk id="5" creationId="{0B58FFBC-6DBD-8A9A-FA35-10A8C40216FC}"/>
          </ac:spMkLst>
        </pc:spChg>
      </pc:sldChg>
      <pc:sldChg chg="modSp mod">
        <pc:chgData name="Katie McHugh" userId="52b9d370-5e66-4a37-ac9f-f1fcf2516f7d" providerId="ADAL" clId="{48A52FAC-0DD3-44A3-9FC2-1AEBDA640897}" dt="2026-09-14T12:19:44.266" v="51" actId="20577"/>
        <pc:sldMkLst>
          <pc:docMk/>
          <pc:sldMk cId="233981184" sldId="2263"/>
        </pc:sldMkLst>
        <pc:spChg chg="mod ord">
          <ac:chgData name="Katie McHugh" userId="52b9d370-5e66-4a37-ac9f-f1fcf2516f7d" providerId="ADAL" clId="{48A52FAC-0DD3-44A3-9FC2-1AEBDA640897}" dt="2026-09-14T12:19:44.266" v="51" actId="20577"/>
          <ac:spMkLst>
            <pc:docMk/>
            <pc:sldMk cId="233981184" sldId="2263"/>
            <ac:spMk id="5" creationId="{9B726E9C-4E46-ED8A-5F1D-57E8143C1673}"/>
          </ac:spMkLst>
        </pc:spChg>
      </pc:sldChg>
    </pc:docChg>
  </pc:docChgLst>
  <pc:docChgLst>
    <pc:chgData name="Rudi Vizma" userId="194a5221-9761-4a2d-8786-15178521a36e" providerId="ADAL" clId="{2ADDC88B-4D51-44AC-A624-536D68782FEF}"/>
    <pc:docChg chg="modSld">
      <pc:chgData name="Rudi Vizma" userId="194a5221-9761-4a2d-8786-15178521a36e" providerId="ADAL" clId="{2ADDC88B-4D51-44AC-A624-536D68782FEF}" dt="2026-09-10T13:12:29.357" v="707" actId="20577"/>
      <pc:docMkLst>
        <pc:docMk/>
      </pc:docMkLst>
      <pc:sldChg chg="addSp modSp">
        <pc:chgData name="Rudi Vizma" userId="194a5221-9761-4a2d-8786-15178521a36e" providerId="ADAL" clId="{2ADDC88B-4D51-44AC-A624-536D68782FEF}" dt="2026-09-10T10:36:41.014" v="238" actId="20577"/>
        <pc:sldMkLst>
          <pc:docMk/>
          <pc:sldMk cId="768436154" sldId="2134"/>
        </pc:sldMkLst>
        <pc:spChg chg="add mod">
          <ac:chgData name="Rudi Vizma" userId="194a5221-9761-4a2d-8786-15178521a36e" providerId="ADAL" clId="{2ADDC88B-4D51-44AC-A624-536D68782FEF}" dt="2026-09-10T10:36:30.977" v="215" actId="167"/>
          <ac:spMkLst>
            <pc:docMk/>
            <pc:sldMk cId="768436154" sldId="2134"/>
            <ac:spMk id="2" creationId="{4DB84B4E-779A-0877-6735-BAA53DE6C67C}"/>
          </ac:spMkLst>
        </pc:spChg>
        <pc:spChg chg="mod">
          <ac:chgData name="Rudi Vizma" userId="194a5221-9761-4a2d-8786-15178521a36e" providerId="ADAL" clId="{2ADDC88B-4D51-44AC-A624-536D68782FEF}" dt="2026-09-10T10:36:41.014" v="238" actId="20577"/>
          <ac:spMkLst>
            <pc:docMk/>
            <pc:sldMk cId="768436154" sldId="2134"/>
            <ac:spMk id="4" creationId="{B8E38114-E655-F713-018D-1D8254B485A3}"/>
          </ac:spMkLst>
        </pc:spChg>
      </pc:sldChg>
      <pc:sldChg chg="addSp modSp">
        <pc:chgData name="Rudi Vizma" userId="194a5221-9761-4a2d-8786-15178521a36e" providerId="ADAL" clId="{2ADDC88B-4D51-44AC-A624-536D68782FEF}" dt="2026-09-10T10:28:45.529" v="136" actId="1076"/>
        <pc:sldMkLst>
          <pc:docMk/>
          <pc:sldMk cId="1258048243" sldId="2164"/>
        </pc:sldMkLst>
        <pc:spChg chg="add mod">
          <ac:chgData name="Rudi Vizma" userId="194a5221-9761-4a2d-8786-15178521a36e" providerId="ADAL" clId="{2ADDC88B-4D51-44AC-A624-536D68782FEF}" dt="2026-09-10T10:28:27.048" v="76" actId="167"/>
          <ac:spMkLst>
            <pc:docMk/>
            <pc:sldMk cId="1258048243" sldId="2164"/>
            <ac:spMk id="2" creationId="{B772B3CD-244E-720D-BBBB-58A75D18E9A4}"/>
          </ac:spMkLst>
        </pc:spChg>
      </pc:sldChg>
      <pc:sldChg chg="addSp modSp">
        <pc:chgData name="Rudi Vizma" userId="194a5221-9761-4a2d-8786-15178521a36e" providerId="ADAL" clId="{2ADDC88B-4D51-44AC-A624-536D68782FEF}" dt="2026-09-10T10:30:36.211" v="152" actId="20577"/>
        <pc:sldMkLst>
          <pc:docMk/>
          <pc:sldMk cId="2683987199" sldId="2165"/>
        </pc:sldMkLst>
        <pc:spChg chg="add mod">
          <ac:chgData name="Rudi Vizma" userId="194a5221-9761-4a2d-8786-15178521a36e" providerId="ADAL" clId="{2ADDC88B-4D51-44AC-A624-536D68782FEF}" dt="2026-09-10T10:30:26.792" v="139" actId="167"/>
          <ac:spMkLst>
            <pc:docMk/>
            <pc:sldMk cId="2683987199" sldId="2165"/>
            <ac:spMk id="2" creationId="{83B59097-3650-1D0B-CF78-B280D284D31B}"/>
          </ac:spMkLst>
        </pc:spChg>
      </pc:sldChg>
      <pc:sldChg chg="addSp modSp">
        <pc:chgData name="Rudi Vizma" userId="194a5221-9761-4a2d-8786-15178521a36e" providerId="ADAL" clId="{2ADDC88B-4D51-44AC-A624-536D68782FEF}" dt="2026-09-10T10:35:11.330" v="212" actId="1076"/>
        <pc:sldMkLst>
          <pc:docMk/>
          <pc:sldMk cId="3929420490" sldId="2167"/>
        </pc:sldMkLst>
        <pc:spChg chg="add mod">
          <ac:chgData name="Rudi Vizma" userId="194a5221-9761-4a2d-8786-15178521a36e" providerId="ADAL" clId="{2ADDC88B-4D51-44AC-A624-536D68782FEF}" dt="2026-09-10T10:34:58.242" v="199" actId="167"/>
          <ac:spMkLst>
            <pc:docMk/>
            <pc:sldMk cId="3929420490" sldId="2167"/>
            <ac:spMk id="2" creationId="{491AC3F9-D5AB-BCD8-0D21-32383CCF5C1F}"/>
          </ac:spMkLst>
        </pc:spChg>
        <pc:spChg chg="mod">
          <ac:chgData name="Rudi Vizma" userId="194a5221-9761-4a2d-8786-15178521a36e" providerId="ADAL" clId="{2ADDC88B-4D51-44AC-A624-536D68782FEF}" dt="2026-09-10T10:35:11.330" v="212" actId="1076"/>
          <ac:spMkLst>
            <pc:docMk/>
            <pc:sldMk cId="3929420490" sldId="2167"/>
            <ac:spMk id="4" creationId="{5402683E-2151-14B2-8FB6-1B4945648DC0}"/>
          </ac:spMkLst>
        </pc:spChg>
      </pc:sldChg>
      <pc:sldChg chg="addSp modSp">
        <pc:chgData name="Rudi Vizma" userId="194a5221-9761-4a2d-8786-15178521a36e" providerId="ADAL" clId="{2ADDC88B-4D51-44AC-A624-536D68782FEF}" dt="2026-09-10T13:12:29.357" v="707" actId="20577"/>
        <pc:sldMkLst>
          <pc:docMk/>
          <pc:sldMk cId="3983849870" sldId="2169"/>
        </pc:sldMkLst>
        <pc:spChg chg="add mod">
          <ac:chgData name="Rudi Vizma" userId="194a5221-9761-4a2d-8786-15178521a36e" providerId="ADAL" clId="{2ADDC88B-4D51-44AC-A624-536D68782FEF}" dt="2026-09-10T13:12:22.868" v="693" actId="167"/>
          <ac:spMkLst>
            <pc:docMk/>
            <pc:sldMk cId="3983849870" sldId="2169"/>
            <ac:spMk id="2" creationId="{94B8E84B-60A2-1134-14B8-DDE6BBB1769F}"/>
          </ac:spMkLst>
        </pc:spChg>
        <pc:spChg chg="mod">
          <ac:chgData name="Rudi Vizma" userId="194a5221-9761-4a2d-8786-15178521a36e" providerId="ADAL" clId="{2ADDC88B-4D51-44AC-A624-536D68782FEF}" dt="2026-09-10T13:12:29.357" v="707" actId="20577"/>
          <ac:spMkLst>
            <pc:docMk/>
            <pc:sldMk cId="3983849870" sldId="2169"/>
            <ac:spMk id="4" creationId="{601CC048-A185-04EE-C799-D73F043AD05F}"/>
          </ac:spMkLst>
        </pc:spChg>
      </pc:sldChg>
      <pc:sldChg chg="addSp modSp">
        <pc:chgData name="Rudi Vizma" userId="194a5221-9761-4a2d-8786-15178521a36e" providerId="ADAL" clId="{2ADDC88B-4D51-44AC-A624-536D68782FEF}" dt="2026-09-10T13:04:33.294" v="627" actId="20577"/>
        <pc:sldMkLst>
          <pc:docMk/>
          <pc:sldMk cId="444416072" sldId="2189"/>
        </pc:sldMkLst>
        <pc:spChg chg="add mod">
          <ac:chgData name="Rudi Vizma" userId="194a5221-9761-4a2d-8786-15178521a36e" providerId="ADAL" clId="{2ADDC88B-4D51-44AC-A624-536D68782FEF}" dt="2026-09-10T13:04:23.091" v="598" actId="167"/>
          <ac:spMkLst>
            <pc:docMk/>
            <pc:sldMk cId="444416072" sldId="2189"/>
            <ac:spMk id="3" creationId="{BE23B49C-76B8-E937-ECEC-E0817D7C6CFA}"/>
          </ac:spMkLst>
        </pc:spChg>
        <pc:spChg chg="mod">
          <ac:chgData name="Rudi Vizma" userId="194a5221-9761-4a2d-8786-15178521a36e" providerId="ADAL" clId="{2ADDC88B-4D51-44AC-A624-536D68782FEF}" dt="2026-09-10T13:04:33.294" v="627" actId="20577"/>
          <ac:spMkLst>
            <pc:docMk/>
            <pc:sldMk cId="444416072" sldId="2189"/>
            <ac:spMk id="9" creationId="{8AAE49C8-EB84-0E0F-B47F-BC36B0225118}"/>
          </ac:spMkLst>
        </pc:spChg>
      </pc:sldChg>
      <pc:sldChg chg="addSp modSp">
        <pc:chgData name="Rudi Vizma" userId="194a5221-9761-4a2d-8786-15178521a36e" providerId="ADAL" clId="{2ADDC88B-4D51-44AC-A624-536D68782FEF}" dt="2026-09-10T13:06:12.116" v="690" actId="20577"/>
        <pc:sldMkLst>
          <pc:docMk/>
          <pc:sldMk cId="2521673771" sldId="2192"/>
        </pc:sldMkLst>
        <pc:spChg chg="add mod">
          <ac:chgData name="Rudi Vizma" userId="194a5221-9761-4a2d-8786-15178521a36e" providerId="ADAL" clId="{2ADDC88B-4D51-44AC-A624-536D68782FEF}" dt="2026-09-10T13:06:02.742" v="662" actId="167"/>
          <ac:spMkLst>
            <pc:docMk/>
            <pc:sldMk cId="2521673771" sldId="2192"/>
            <ac:spMk id="2" creationId="{460BBA4D-728D-8AB4-EB17-82B790A09AAE}"/>
          </ac:spMkLst>
        </pc:spChg>
        <pc:spChg chg="mod">
          <ac:chgData name="Rudi Vizma" userId="194a5221-9761-4a2d-8786-15178521a36e" providerId="ADAL" clId="{2ADDC88B-4D51-44AC-A624-536D68782FEF}" dt="2026-09-10T13:06:12.116" v="690" actId="20577"/>
          <ac:spMkLst>
            <pc:docMk/>
            <pc:sldMk cId="2521673771" sldId="2192"/>
            <ac:spMk id="9" creationId="{8AAE49C8-EB84-0E0F-B47F-BC36B0225118}"/>
          </ac:spMkLst>
        </pc:spChg>
      </pc:sldChg>
      <pc:sldChg chg="addSp modSp">
        <pc:chgData name="Rudi Vizma" userId="194a5221-9761-4a2d-8786-15178521a36e" providerId="ADAL" clId="{2ADDC88B-4D51-44AC-A624-536D68782FEF}" dt="2026-09-10T12:49:26.158" v="290" actId="20577"/>
        <pc:sldMkLst>
          <pc:docMk/>
          <pc:sldMk cId="245694491" sldId="2194"/>
        </pc:sldMkLst>
        <pc:spChg chg="add mod">
          <ac:chgData name="Rudi Vizma" userId="194a5221-9761-4a2d-8786-15178521a36e" providerId="ADAL" clId="{2ADDC88B-4D51-44AC-A624-536D68782FEF}" dt="2026-09-10T12:49:14.720" v="257" actId="167"/>
          <ac:spMkLst>
            <pc:docMk/>
            <pc:sldMk cId="245694491" sldId="2194"/>
            <ac:spMk id="3" creationId="{3C65CFCC-E091-CA46-26EB-963C4C9068E5}"/>
          </ac:spMkLst>
        </pc:spChg>
        <pc:spChg chg="mod">
          <ac:chgData name="Rudi Vizma" userId="194a5221-9761-4a2d-8786-15178521a36e" providerId="ADAL" clId="{2ADDC88B-4D51-44AC-A624-536D68782FEF}" dt="2026-09-10T12:49:26.158" v="290" actId="20577"/>
          <ac:spMkLst>
            <pc:docMk/>
            <pc:sldMk cId="245694491" sldId="2194"/>
            <ac:spMk id="9" creationId="{8AAE49C8-EB84-0E0F-B47F-BC36B0225118}"/>
          </ac:spMkLst>
        </pc:spChg>
      </pc:sldChg>
      <pc:sldChg chg="addSp modSp">
        <pc:chgData name="Rudi Vizma" userId="194a5221-9761-4a2d-8786-15178521a36e" providerId="ADAL" clId="{2ADDC88B-4D51-44AC-A624-536D68782FEF}" dt="2026-09-10T12:50:00.583" v="355" actId="1035"/>
        <pc:sldMkLst>
          <pc:docMk/>
          <pc:sldMk cId="1209850151" sldId="2196"/>
        </pc:sldMkLst>
        <pc:spChg chg="add mod">
          <ac:chgData name="Rudi Vizma" userId="194a5221-9761-4a2d-8786-15178521a36e" providerId="ADAL" clId="{2ADDC88B-4D51-44AC-A624-536D68782FEF}" dt="2026-09-10T12:49:36.784" v="293" actId="167"/>
          <ac:spMkLst>
            <pc:docMk/>
            <pc:sldMk cId="1209850151" sldId="2196"/>
            <ac:spMk id="2" creationId="{66016DD3-0BA9-4D08-AF89-B0386A35FAAE}"/>
          </ac:spMkLst>
        </pc:spChg>
        <pc:spChg chg="mod">
          <ac:chgData name="Rudi Vizma" userId="194a5221-9761-4a2d-8786-15178521a36e" providerId="ADAL" clId="{2ADDC88B-4D51-44AC-A624-536D68782FEF}" dt="2026-09-10T12:50:00.583" v="355" actId="1035"/>
          <ac:spMkLst>
            <pc:docMk/>
            <pc:sldMk cId="1209850151" sldId="2196"/>
            <ac:spMk id="9" creationId="{689B4B23-7E0C-7DA8-5A44-F758F660362F}"/>
          </ac:spMkLst>
        </pc:spChg>
      </pc:sldChg>
      <pc:sldChg chg="addSp modSp">
        <pc:chgData name="Rudi Vizma" userId="194a5221-9761-4a2d-8786-15178521a36e" providerId="ADAL" clId="{2ADDC88B-4D51-44AC-A624-536D68782FEF}" dt="2026-09-10T12:52:31.576" v="443" actId="20577"/>
        <pc:sldMkLst>
          <pc:docMk/>
          <pc:sldMk cId="133917261" sldId="2197"/>
        </pc:sldMkLst>
        <pc:spChg chg="add mod">
          <ac:chgData name="Rudi Vizma" userId="194a5221-9761-4a2d-8786-15178521a36e" providerId="ADAL" clId="{2ADDC88B-4D51-44AC-A624-536D68782FEF}" dt="2026-09-10T12:51:07.428" v="358" actId="167"/>
          <ac:spMkLst>
            <pc:docMk/>
            <pc:sldMk cId="133917261" sldId="2197"/>
            <ac:spMk id="2" creationId="{4D2F799A-AE3C-46DD-505F-C08AB4439413}"/>
          </ac:spMkLst>
        </pc:spChg>
        <pc:spChg chg="mod">
          <ac:chgData name="Rudi Vizma" userId="194a5221-9761-4a2d-8786-15178521a36e" providerId="ADAL" clId="{2ADDC88B-4D51-44AC-A624-536D68782FEF}" dt="2026-09-10T12:52:31.576" v="443" actId="20577"/>
          <ac:spMkLst>
            <pc:docMk/>
            <pc:sldMk cId="133917261" sldId="2197"/>
            <ac:spMk id="9" creationId="{1E5A55A7-23F8-0EFC-E8FB-DF3EB41E2833}"/>
          </ac:spMkLst>
        </pc:spChg>
      </pc:sldChg>
      <pc:sldChg chg="addSp modSp">
        <pc:chgData name="Rudi Vizma" userId="194a5221-9761-4a2d-8786-15178521a36e" providerId="ADAL" clId="{2ADDC88B-4D51-44AC-A624-536D68782FEF}" dt="2026-09-10T10:26:44.638" v="40" actId="1076"/>
        <pc:sldMkLst>
          <pc:docMk/>
          <pc:sldMk cId="2747138922" sldId="2235"/>
        </pc:sldMkLst>
        <pc:spChg chg="add mod">
          <ac:chgData name="Rudi Vizma" userId="194a5221-9761-4a2d-8786-15178521a36e" providerId="ADAL" clId="{2ADDC88B-4D51-44AC-A624-536D68782FEF}" dt="2026-09-10T10:26:44.638" v="40" actId="1076"/>
          <ac:spMkLst>
            <pc:docMk/>
            <pc:sldMk cId="2747138922" sldId="2235"/>
            <ac:spMk id="2" creationId="{DAD996CC-0B41-F00D-65C4-AAAA21E3DD6B}"/>
          </ac:spMkLst>
        </pc:spChg>
      </pc:sldChg>
      <pc:sldChg chg="addSp modSp">
        <pc:chgData name="Rudi Vizma" userId="194a5221-9761-4a2d-8786-15178521a36e" providerId="ADAL" clId="{2ADDC88B-4D51-44AC-A624-536D68782FEF}" dt="2026-09-10T10:27:42.757" v="73" actId="1076"/>
        <pc:sldMkLst>
          <pc:docMk/>
          <pc:sldMk cId="3514939466" sldId="2239"/>
        </pc:sldMkLst>
        <pc:spChg chg="add mod">
          <ac:chgData name="Rudi Vizma" userId="194a5221-9761-4a2d-8786-15178521a36e" providerId="ADAL" clId="{2ADDC88B-4D51-44AC-A624-536D68782FEF}" dt="2026-09-10T10:27:42.757" v="73" actId="1076"/>
          <ac:spMkLst>
            <pc:docMk/>
            <pc:sldMk cId="3514939466" sldId="2239"/>
            <ac:spMk id="2" creationId="{E37D3CC1-7040-E985-C666-F02E35DB6FE6}"/>
          </ac:spMkLst>
        </pc:spChg>
      </pc:sldChg>
      <pc:sldChg chg="addSp modSp">
        <pc:chgData name="Rudi Vizma" userId="194a5221-9761-4a2d-8786-15178521a36e" providerId="ADAL" clId="{2ADDC88B-4D51-44AC-A624-536D68782FEF}" dt="2026-09-10T10:34:49.349" v="195" actId="20577"/>
        <pc:sldMkLst>
          <pc:docMk/>
          <pc:sldMk cId="2632930228" sldId="2240"/>
        </pc:sldMkLst>
        <pc:spChg chg="add mod">
          <ac:chgData name="Rudi Vizma" userId="194a5221-9761-4a2d-8786-15178521a36e" providerId="ADAL" clId="{2ADDC88B-4D51-44AC-A624-536D68782FEF}" dt="2026-09-10T10:34:49.349" v="195" actId="20577"/>
          <ac:spMkLst>
            <pc:docMk/>
            <pc:sldMk cId="2632930228" sldId="2240"/>
            <ac:spMk id="2" creationId="{C3DE4B5F-AA24-7066-228F-10CBA9E4FB87}"/>
          </ac:spMkLst>
        </pc:spChg>
      </pc:sldChg>
      <pc:sldChg chg="addSp modSp">
        <pc:chgData name="Rudi Vizma" userId="194a5221-9761-4a2d-8786-15178521a36e" providerId="ADAL" clId="{2ADDC88B-4D51-44AC-A624-536D68782FEF}" dt="2026-09-10T13:03:02.959" v="593" actId="20577"/>
        <pc:sldMkLst>
          <pc:docMk/>
          <pc:sldMk cId="1669815421" sldId="2241"/>
        </pc:sldMkLst>
        <pc:spChg chg="add mod">
          <ac:chgData name="Rudi Vizma" userId="194a5221-9761-4a2d-8786-15178521a36e" providerId="ADAL" clId="{2ADDC88B-4D51-44AC-A624-536D68782FEF}" dt="2026-09-10T13:02:46.141" v="568" actId="167"/>
          <ac:spMkLst>
            <pc:docMk/>
            <pc:sldMk cId="1669815421" sldId="2241"/>
            <ac:spMk id="2" creationId="{D163AF3C-6741-5138-C150-D088F1DB2726}"/>
          </ac:spMkLst>
        </pc:spChg>
        <pc:spChg chg="mod">
          <ac:chgData name="Rudi Vizma" userId="194a5221-9761-4a2d-8786-15178521a36e" providerId="ADAL" clId="{2ADDC88B-4D51-44AC-A624-536D68782FEF}" dt="2026-09-10T13:03:02.959" v="593" actId="20577"/>
          <ac:spMkLst>
            <pc:docMk/>
            <pc:sldMk cId="1669815421" sldId="2241"/>
            <ac:spMk id="9" creationId="{C7D22D65-C655-9F4F-301F-D61FF91EA02B}"/>
          </ac:spMkLst>
        </pc:spChg>
      </pc:sldChg>
      <pc:sldChg chg="addSp modSp">
        <pc:chgData name="Rudi Vizma" userId="194a5221-9761-4a2d-8786-15178521a36e" providerId="ADAL" clId="{2ADDC88B-4D51-44AC-A624-536D68782FEF}" dt="2026-09-10T12:48:08.264" v="250" actId="1076"/>
        <pc:sldMkLst>
          <pc:docMk/>
          <pc:sldMk cId="1602316970" sldId="2242"/>
        </pc:sldMkLst>
        <pc:spChg chg="add mod">
          <ac:chgData name="Rudi Vizma" userId="194a5221-9761-4a2d-8786-15178521a36e" providerId="ADAL" clId="{2ADDC88B-4D51-44AC-A624-536D68782FEF}" dt="2026-09-10T12:48:08.264" v="250" actId="1076"/>
          <ac:spMkLst>
            <pc:docMk/>
            <pc:sldMk cId="1602316970" sldId="2242"/>
            <ac:spMk id="2" creationId="{3008006B-7A05-ECEE-DBBD-2FD2B7E173B5}"/>
          </ac:spMkLst>
        </pc:spChg>
      </pc:sldChg>
      <pc:sldChg chg="addSp modSp">
        <pc:chgData name="Rudi Vizma" userId="194a5221-9761-4a2d-8786-15178521a36e" providerId="ADAL" clId="{2ADDC88B-4D51-44AC-A624-536D68782FEF}" dt="2026-09-10T12:59:33.511" v="518" actId="14100"/>
        <pc:sldMkLst>
          <pc:docMk/>
          <pc:sldMk cId="2434218062" sldId="2246"/>
        </pc:sldMkLst>
        <pc:spChg chg="add mod">
          <ac:chgData name="Rudi Vizma" userId="194a5221-9761-4a2d-8786-15178521a36e" providerId="ADAL" clId="{2ADDC88B-4D51-44AC-A624-536D68782FEF}" dt="2026-09-10T12:59:21.996" v="491" actId="167"/>
          <ac:spMkLst>
            <pc:docMk/>
            <pc:sldMk cId="2434218062" sldId="2246"/>
            <ac:spMk id="2" creationId="{B994AF77-1B47-EB05-6C5F-6FD6D7BE720A}"/>
          </ac:spMkLst>
        </pc:spChg>
        <pc:spChg chg="mod">
          <ac:chgData name="Rudi Vizma" userId="194a5221-9761-4a2d-8786-15178521a36e" providerId="ADAL" clId="{2ADDC88B-4D51-44AC-A624-536D68782FEF}" dt="2026-09-10T12:59:33.511" v="518" actId="14100"/>
          <ac:spMkLst>
            <pc:docMk/>
            <pc:sldMk cId="2434218062" sldId="2246"/>
            <ac:spMk id="4" creationId="{4BA44647-2501-A23C-41EF-5A02E5CF9057}"/>
          </ac:spMkLst>
        </pc:spChg>
      </pc:sldChg>
      <pc:sldChg chg="addSp modSp">
        <pc:chgData name="Rudi Vizma" userId="194a5221-9761-4a2d-8786-15178521a36e" providerId="ADAL" clId="{2ADDC88B-4D51-44AC-A624-536D68782FEF}" dt="2026-09-10T12:53:53.763" v="472" actId="20577"/>
        <pc:sldMkLst>
          <pc:docMk/>
          <pc:sldMk cId="3969237368" sldId="2247"/>
        </pc:sldMkLst>
        <pc:spChg chg="add mod">
          <ac:chgData name="Rudi Vizma" userId="194a5221-9761-4a2d-8786-15178521a36e" providerId="ADAL" clId="{2ADDC88B-4D51-44AC-A624-536D68782FEF}" dt="2026-09-10T12:53:43.786" v="462" actId="167"/>
          <ac:spMkLst>
            <pc:docMk/>
            <pc:sldMk cId="3969237368" sldId="2247"/>
            <ac:spMk id="2" creationId="{4ABDB497-B161-9143-3BC7-BF6433A088FE}"/>
          </ac:spMkLst>
        </pc:spChg>
        <pc:spChg chg="mod">
          <ac:chgData name="Rudi Vizma" userId="194a5221-9761-4a2d-8786-15178521a36e" providerId="ADAL" clId="{2ADDC88B-4D51-44AC-A624-536D68782FEF}" dt="2026-09-10T12:53:53.763" v="472" actId="20577"/>
          <ac:spMkLst>
            <pc:docMk/>
            <pc:sldMk cId="3969237368" sldId="2247"/>
            <ac:spMk id="4" creationId="{ACBA89F7-A744-E18E-B753-50F8A1AB0A15}"/>
          </ac:spMkLst>
        </pc:spChg>
      </pc:sldChg>
      <pc:sldChg chg="addSp modSp">
        <pc:chgData name="Rudi Vizma" userId="194a5221-9761-4a2d-8786-15178521a36e" providerId="ADAL" clId="{2ADDC88B-4D51-44AC-A624-536D68782FEF}" dt="2026-09-10T12:54:12.667" v="488" actId="20577"/>
        <pc:sldMkLst>
          <pc:docMk/>
          <pc:sldMk cId="2590125259" sldId="2248"/>
        </pc:sldMkLst>
        <pc:spChg chg="add mod">
          <ac:chgData name="Rudi Vizma" userId="194a5221-9761-4a2d-8786-15178521a36e" providerId="ADAL" clId="{2ADDC88B-4D51-44AC-A624-536D68782FEF}" dt="2026-09-10T12:54:02.090" v="475" actId="167"/>
          <ac:spMkLst>
            <pc:docMk/>
            <pc:sldMk cId="2590125259" sldId="2248"/>
            <ac:spMk id="2" creationId="{F8851CEC-2E90-8B6E-1657-F84E1A2B4F5B}"/>
          </ac:spMkLst>
        </pc:spChg>
        <pc:spChg chg="mod">
          <ac:chgData name="Rudi Vizma" userId="194a5221-9761-4a2d-8786-15178521a36e" providerId="ADAL" clId="{2ADDC88B-4D51-44AC-A624-536D68782FEF}" dt="2026-09-10T12:54:12.667" v="488" actId="20577"/>
          <ac:spMkLst>
            <pc:docMk/>
            <pc:sldMk cId="2590125259" sldId="2248"/>
            <ac:spMk id="4" creationId="{DF45B47A-B141-57DA-C38E-60C8D1369961}"/>
          </ac:spMkLst>
        </pc:spChg>
      </pc:sldChg>
      <pc:sldChg chg="addSp modSp">
        <pc:chgData name="Rudi Vizma" userId="194a5221-9761-4a2d-8786-15178521a36e" providerId="ADAL" clId="{2ADDC88B-4D51-44AC-A624-536D68782FEF}" dt="2026-09-10T13:01:23.193" v="565" actId="20577"/>
        <pc:sldMkLst>
          <pc:docMk/>
          <pc:sldMk cId="3795709797" sldId="2249"/>
        </pc:sldMkLst>
        <pc:spChg chg="add mod">
          <ac:chgData name="Rudi Vizma" userId="194a5221-9761-4a2d-8786-15178521a36e" providerId="ADAL" clId="{2ADDC88B-4D51-44AC-A624-536D68782FEF}" dt="2026-09-10T13:01:12.178" v="521" actId="167"/>
          <ac:spMkLst>
            <pc:docMk/>
            <pc:sldMk cId="3795709797" sldId="2249"/>
            <ac:spMk id="2" creationId="{B22CFE5B-2EFD-D4B6-05F1-64A5F937034F}"/>
          </ac:spMkLst>
        </pc:spChg>
        <pc:spChg chg="mod">
          <ac:chgData name="Rudi Vizma" userId="194a5221-9761-4a2d-8786-15178521a36e" providerId="ADAL" clId="{2ADDC88B-4D51-44AC-A624-536D68782FEF}" dt="2026-09-10T13:01:23.193" v="565" actId="20577"/>
          <ac:spMkLst>
            <pc:docMk/>
            <pc:sldMk cId="3795709797" sldId="2249"/>
            <ac:spMk id="9" creationId="{AC2BC7DE-C1E6-13DC-35B9-971634C92F93}"/>
          </ac:spMkLst>
        </pc:spChg>
      </pc:sldChg>
      <pc:sldChg chg="addSp modSp">
        <pc:chgData name="Rudi Vizma" userId="194a5221-9761-4a2d-8786-15178521a36e" providerId="ADAL" clId="{2ADDC88B-4D51-44AC-A624-536D68782FEF}" dt="2026-09-10T13:05:01.143" v="659" actId="20577"/>
        <pc:sldMkLst>
          <pc:docMk/>
          <pc:sldMk cId="3029286951" sldId="2255"/>
        </pc:sldMkLst>
        <pc:spChg chg="add mod">
          <ac:chgData name="Rudi Vizma" userId="194a5221-9761-4a2d-8786-15178521a36e" providerId="ADAL" clId="{2ADDC88B-4D51-44AC-A624-536D68782FEF}" dt="2026-09-10T13:04:52.958" v="630" actId="167"/>
          <ac:spMkLst>
            <pc:docMk/>
            <pc:sldMk cId="3029286951" sldId="2255"/>
            <ac:spMk id="3" creationId="{F7BE9C79-2FB3-294C-B87F-E195BDC0DF0D}"/>
          </ac:spMkLst>
        </pc:spChg>
        <pc:spChg chg="mod">
          <ac:chgData name="Rudi Vizma" userId="194a5221-9761-4a2d-8786-15178521a36e" providerId="ADAL" clId="{2ADDC88B-4D51-44AC-A624-536D68782FEF}" dt="2026-09-10T13:05:01.143" v="659" actId="20577"/>
          <ac:spMkLst>
            <pc:docMk/>
            <pc:sldMk cId="3029286951" sldId="2255"/>
            <ac:spMk id="9" creationId="{D4E219E6-17B2-67CD-F5C7-E060242593EC}"/>
          </ac:spMkLst>
        </pc:spChg>
      </pc:sldChg>
      <pc:sldChg chg="addSp modSp">
        <pc:chgData name="Rudi Vizma" userId="194a5221-9761-4a2d-8786-15178521a36e" providerId="ADAL" clId="{2ADDC88B-4D51-44AC-A624-536D68782FEF}" dt="2026-09-10T12:53:11.713" v="459" actId="1076"/>
        <pc:sldMkLst>
          <pc:docMk/>
          <pc:sldMk cId="2252807838" sldId="2264"/>
        </pc:sldMkLst>
        <pc:spChg chg="add mod">
          <ac:chgData name="Rudi Vizma" userId="194a5221-9761-4a2d-8786-15178521a36e" providerId="ADAL" clId="{2ADDC88B-4D51-44AC-A624-536D68782FEF}" dt="2026-09-10T12:53:11.713" v="459" actId="1076"/>
          <ac:spMkLst>
            <pc:docMk/>
            <pc:sldMk cId="2252807838" sldId="2264"/>
            <ac:spMk id="2" creationId="{9129D690-49DE-0C53-A999-DA1B27DAF62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B7C75F-A1F4-6F21-2655-823037909CE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latin typeface="Arial" panose="020B0604020202020204" pitchFamily="34" charset="0"/>
            </a:endParaRPr>
          </a:p>
        </p:txBody>
      </p:sp>
      <p:sp>
        <p:nvSpPr>
          <p:cNvPr id="3" name="Date Placeholder 2">
            <a:extLst>
              <a:ext uri="{FF2B5EF4-FFF2-40B4-BE49-F238E27FC236}">
                <a16:creationId xmlns:a16="http://schemas.microsoft.com/office/drawing/2014/main" id="{B6ACC902-5E6B-C62B-6F1F-026EFF88E7C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6BA71B-33D5-4C93-9B4E-98B77C2B773B}" type="datetimeFigureOut">
              <a:rPr lang="en-GB" smtClean="0">
                <a:latin typeface="Arial" panose="020B0604020202020204" pitchFamily="34" charset="0"/>
              </a:rPr>
              <a:t>24/09/2026</a:t>
            </a:fld>
            <a:endParaRPr lang="en-GB">
              <a:latin typeface="Arial" panose="020B0604020202020204" pitchFamily="34" charset="0"/>
            </a:endParaRPr>
          </a:p>
        </p:txBody>
      </p:sp>
      <p:sp>
        <p:nvSpPr>
          <p:cNvPr id="4" name="Footer Placeholder 3">
            <a:extLst>
              <a:ext uri="{FF2B5EF4-FFF2-40B4-BE49-F238E27FC236}">
                <a16:creationId xmlns:a16="http://schemas.microsoft.com/office/drawing/2014/main" id="{F85EF86B-47FE-D7DF-057A-2A8869293DF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latin typeface="Arial" panose="020B0604020202020204" pitchFamily="34" charset="0"/>
            </a:endParaRPr>
          </a:p>
        </p:txBody>
      </p:sp>
      <p:sp>
        <p:nvSpPr>
          <p:cNvPr id="5" name="Slide Number Placeholder 4">
            <a:extLst>
              <a:ext uri="{FF2B5EF4-FFF2-40B4-BE49-F238E27FC236}">
                <a16:creationId xmlns:a16="http://schemas.microsoft.com/office/drawing/2014/main" id="{FCC7C595-EB42-47A4-6938-1770CC84ED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87B9598-C3A4-4CAF-94F2-F7D9746C1054}" type="slidenum">
              <a:rPr lang="en-GB" smtClean="0">
                <a:latin typeface="Arial" panose="020B0604020202020204" pitchFamily="34" charset="0"/>
              </a:rPr>
              <a:t>‹#›</a:t>
            </a:fld>
            <a:endParaRPr lang="en-GB">
              <a:latin typeface="Arial" panose="020B0604020202020204" pitchFamily="34" charset="0"/>
            </a:endParaRPr>
          </a:p>
        </p:txBody>
      </p:sp>
    </p:spTree>
    <p:extLst>
      <p:ext uri="{BB962C8B-B14F-4D97-AF65-F5344CB8AC3E}">
        <p14:creationId xmlns:p14="http://schemas.microsoft.com/office/powerpoint/2010/main" val="33546918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normAutofit/>
          </a:bodyPr>
          <a:lstStyle>
            <a:lvl1pPr algn="l">
              <a:defRPr sz="1200">
                <a:latin typeface="Arial" panose="020B0604020202020204" pitchFamily="34" charset="0"/>
              </a:defRPr>
            </a:lvl1pPr>
          </a:lstStyle>
          <a:p>
            <a:endParaRPr lang="en-GB"/>
          </a:p>
        </p:txBody>
      </p:sp>
      <p:sp>
        <p:nvSpPr>
          <p:cNvPr id="3" name="Date Placeholder 2"/>
          <p:cNvSpPr>
            <a:spLocks noGrp="1"/>
          </p:cNvSpPr>
          <p:nvPr>
            <p:ph type="dt" idx="6"/>
          </p:nvPr>
        </p:nvSpPr>
        <p:spPr>
          <a:xfrm>
            <a:off x="3884613" y="0"/>
            <a:ext cx="2971800" cy="458788"/>
          </a:xfrm>
          <a:prstGeom prst="rect">
            <a:avLst/>
          </a:prstGeom>
        </p:spPr>
        <p:txBody>
          <a:bodyPr vert="horz" lIns="91440" tIns="45720" rIns="91440" bIns="45720" rtlCol="0">
            <a:normAutofit/>
          </a:bodyPr>
          <a:lstStyle>
            <a:lvl1pPr algn="r">
              <a:defRPr sz="1200">
                <a:latin typeface="Arial" panose="020B0604020202020204" pitchFamily="34" charset="0"/>
              </a:defRPr>
            </a:lvl1pPr>
          </a:lstStyle>
          <a:p>
            <a:endParaRPr lang="en-GB"/>
          </a:p>
        </p:txBody>
      </p:sp>
      <p:sp>
        <p:nvSpPr>
          <p:cNvPr id="4" name="Slide Image Placeholder 3"/>
          <p:cNvSpPr>
            <a:spLocks noGrp="1" noRot="1" noChangeAspect="1"/>
          </p:cNvSpPr>
          <p:nvPr>
            <p:ph type="sldImg"/>
          </p:nvPr>
        </p:nvSpPr>
        <p:spPr>
          <a:xfrm>
            <a:off x="1143000" y="685800"/>
            <a:ext cx="4572000"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1"/>
          </p:nvPr>
        </p:nvSpPr>
        <p:spPr>
          <a:xfrm>
            <a:off x="685800" y="3429000"/>
            <a:ext cx="5486400" cy="4114800"/>
          </a:xfrm>
          <a:prstGeom prst="rect">
            <a:avLst/>
          </a:prstGeom>
        </p:spPr>
        <p:txBody>
          <a:bodyPr vert="horz" lIns="91440" tIns="45720" rIns="91440" bIns="45720" rtlCol="0">
            <a:normAutofit/>
          </a:bodyPr>
          <a:lstStyle>
            <a:lvl1pPr>
              <a:defRPr sz="1200"/>
            </a:lvl1pPr>
          </a:lstStyle>
          <a:p>
            <a:endParaRPr lang="en-GB"/>
          </a:p>
        </p:txBody>
      </p:sp>
      <p:sp>
        <p:nvSpPr>
          <p:cNvPr id="6" name="Footer Placeholder 5"/>
          <p:cNvSpPr>
            <a:spLocks noGrp="1"/>
          </p:cNvSpPr>
          <p:nvPr>
            <p:ph type="ftr" sz="quarter" idx="7"/>
          </p:nvPr>
        </p:nvSpPr>
        <p:spPr>
          <a:xfrm>
            <a:off x="0" y="8685213"/>
            <a:ext cx="2971800" cy="458787"/>
          </a:xfrm>
          <a:prstGeom prst="rect">
            <a:avLst/>
          </a:prstGeom>
        </p:spPr>
        <p:txBody>
          <a:bodyPr vert="horz" lIns="91440" tIns="45720" rIns="91440" bIns="45720" rtlCol="0">
            <a:normAutofit/>
          </a:bodyPr>
          <a:lstStyle>
            <a:lvl1pPr algn="l">
              <a:defRPr sz="1200">
                <a:latin typeface="Arial" panose="020B0604020202020204" pitchFamily="34" charset="0"/>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ormAutofit/>
          </a:bodyPr>
          <a:lstStyle>
            <a:lvl1pPr algn="r">
              <a:defRPr sz="1200">
                <a:latin typeface="Arial" panose="020B0604020202020204" pitchFamily="34" charset="0"/>
              </a:defRPr>
            </a:lvl1pPr>
          </a:lstStyle>
          <a:p>
            <a:endParaRPr lang="en-GB"/>
          </a:p>
        </p:txBody>
      </p:sp>
    </p:spTree>
    <p:extLst>
      <p:ext uri="{BB962C8B-B14F-4D97-AF65-F5344CB8AC3E}">
        <p14:creationId xmlns:p14="http://schemas.microsoft.com/office/powerpoint/2010/main" val="879165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5F6AD-1C5E-6F96-907F-3CC4AB07F2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D8FD56-897B-E139-6335-79E1A261835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D9DA98A3-BADF-6817-EDD4-E9F20026893D}"/>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2696980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0E6F3-7E4A-436A-E2F7-CF21D59C3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AA2A3-4764-4D76-5F73-FD46829060C2}"/>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0FCCFB8E-F023-422B-74A5-6EA8B620451F}"/>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Timing</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3381604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0">
                <a:solidFill>
                  <a:srgbClr val="000000"/>
                </a:solidFill>
                <a:latin typeface="Arial"/>
                <a:cs typeface="Arial"/>
              </a:rPr>
              <a:t>Note: Timings of individual slides (e.g., 2 minutes) and a running timing in minutes (e.g., [4]) are provided based on a 60-minute session.</a:t>
            </a:r>
          </a:p>
          <a:p>
            <a:r>
              <a:rPr lang="en-GB" sz="1200" b="0">
                <a:solidFill>
                  <a:srgbClr val="000000"/>
                </a:solidFill>
                <a:latin typeface="Arial"/>
                <a:cs typeface="Arial"/>
              </a:rPr>
              <a:t>However, the session is intended to be flexible enough to </a:t>
            </a:r>
            <a:r>
              <a:rPr lang="en-GB">
                <a:solidFill>
                  <a:srgbClr val="000000"/>
                </a:solidFill>
                <a:latin typeface="Arial"/>
                <a:cs typeface="Arial"/>
              </a:rPr>
              <a:t>be adapted for </a:t>
            </a:r>
            <a:r>
              <a:rPr lang="en-GB" sz="1200" b="0">
                <a:solidFill>
                  <a:srgbClr val="000000"/>
                </a:solidFill>
                <a:latin typeface="Arial"/>
                <a:cs typeface="Arial"/>
              </a:rPr>
              <a:t>slightly longer or shorter times as required (e.g., 75 mins or 50 mins) – </a:t>
            </a:r>
          </a:p>
          <a:p>
            <a:pPr marL="171450" indent="-171450">
              <a:buFont typeface="Arial" panose="020B0604020202020204" pitchFamily="34" charset="0"/>
              <a:buChar char="•"/>
            </a:pPr>
            <a:r>
              <a:rPr lang="en-GB" sz="1200" b="0">
                <a:solidFill>
                  <a:srgbClr val="000000"/>
                </a:solidFill>
                <a:latin typeface="Arial"/>
                <a:cs typeface="Arial"/>
              </a:rPr>
              <a:t>For shorter sessions, you may need to limit optional slides and consider the use of time provided for reflection activities – for example, briefly articulating important points rather than asking for contributions from staff.</a:t>
            </a:r>
          </a:p>
          <a:p>
            <a:pPr marL="171450" indent="-171450">
              <a:buFont typeface="Arial" panose="020B0604020202020204" pitchFamily="34" charset="0"/>
              <a:buChar char="•"/>
            </a:pPr>
            <a:r>
              <a:rPr lang="en-GB" sz="1200" b="0">
                <a:solidFill>
                  <a:srgbClr val="000000"/>
                </a:solidFill>
                <a:latin typeface="Arial"/>
                <a:cs typeface="Arial"/>
              </a:rPr>
              <a:t>For longer sessions, you might offer more of the optional slides and extend the time available for reflection and discussion – for example, taking contributions from staff and explicitly drawing out the suggested key points as they are raised by the staff themselves.</a:t>
            </a:r>
          </a:p>
          <a:p>
            <a:pPr marL="171450" indent="-171450">
              <a:buFont typeface="Arial" panose="020B0604020202020204" pitchFamily="34" charset="0"/>
              <a:buChar char="•"/>
            </a:pPr>
            <a:endParaRPr lang="en-GB" sz="1200"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a:solidFill>
                  <a:srgbClr val="000000"/>
                </a:solidFill>
                <a:latin typeface="Arial"/>
                <a:cs typeface="Arial"/>
              </a:rPr>
              <a:t>NOTE: You may wish to add your name or the name of your school or college to the bottom of the slide.</a:t>
            </a:r>
          </a:p>
          <a:p>
            <a:pPr marL="0" indent="0">
              <a:buFont typeface="Arial" panose="020B0604020202020204" pitchFamily="34" charset="0"/>
              <a:buNone/>
            </a:pPr>
            <a:endParaRPr lang="en-GB" sz="1200" b="0">
              <a:solidFill>
                <a:srgbClr val="000000"/>
              </a:solidFill>
              <a:latin typeface="Arial"/>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Segoe UI"/>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Segoe UI"/>
              <a:cs typeface="Arial" panose="020B0604020202020204" pitchFamily="34" charset="0"/>
            </a:endParaRPr>
          </a:p>
        </p:txBody>
      </p:sp>
    </p:spTree>
    <p:extLst>
      <p:ext uri="{BB962C8B-B14F-4D97-AF65-F5344CB8AC3E}">
        <p14:creationId xmlns:p14="http://schemas.microsoft.com/office/powerpoint/2010/main" val="776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Time: 1 minute [1]</a:t>
            </a:r>
          </a:p>
          <a:p>
            <a:r>
              <a:rPr lang="en-GB" sz="1200" b="0">
                <a:solidFill>
                  <a:srgbClr val="000000"/>
                </a:solidFill>
                <a:latin typeface="Arial"/>
                <a:cs typeface="Arial"/>
              </a:rPr>
              <a:t>Purpose: To understand what this session will entail. </a:t>
            </a:r>
          </a:p>
          <a:p>
            <a:r>
              <a:rPr lang="en-GB" sz="1200" b="0">
                <a:solidFill>
                  <a:srgbClr val="000000"/>
                </a:solidFill>
                <a:latin typeface="Arial"/>
                <a:cs typeface="Arial"/>
              </a:rPr>
              <a:t>Guidance: Give staff time to read the slide. </a:t>
            </a:r>
          </a:p>
          <a:p>
            <a:r>
              <a:rPr lang="en-GB" sz="1200" b="0">
                <a:solidFill>
                  <a:srgbClr val="000000"/>
                </a:solidFill>
                <a:latin typeface="Arial"/>
                <a:cs typeface="Arial"/>
              </a:rPr>
              <a:t>Then explain that:</a:t>
            </a:r>
          </a:p>
          <a:p>
            <a:pPr marL="171450" indent="-171450">
              <a:buFont typeface="Segoe UI"/>
              <a:buChar char="•"/>
            </a:pPr>
            <a:r>
              <a:rPr lang="en-GB" sz="1200" b="0">
                <a:solidFill>
                  <a:srgbClr val="000000"/>
                </a:solidFill>
                <a:latin typeface="Arial"/>
                <a:cs typeface="Arial"/>
              </a:rPr>
              <a:t>This is a broad outline of content for this session with approximate timings – this session looks briefly at the context of the government’s SEND reforms, but mainly </a:t>
            </a:r>
            <a:r>
              <a:rPr lang="en-GB">
                <a:solidFill>
                  <a:srgbClr val="000000"/>
                </a:solidFill>
                <a:latin typeface="Arial"/>
                <a:cs typeface="Arial"/>
              </a:rPr>
              <a:t>focuses</a:t>
            </a:r>
            <a:r>
              <a:rPr lang="en-GB" sz="1200" b="0">
                <a:solidFill>
                  <a:srgbClr val="000000"/>
                </a:solidFill>
                <a:latin typeface="Arial"/>
                <a:cs typeface="Arial"/>
              </a:rPr>
              <a:t> on the idea of ‘inclusive teaching’</a:t>
            </a:r>
          </a:p>
          <a:p>
            <a:endParaRPr lang="en-GB" sz="1200" b="0">
              <a:solidFill>
                <a:srgbClr val="000000"/>
              </a:solidFill>
              <a:latin typeface="Arial"/>
              <a:cs typeface="Arial"/>
            </a:endParaRPr>
          </a:p>
          <a:p>
            <a:r>
              <a:rPr lang="en-GB" sz="1200" b="0">
                <a:solidFill>
                  <a:srgbClr val="000000"/>
                </a:solidFill>
                <a:latin typeface="Arial"/>
                <a:cs typeface="Arial"/>
              </a:rPr>
              <a:t>NOTE: Timings have been rounded to the nearest 5 minutes. Where you decide to alter the length of the session, you may need to update this slide accordingly.</a:t>
            </a:r>
          </a:p>
        </p:txBody>
      </p:sp>
    </p:spTree>
    <p:extLst>
      <p:ext uri="{BB962C8B-B14F-4D97-AF65-F5344CB8AC3E}">
        <p14:creationId xmlns:p14="http://schemas.microsoft.com/office/powerpoint/2010/main" val="283657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0">
                <a:solidFill>
                  <a:srgbClr val="000000"/>
                </a:solidFill>
                <a:latin typeface="Arial"/>
                <a:cs typeface="Arial"/>
              </a:rPr>
              <a:t>Time: 1 minute [2]</a:t>
            </a:r>
          </a:p>
          <a:p>
            <a:r>
              <a:rPr lang="en-GB" sz="1200" b="0">
                <a:solidFill>
                  <a:srgbClr val="000000"/>
                </a:solidFill>
                <a:latin typeface="Arial"/>
                <a:cs typeface="Arial"/>
              </a:rPr>
              <a:t>Purpose: To understand what this session will entail. </a:t>
            </a:r>
          </a:p>
          <a:p>
            <a:r>
              <a:rPr lang="en-GB" sz="1200" b="0">
                <a:solidFill>
                  <a:srgbClr val="000000"/>
                </a:solidFill>
                <a:latin typeface="Arial"/>
                <a:cs typeface="Arial"/>
              </a:rPr>
              <a:t>Guidance: Give staff time to read the slide. </a:t>
            </a:r>
          </a:p>
          <a:p>
            <a:r>
              <a:rPr lang="en-GB" sz="1200" b="0">
                <a:solidFill>
                  <a:srgbClr val="000000"/>
                </a:solidFill>
                <a:latin typeface="Arial"/>
                <a:cs typeface="Arial"/>
              </a:rPr>
              <a:t>Then explain that:</a:t>
            </a:r>
          </a:p>
          <a:p>
            <a:pPr marL="171450" indent="-171450">
              <a:buFont typeface="Segoe UI"/>
              <a:buChar char="•"/>
            </a:pPr>
            <a:r>
              <a:rPr lang="en-GB" sz="1200" b="0">
                <a:solidFill>
                  <a:srgbClr val="000000"/>
                </a:solidFill>
                <a:latin typeface="Arial"/>
                <a:cs typeface="Arial"/>
              </a:rPr>
              <a:t>This session will look at the idea of ‘inclusive teaching’ and the role it has in supporting all pupils, but especially those with additional needs </a:t>
            </a:r>
          </a:p>
          <a:p>
            <a:pPr marL="171450" indent="-171450">
              <a:buFont typeface="Segoe UI"/>
              <a:buChar char="•"/>
            </a:pPr>
            <a:r>
              <a:rPr lang="en-GB" sz="1200" b="0">
                <a:solidFill>
                  <a:srgbClr val="000000"/>
                </a:solidFill>
                <a:latin typeface="Arial"/>
                <a:cs typeface="Arial"/>
              </a:rPr>
              <a:t>As part of this session, we’ll have an opportunity to reflect and discuss where we’re doing well and where there are challenges. </a:t>
            </a:r>
          </a:p>
          <a:p>
            <a:endParaRPr lang="en-GB" sz="1200" b="0">
              <a:solidFill>
                <a:srgbClr val="000000"/>
              </a:solidFill>
              <a:latin typeface="Arial"/>
              <a:cs typeface="Arial"/>
            </a:endParaRPr>
          </a:p>
          <a:p>
            <a:r>
              <a:rPr lang="en-GB" sz="1200" b="0">
                <a:solidFill>
                  <a:srgbClr val="000000"/>
                </a:solidFill>
                <a:latin typeface="Arial"/>
                <a:cs typeface="Arial"/>
              </a:rPr>
              <a:t>Lead in: Let’s start by looking at where inclusive teaching sits within the different levels of inclusion… [Click to next slide]</a:t>
            </a:r>
          </a:p>
          <a:p>
            <a:endParaRPr lang="en-GB" sz="1200" b="0">
              <a:solidFill>
                <a:srgbClr val="000000"/>
              </a:solidFill>
              <a:latin typeface="Arial"/>
              <a:cs typeface="Arial"/>
            </a:endParaRPr>
          </a:p>
        </p:txBody>
      </p:sp>
      <p:sp>
        <p:nvSpPr>
          <p:cNvPr id="4" name="Slide Number Placeholder 3"/>
          <p:cNvSpPr>
            <a:spLocks noGrp="1"/>
          </p:cNvSpPr>
          <p:nvPr>
            <p:ph type="sldNum" sz="quarter" idx="5"/>
          </p:nvPr>
        </p:nvSpPr>
        <p:spPr/>
        <p:txBody>
          <a:bodyPr/>
          <a:lstStyle/>
          <a:p>
            <a:fld id="{5B3B3ED4-6500-7D46-AD43-AE190871C49C}" type="slidenum">
              <a:rPr lang="en-US" smtClean="0"/>
              <a:t>5</a:t>
            </a:fld>
            <a:endParaRPr lang="en-US"/>
          </a:p>
        </p:txBody>
      </p:sp>
    </p:spTree>
    <p:extLst>
      <p:ext uri="{BB962C8B-B14F-4D97-AF65-F5344CB8AC3E}">
        <p14:creationId xmlns:p14="http://schemas.microsoft.com/office/powerpoint/2010/main" val="3959355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02252-C351-6C27-F489-10434D3C94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944332-1C83-F7A1-5D81-E737E28452D3}"/>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508F657C-1631-3407-AA7A-F0084FBDDE7A}"/>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2409488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9A54E-6430-99BA-A7C3-279C71739E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A79CD-9850-6481-D4A6-2DBA5C2CFD65}"/>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BB6381C6-310C-EB98-B579-F1147075AEA5}"/>
              </a:ext>
            </a:extLst>
          </p:cNvPr>
          <p:cNvSpPr>
            <a:spLocks noGrp="1"/>
          </p:cNvSpPr>
          <p:nvPr>
            <p:ph type="body" idx="1"/>
          </p:nvPr>
        </p:nvSpPr>
        <p:spPr>
          <a:xfrm>
            <a:off x="685800" y="4400550"/>
            <a:ext cx="5486400" cy="3600450"/>
          </a:xfrm>
          <a:prstGeom prst="rect">
            <a:avLst/>
          </a:prstGeom>
        </p:spPr>
        <p:txBody>
          <a:bodyPr/>
          <a:lstStyle/>
          <a:p>
            <a:r>
              <a:rPr lang="en-GB" b="1"/>
              <a:t>Hidden slide – guidance </a:t>
            </a:r>
          </a:p>
          <a:p>
            <a:endParaRPr lang="en-GB" b="0">
              <a:latin typeface="Arial" panose="020B0604020202020204" pitchFamily="34" charset="0"/>
              <a:cs typeface="Arial" panose="020B0604020202020204" pitchFamily="34" charset="0"/>
            </a:endParaRPr>
          </a:p>
          <a:p>
            <a:endParaRPr lang="en-GB"/>
          </a:p>
        </p:txBody>
      </p:sp>
    </p:spTree>
    <p:extLst>
      <p:ext uri="{BB962C8B-B14F-4D97-AF65-F5344CB8AC3E}">
        <p14:creationId xmlns:p14="http://schemas.microsoft.com/office/powerpoint/2010/main" val="3303050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EAC9C-1709-D2A3-6B95-FD1DC1DAA2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7F5F5-C5BA-CDC5-BDF9-AAF8F00299D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391908E-786A-EE7C-AD1D-51816CE9466C}"/>
              </a:ext>
            </a:extLst>
          </p:cNvPr>
          <p:cNvSpPr>
            <a:spLocks noGrp="1"/>
          </p:cNvSpPr>
          <p:nvPr>
            <p:ph type="body" idx="1"/>
          </p:nvPr>
        </p:nvSpPr>
        <p:spPr/>
        <p:txBody>
          <a:bodyPr/>
          <a:lstStyle/>
          <a:p>
            <a:r>
              <a:rPr lang="en-GB" b="1">
                <a:latin typeface="Arial" panose="020B0604020202020204" pitchFamily="34" charset="0"/>
                <a:cs typeface="Arial" panose="020B0604020202020204" pitchFamily="34" charset="0"/>
              </a:rPr>
              <a:t>Option 1: Pupil voice from your own context</a:t>
            </a:r>
          </a:p>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[3]</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situate the learning in the session in pupil experience.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slide. </a:t>
            </a:r>
          </a:p>
          <a:p>
            <a:r>
              <a:rPr lang="en-GB" b="0">
                <a:latin typeface="Arial" panose="020B0604020202020204" pitchFamily="34" charset="0"/>
                <a:cs typeface="Arial" panose="020B0604020202020204" pitchFamily="34" charset="0"/>
              </a:rPr>
              <a:t>Then explain that…</a:t>
            </a:r>
          </a:p>
          <a:p>
            <a:pPr marL="171450" indent="-171450">
              <a:buFont typeface="Segoe UI"/>
              <a:buChar char="•"/>
            </a:pPr>
            <a:r>
              <a:rPr lang="en-GB" b="0">
                <a:latin typeface="Arial" panose="020B0604020202020204" pitchFamily="34" charset="0"/>
                <a:cs typeface="Arial" panose="020B0604020202020204" pitchFamily="34" charset="0"/>
              </a:rPr>
              <a:t>Pupils who receive great teaching learn more and have a better experience of school.</a:t>
            </a:r>
          </a:p>
          <a:p>
            <a:pPr marL="171450" indent="-171450">
              <a:buFont typeface="Segoe UI"/>
              <a:buChar char="•"/>
            </a:pPr>
            <a:endParaRPr lang="en-GB" b="0">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Great teaching </a:t>
            </a:r>
            <a:r>
              <a:rPr lang="en-GB" b="0" dirty="0">
                <a:latin typeface="Arial" panose="020B0604020202020204" pitchFamily="34" charset="0"/>
                <a:cs typeface="Arial" panose="020B0604020202020204" pitchFamily="34" charset="0"/>
              </a:rPr>
              <a:t>is especially important for</a:t>
            </a:r>
            <a:r>
              <a:rPr lang="en-GB" b="0">
                <a:latin typeface="Arial" panose="020B0604020202020204" pitchFamily="34" charset="0"/>
                <a:cs typeface="Arial" panose="020B0604020202020204" pitchFamily="34" charset="0"/>
              </a:rPr>
              <a:t> pupils with additional needs.</a:t>
            </a:r>
          </a:p>
          <a:p>
            <a:endParaRPr lang="en-GB"/>
          </a:p>
        </p:txBody>
      </p:sp>
      <p:sp>
        <p:nvSpPr>
          <p:cNvPr id="4" name="Slide Number Placeholder 3">
            <a:extLst>
              <a:ext uri="{FF2B5EF4-FFF2-40B4-BE49-F238E27FC236}">
                <a16:creationId xmlns:a16="http://schemas.microsoft.com/office/drawing/2014/main" id="{1A0E9875-1190-CBA6-D273-563DBAA0DE2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567372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1317B-E23A-5F53-8D96-DB6F54617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0BA414-23D7-8997-5498-F45DE6432F4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4988106-2562-3B49-690E-227EF4A7E9F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panose="020B0604020202020204" pitchFamily="34" charset="0"/>
                <a:cs typeface="Arial" panose="020B0604020202020204" pitchFamily="34" charset="0"/>
              </a:rPr>
              <a:t>Option 2: Pupil voice example - primary</a:t>
            </a:r>
          </a:p>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[3]</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situate the learning in the session in pupil experience.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slide. </a:t>
            </a:r>
          </a:p>
          <a:p>
            <a:r>
              <a:rPr lang="en-GB" b="0">
                <a:latin typeface="Arial" panose="020B0604020202020204" pitchFamily="34" charset="0"/>
                <a:cs typeface="Arial" panose="020B0604020202020204" pitchFamily="34" charset="0"/>
              </a:rPr>
              <a:t>Then explain that…</a:t>
            </a:r>
          </a:p>
          <a:p>
            <a:pPr marL="171450" indent="-171450">
              <a:buFont typeface="Segoe UI"/>
              <a:buChar char="•"/>
            </a:pPr>
            <a:r>
              <a:rPr lang="en-GB" b="0">
                <a:latin typeface="Arial" panose="020B0604020202020204" pitchFamily="34" charset="0"/>
                <a:cs typeface="Arial" panose="020B0604020202020204" pitchFamily="34" charset="0"/>
              </a:rPr>
              <a:t>Pupils who receive great teaching learn more and have a better experience of school.</a:t>
            </a:r>
          </a:p>
          <a:p>
            <a:pPr marL="171450" indent="-171450">
              <a:buFont typeface="Segoe UI"/>
              <a:buChar char="•"/>
            </a:pPr>
            <a:endParaRPr lang="en-GB" b="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Great teaching </a:t>
            </a:r>
            <a:r>
              <a:rPr lang="en-GB" b="0" dirty="0">
                <a:latin typeface="Arial" panose="020B0604020202020204" pitchFamily="34" charset="0"/>
                <a:cs typeface="Arial" panose="020B0604020202020204" pitchFamily="34" charset="0"/>
              </a:rPr>
              <a:t>is especially important for</a:t>
            </a:r>
            <a:r>
              <a:rPr lang="en-GB" b="0">
                <a:latin typeface="Arial" panose="020B0604020202020204" pitchFamily="34" charset="0"/>
                <a:cs typeface="Arial" panose="020B0604020202020204" pitchFamily="34" charset="0"/>
              </a:rPr>
              <a:t> pupils with additional needs.</a:t>
            </a:r>
            <a:endParaRPr lang="en-GB" b="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50BDCC7-D402-61E7-44DD-74ED122672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555973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9D4B9-6F05-008A-96D3-E2585F84C2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F10965-1167-6D40-49F5-61481023840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F36AB42-67A2-1FB3-E0D0-12ED287A3D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panose="020B0604020202020204" pitchFamily="34" charset="0"/>
                <a:cs typeface="Arial" panose="020B0604020202020204" pitchFamily="34" charset="0"/>
              </a:rPr>
              <a:t>Option 3: Pupil voice example - secondary</a:t>
            </a:r>
          </a:p>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[3]</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situate the learning in the session in pupil experience.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slide. </a:t>
            </a:r>
          </a:p>
          <a:p>
            <a:r>
              <a:rPr lang="en-GB" b="0">
                <a:latin typeface="Arial" panose="020B0604020202020204" pitchFamily="34" charset="0"/>
                <a:cs typeface="Arial" panose="020B0604020202020204" pitchFamily="34" charset="0"/>
              </a:rPr>
              <a:t>Then explain that…</a:t>
            </a:r>
          </a:p>
          <a:p>
            <a:pPr marL="171450" indent="-171450">
              <a:buFont typeface="Segoe UI"/>
              <a:buChar char="•"/>
            </a:pPr>
            <a:r>
              <a:rPr lang="en-GB" b="0">
                <a:latin typeface="Arial" panose="020B0604020202020204" pitchFamily="34" charset="0"/>
                <a:cs typeface="Arial" panose="020B0604020202020204" pitchFamily="34" charset="0"/>
              </a:rPr>
              <a:t>Pupils who receive great teaching learn more and have a better experience of school.</a:t>
            </a:r>
          </a:p>
          <a:p>
            <a:pPr marL="171450" indent="-171450">
              <a:buFont typeface="Segoe UI"/>
              <a:buChar char="•"/>
            </a:pPr>
            <a:endParaRPr lang="en-GB" b="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Great teaching </a:t>
            </a:r>
            <a:r>
              <a:rPr lang="en-GB" b="0" dirty="0">
                <a:latin typeface="Arial" panose="020B0604020202020204" pitchFamily="34" charset="0"/>
                <a:cs typeface="Arial" panose="020B0604020202020204" pitchFamily="34" charset="0"/>
              </a:rPr>
              <a:t>is especially important for</a:t>
            </a:r>
            <a:r>
              <a:rPr lang="en-GB" b="0">
                <a:latin typeface="Arial" panose="020B0604020202020204" pitchFamily="34" charset="0"/>
                <a:cs typeface="Arial" panose="020B0604020202020204" pitchFamily="34" charset="0"/>
              </a:rPr>
              <a:t> pupils with additional needs.</a:t>
            </a:r>
            <a:endParaRPr lang="en-GB" b="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6973632-0108-5A65-7C7D-AF32647F37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562762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E2079-3F2D-B540-8F4F-F70785E057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B0DFBF-E7E5-5DE3-EFAC-4208C001957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4323459-0561-0E62-2515-761A0BC5A75A}"/>
              </a:ext>
            </a:extLst>
          </p:cNvPr>
          <p:cNvSpPr>
            <a:spLocks noGrp="1"/>
          </p:cNvSpPr>
          <p:nvPr>
            <p:ph type="body" idx="1"/>
          </p:nvPr>
        </p:nvSpPr>
        <p:spPr/>
        <p:txBody>
          <a:bodyPr/>
          <a:lstStyle/>
          <a:p>
            <a:r>
              <a:rPr lang="en-GB" b="0">
                <a:solidFill>
                  <a:srgbClr val="000000"/>
                </a:solidFill>
                <a:latin typeface="Arial"/>
                <a:cs typeface="Arial"/>
              </a:rPr>
              <a:t>Time: 8 minutes [11]</a:t>
            </a:r>
          </a:p>
          <a:p>
            <a:r>
              <a:rPr lang="en-GB" b="0">
                <a:solidFill>
                  <a:srgbClr val="000000"/>
                </a:solidFill>
                <a:latin typeface="Arial"/>
                <a:cs typeface="Arial"/>
              </a:rPr>
              <a:t>Purpose: To give staff an opportunity to think about the experiences of pupils at their school: </a:t>
            </a:r>
          </a:p>
          <a:p>
            <a:pPr marL="171450" indent="-171450">
              <a:buFont typeface="Arial" panose="020B0604020202020204" pitchFamily="34" charset="0"/>
              <a:buChar char="•"/>
            </a:pPr>
            <a:r>
              <a:rPr lang="en-GB" b="0">
                <a:solidFill>
                  <a:srgbClr val="000000"/>
                </a:solidFill>
                <a:latin typeface="Arial"/>
                <a:cs typeface="Arial"/>
              </a:rPr>
              <a:t>Give one minute for individual thinking and/or notes. </a:t>
            </a:r>
          </a:p>
          <a:p>
            <a:pPr marL="171450" indent="-171450">
              <a:buFont typeface="Arial" panose="020B0604020202020204" pitchFamily="34" charset="0"/>
              <a:buChar char="•"/>
            </a:pPr>
            <a:r>
              <a:rPr lang="en-GB" b="0">
                <a:solidFill>
                  <a:srgbClr val="000000"/>
                </a:solidFill>
                <a:latin typeface="Arial"/>
                <a:cs typeface="Arial"/>
              </a:rPr>
              <a:t>Allow six minutes for paired discussion. </a:t>
            </a:r>
          </a:p>
          <a:p>
            <a:pPr marL="171450" indent="-171450">
              <a:buFont typeface="Arial" panose="020B0604020202020204" pitchFamily="34" charset="0"/>
              <a:buChar char="•"/>
            </a:pPr>
            <a:r>
              <a:rPr lang="en-GB" b="0">
                <a:solidFill>
                  <a:srgbClr val="000000"/>
                </a:solidFill>
                <a:latin typeface="Arial"/>
                <a:cs typeface="Arial"/>
              </a:rPr>
              <a:t>You may find it helpful to signal when four minutes is up so that both speakers get to share ideas. </a:t>
            </a:r>
          </a:p>
          <a:p>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You may wish to draw out one or more examples from the discussions, highlighting important points (1 minute has been given for this</a:t>
            </a:r>
            <a:r>
              <a:rPr lang="en-GB">
                <a:solidFill>
                  <a:srgbClr val="000000"/>
                </a:solidFill>
                <a:latin typeface="Arial"/>
                <a:cs typeface="Arial"/>
              </a:rPr>
              <a:t>).</a:t>
            </a:r>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Alternatively, you may wish to summarise: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The most effective teaching strategies allow all pupils to access the curriculum.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Inclusive teaching strategies </a:t>
            </a:r>
            <a:r>
              <a:rPr lang="en-GB" b="0" dirty="0">
                <a:solidFill>
                  <a:srgbClr val="000000"/>
                </a:solidFill>
                <a:latin typeface="Arial"/>
                <a:cs typeface="Arial"/>
              </a:rPr>
              <a:t>are especially important for</a:t>
            </a:r>
            <a:r>
              <a:rPr lang="en-GB" b="0">
                <a:solidFill>
                  <a:srgbClr val="000000"/>
                </a:solidFill>
                <a:latin typeface="Arial"/>
                <a:cs typeface="Arial"/>
              </a:rPr>
              <a:t> pupils with additional needs, but all pupils benefit from them.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We are going to take a look at what specific approaches form part of inclusive teaching.</a:t>
            </a:r>
          </a:p>
          <a:p>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Lead in: Before we focus in on inclusive teaching, let’s look at how it relates to inclusion more broadly.</a:t>
            </a:r>
            <a:endParaRPr lang="en-GB" sz="1200" b="0">
              <a:solidFill>
                <a:srgbClr val="000000"/>
              </a:solidFill>
              <a:latin typeface="Arial"/>
              <a:cs typeface="Arial"/>
            </a:endParaRP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CDCF0C09-EE60-6AF1-FB57-DAB51A0C9D4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4272572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59976-617E-AB4B-69CB-F456DB61A3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C9DCF-371B-A744-53BC-4C185975E62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17F21AF-F7EB-E440-7E3B-2F303C43B6B8}"/>
              </a:ext>
            </a:extLst>
          </p:cNvPr>
          <p:cNvSpPr>
            <a:spLocks noGrp="1"/>
          </p:cNvSpPr>
          <p:nvPr>
            <p:ph type="body" idx="1"/>
          </p:nvPr>
        </p:nvSpPr>
        <p:spPr/>
        <p:txBody>
          <a:bodyPr>
            <a:noAutofit/>
          </a:bodyPr>
          <a:lstStyle/>
          <a:p>
            <a:r>
              <a:rPr lang="en-GB" b="0">
                <a:solidFill>
                  <a:srgbClr val="000000"/>
                </a:solidFill>
                <a:latin typeface="Arial"/>
                <a:cs typeface="Arial"/>
              </a:rPr>
              <a:t>Time: 2 minutes [13]</a:t>
            </a:r>
          </a:p>
          <a:p>
            <a:r>
              <a:rPr lang="en-GB" b="0">
                <a:solidFill>
                  <a:srgbClr val="000000"/>
                </a:solidFill>
                <a:latin typeface="Arial"/>
                <a:cs typeface="Arial"/>
              </a:rPr>
              <a:t>Purpose: To understand that the focus of this session is on inclusive teaching. </a:t>
            </a:r>
          </a:p>
          <a:p>
            <a:r>
              <a:rPr lang="en-GB" b="0">
                <a:solidFill>
                  <a:srgbClr val="000000"/>
                </a:solidFill>
                <a:latin typeface="Arial"/>
                <a:cs typeface="Arial"/>
              </a:rPr>
              <a:t>Guidance: This slide is animated so that each statement can be revealed alongside a brief explanation. </a:t>
            </a:r>
          </a:p>
          <a:p>
            <a:r>
              <a:rPr lang="en-GB" b="0">
                <a:solidFill>
                  <a:srgbClr val="000000"/>
                </a:solidFill>
                <a:latin typeface="Arial"/>
                <a:cs typeface="Arial"/>
              </a:rPr>
              <a:t>Suggested scripting: </a:t>
            </a:r>
          </a:p>
          <a:p>
            <a:pPr marL="171450" indent="-171450">
              <a:buFont typeface="Arial" panose="020B0604020202020204" pitchFamily="34" charset="0"/>
              <a:buChar char="•"/>
              <a:defRPr/>
            </a:pPr>
            <a:r>
              <a:rPr lang="en-GB"/>
              <a:t>Inclusion</a:t>
            </a:r>
            <a:r>
              <a:rPr lang="en-GB" sz="1200" kern="1200">
                <a:solidFill>
                  <a:schemeClr val="tx1"/>
                </a:solidFill>
                <a:effectLst/>
                <a:ea typeface="+mn-ea"/>
                <a:cs typeface="+mn-cs"/>
              </a:rPr>
              <a:t> is a very broad concept that can include topics such as equalities, inclusion bases, inspection frameworks and wider school systems.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kern="1200">
                <a:solidFill>
                  <a:srgbClr val="000000"/>
                </a:solidFill>
                <a:effectLst/>
                <a:latin typeface="Arial"/>
                <a:cs typeface="Arial"/>
              </a:rPr>
              <a:t>[CLICK] Inclusion policy – </a:t>
            </a:r>
            <a:r>
              <a:rPr lang="en-GB" b="0">
                <a:solidFill>
                  <a:srgbClr val="000000"/>
                </a:solidFill>
                <a:latin typeface="Arial"/>
                <a:cs typeface="Arial"/>
              </a:rPr>
              <a:t>these are decisions around inclusion determined by public bodies, and influence national funding priorities and frameworks.</a:t>
            </a:r>
            <a:endParaRPr lang="en-GB" b="0" i="0" kern="1200">
              <a:solidFill>
                <a:srgbClr val="000000"/>
              </a:solidFill>
              <a:effectLst/>
              <a:latin typeface="Arial"/>
              <a:cs typeface="Arial"/>
            </a:endParaRPr>
          </a:p>
          <a:p>
            <a:pPr marL="171450" indent="-171450">
              <a:buFont typeface="Segoe UI"/>
              <a:buChar char="•"/>
              <a:defRPr/>
            </a:pPr>
            <a:r>
              <a:rPr lang="en-GB" b="0" i="0" kern="1200">
                <a:solidFill>
                  <a:srgbClr val="000000"/>
                </a:solidFill>
                <a:effectLst/>
                <a:latin typeface="Arial"/>
                <a:cs typeface="Arial"/>
              </a:rPr>
              <a:t>[CLICK] Inclusive practice – these are decisions taken by settings on their vision and strategy for inclusion, as well as how they will </a:t>
            </a:r>
            <a:r>
              <a:rPr lang="en-GB">
                <a:solidFill>
                  <a:srgbClr val="000000"/>
                </a:solidFill>
                <a:latin typeface="Arial"/>
                <a:cs typeface="Arial"/>
              </a:rPr>
              <a:t>implement it</a:t>
            </a:r>
            <a:r>
              <a:rPr lang="en-GB" b="0" i="0" kern="1200">
                <a:solidFill>
                  <a:srgbClr val="000000"/>
                </a:solidFill>
                <a:effectLst/>
                <a:latin typeface="Arial"/>
                <a:cs typeface="Arial"/>
              </a:rPr>
              <a:t>.</a:t>
            </a:r>
            <a:endParaRPr lang="en-GB" b="0">
              <a:solidFill>
                <a:srgbClr val="000000"/>
              </a:solidFill>
              <a:latin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i="0" kern="1200">
                <a:solidFill>
                  <a:srgbClr val="000000"/>
                </a:solidFill>
                <a:effectLst/>
                <a:latin typeface="Arial"/>
                <a:cs typeface="Arial"/>
              </a:rPr>
              <a:t>[CLICK] Inclusive teaching – this is where we will focus our attention across the remainder of the session</a:t>
            </a:r>
            <a:r>
              <a:rPr lang="en-GB" sz="1200" b="0" kern="1200">
                <a:solidFill>
                  <a:srgbClr val="000000"/>
                </a:solidFill>
                <a:effectLst/>
                <a:latin typeface="Arial"/>
                <a:ea typeface="+mn-ea"/>
                <a:cs typeface="Arial"/>
              </a:rPr>
              <a:t>.</a:t>
            </a:r>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Lead in: Let’s start by defining ‘inclusive teaching’…</a:t>
            </a:r>
            <a:endParaRPr lang="en-GB" b="0" i="0" kern="1200">
              <a:solidFill>
                <a:srgbClr val="000000"/>
              </a:solidFill>
              <a:effectLst/>
              <a:latin typeface="Arial"/>
              <a:cs typeface="Arial"/>
            </a:endParaRPr>
          </a:p>
        </p:txBody>
      </p:sp>
      <p:sp>
        <p:nvSpPr>
          <p:cNvPr id="4" name="Slide Number Placeholder 3">
            <a:extLst>
              <a:ext uri="{FF2B5EF4-FFF2-40B4-BE49-F238E27FC236}">
                <a16:creationId xmlns:a16="http://schemas.microsoft.com/office/drawing/2014/main" id="{0729C401-92B3-4F51-5161-C9248A655B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886228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96B6D-3CD4-545C-A72B-8C6C66940E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2CB7DC-8234-E0C6-135D-49F82718F2C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69D041B-3CC8-0168-35FE-115C16FFC8BF}"/>
              </a:ext>
            </a:extLst>
          </p:cNvPr>
          <p:cNvSpPr>
            <a:spLocks noGrp="1"/>
          </p:cNvSpPr>
          <p:nvPr>
            <p:ph type="body" idx="1"/>
          </p:nvPr>
        </p:nvSpPr>
        <p:spPr/>
        <p:txBody>
          <a:bodyPr>
            <a:noAutofit/>
          </a:bodyPr>
          <a:lstStyle/>
          <a:p>
            <a:r>
              <a:rPr lang="en-GB" b="0">
                <a:solidFill>
                  <a:srgbClr val="000000"/>
                </a:solidFill>
                <a:latin typeface="Arial"/>
                <a:cs typeface="Arial"/>
              </a:rPr>
              <a:t>Time: 2 minutes [15]</a:t>
            </a:r>
          </a:p>
          <a:p>
            <a:r>
              <a:rPr lang="en-GB" b="0">
                <a:solidFill>
                  <a:srgbClr val="000000"/>
                </a:solidFill>
                <a:latin typeface="Arial"/>
                <a:cs typeface="Arial"/>
              </a:rPr>
              <a:t>Purpose: To understand some key messages regarding inclusive teaching. </a:t>
            </a:r>
          </a:p>
          <a:p>
            <a:r>
              <a:rPr lang="en-GB" b="0">
                <a:solidFill>
                  <a:srgbClr val="000000"/>
                </a:solidFill>
                <a:latin typeface="Arial"/>
                <a:cs typeface="Arial"/>
              </a:rPr>
              <a:t>Guidance: This slide is animated so that each statement can be revealed alongside a brief explanation. </a:t>
            </a:r>
          </a:p>
          <a:p>
            <a:r>
              <a:rPr lang="en-GB" b="0">
                <a:solidFill>
                  <a:srgbClr val="000000"/>
                </a:solidFill>
                <a:latin typeface="Arial"/>
                <a:cs typeface="Arial"/>
              </a:rPr>
              <a:t>Suggested scripting: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Inclusive teaching involves all staff in a school, including teachers and teaching assistants, working together …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i="0" kern="1200">
                <a:solidFill>
                  <a:srgbClr val="000000"/>
                </a:solidFill>
                <a:effectLst/>
                <a:latin typeface="Arial"/>
                <a:cs typeface="Arial"/>
              </a:rPr>
              <a:t>[CLICK] Statement 1 – </a:t>
            </a:r>
            <a:r>
              <a:rPr lang="en-GB" b="0">
                <a:solidFill>
                  <a:srgbClr val="000000"/>
                </a:solidFill>
                <a:latin typeface="Arial"/>
                <a:cs typeface="Arial"/>
              </a:rPr>
              <a:t>Inclusive teaching means creating environments where all learners, whatever their background, additional need or starting point, are supported to participate, succeed and thrive. It isn’t only related to special educational needs. </a:t>
            </a:r>
            <a:r>
              <a:rPr lang="en-GB" b="0" i="0" kern="1200">
                <a:solidFill>
                  <a:srgbClr val="000000"/>
                </a:solidFill>
                <a:effectLst/>
                <a:latin typeface="Arial"/>
                <a:cs typeface="Arial"/>
              </a:rPr>
              <a:t>Evidence suggests that positive relationships, high expectations and a sense of belonging support engagement, participation and positive behaviour (EEF, 2026)</a:t>
            </a:r>
          </a:p>
          <a:p>
            <a:pPr marL="171450" indent="-171450">
              <a:buFont typeface="Segoe UI"/>
              <a:buChar char="•"/>
              <a:defRPr/>
            </a:pPr>
            <a:r>
              <a:rPr lang="en-GB" b="0" i="0" kern="1200">
                <a:solidFill>
                  <a:srgbClr val="000000"/>
                </a:solidFill>
                <a:effectLst/>
                <a:latin typeface="Arial"/>
                <a:cs typeface="Arial"/>
              </a:rPr>
              <a:t>[CLICK] Statement 2 – Focusing on inclusive teaching means thinking deeply about how to support pupils who </a:t>
            </a:r>
            <a:r>
              <a:rPr lang="en-GB">
                <a:solidFill>
                  <a:srgbClr val="000000"/>
                </a:solidFill>
                <a:latin typeface="Arial"/>
                <a:cs typeface="Arial"/>
              </a:rPr>
              <a:t>find learning hardest</a:t>
            </a:r>
            <a:r>
              <a:rPr lang="en-GB" b="0" i="0" kern="1200">
                <a:solidFill>
                  <a:srgbClr val="000000"/>
                </a:solidFill>
                <a:effectLst/>
                <a:latin typeface="Arial"/>
                <a:cs typeface="Arial"/>
              </a:rPr>
              <a:t>. </a:t>
            </a:r>
            <a:r>
              <a:rPr lang="en-GB" b="0">
                <a:solidFill>
                  <a:srgbClr val="000000"/>
                </a:solidFill>
                <a:latin typeface="Arial"/>
                <a:cs typeface="Arial"/>
              </a:rPr>
              <a:t>Strengthening universal classroom teaching as well as adaptations involves regular collaboration between school leaders, including SENCOs, staff, and teaching assistants. For example, ensuring that staff and teaching assistants (TAs) coordinate </a:t>
            </a:r>
            <a:r>
              <a:rPr lang="en-GB" b="0" i="0" kern="1200">
                <a:solidFill>
                  <a:srgbClr val="000000"/>
                </a:solidFill>
                <a:effectLst/>
                <a:latin typeface="Arial"/>
                <a:cs typeface="Arial"/>
              </a:rPr>
              <a:t>so that the TA supplements rather than </a:t>
            </a:r>
            <a:r>
              <a:rPr lang="en-GB">
                <a:solidFill>
                  <a:srgbClr val="000000"/>
                </a:solidFill>
                <a:latin typeface="Arial"/>
                <a:cs typeface="Arial"/>
              </a:rPr>
              <a:t>replaces support</a:t>
            </a:r>
            <a:r>
              <a:rPr lang="en-GB" b="0" i="0" kern="1200">
                <a:solidFill>
                  <a:srgbClr val="000000"/>
                </a:solidFill>
                <a:effectLst/>
                <a:latin typeface="Arial"/>
                <a:cs typeface="Arial"/>
              </a:rPr>
              <a:t> from staff (EEF, 2026).</a:t>
            </a:r>
            <a:endParaRPr lang="en-GB" b="0">
              <a:solidFill>
                <a:srgbClr val="000000"/>
              </a:solidFill>
              <a:latin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i="0" kern="1200">
                <a:solidFill>
                  <a:srgbClr val="000000"/>
                </a:solidFill>
                <a:effectLst/>
                <a:latin typeface="Arial"/>
                <a:cs typeface="Arial"/>
              </a:rPr>
              <a:t>[CLICK] Statement 3 – Drawing on a wide range of evidence about effective teaching, special educational needs and disabilities (SEND) and socio-economic disadvantage, t</a:t>
            </a:r>
            <a:r>
              <a:rPr lang="en-GB" b="0" kern="1200">
                <a:solidFill>
                  <a:srgbClr val="000000"/>
                </a:solidFill>
                <a:effectLst/>
                <a:latin typeface="Arial"/>
                <a:cs typeface="Arial"/>
              </a:rPr>
              <a:t>he best available evidence (EEF, 2026) shows that w</a:t>
            </a:r>
            <a:r>
              <a:rPr lang="en-GB" b="0">
                <a:solidFill>
                  <a:srgbClr val="000000"/>
                </a:solidFill>
                <a:latin typeface="Arial"/>
                <a:cs typeface="Arial"/>
              </a:rPr>
              <a:t>hen schools focus on high-quality teaching, strong relationships, and early identification of need, all learners can be supported to achieve.</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a:solidFill>
                  <a:srgbClr val="000000"/>
                </a:solidFill>
                <a:latin typeface="Arial"/>
                <a:cs typeface="Arial"/>
              </a:rPr>
              <a:t>The EEF’s inclusive teaching guide can be seen as an evolution of rather than a replacement for the EEF’s previous guidance on high-quality teaching. It </a:t>
            </a:r>
            <a:r>
              <a:rPr lang="en-GB" b="0" kern="1200">
                <a:solidFill>
                  <a:srgbClr val="000000"/>
                </a:solidFill>
                <a:effectLst/>
                <a:latin typeface="Arial"/>
                <a:cs typeface="Arial"/>
              </a:rPr>
              <a:t>broadens the focus from a set of classroom strategies to a wider model of inclusive practice, while retaining many of the same principles of high-quality teaching.</a:t>
            </a:r>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Lead in: </a:t>
            </a:r>
            <a:r>
              <a:rPr lang="en-GB" b="0" kern="1200">
                <a:solidFill>
                  <a:srgbClr val="000000"/>
                </a:solidFill>
                <a:effectLst/>
                <a:latin typeface="Arial"/>
                <a:cs typeface="Arial"/>
              </a:rPr>
              <a:t>We’ll spend some time looking at these </a:t>
            </a:r>
            <a:r>
              <a:rPr lang="en-GB">
                <a:solidFill>
                  <a:srgbClr val="000000"/>
                </a:solidFill>
                <a:latin typeface="Arial"/>
                <a:cs typeface="Arial"/>
              </a:rPr>
              <a:t>everyday</a:t>
            </a:r>
            <a:r>
              <a:rPr lang="en-GB" b="0" kern="1200">
                <a:solidFill>
                  <a:srgbClr val="000000"/>
                </a:solidFill>
                <a:effectLst/>
                <a:latin typeface="Arial"/>
                <a:cs typeface="Arial"/>
              </a:rPr>
              <a:t> interactions which make the difference …</a:t>
            </a:r>
            <a:endParaRPr lang="en-GB" b="0" i="0" kern="1200">
              <a:solidFill>
                <a:srgbClr val="000000"/>
              </a:solidFill>
              <a:effectLst/>
              <a:latin typeface="Arial"/>
              <a:cs typeface="Arial"/>
            </a:endParaRPr>
          </a:p>
          <a:p>
            <a:endParaRPr lang="en-GB" b="0">
              <a:solidFill>
                <a:srgbClr val="000000"/>
              </a:solidFill>
              <a:latin typeface="Arial"/>
              <a:cs typeface="Arial"/>
            </a:endParaRPr>
          </a:p>
          <a:p>
            <a:pPr marL="8000" indent="-8000">
              <a:defRPr sz="1200">
                <a:solidFill>
                  <a:srgbClr val="000000"/>
                </a:solidFill>
                <a:latin typeface="Segoe UI"/>
              </a:defRPr>
            </a:pPr>
            <a:r>
              <a:rPr lang="en-GB" b="0">
                <a:solidFill>
                  <a:srgbClr val="000000"/>
                </a:solidFill>
                <a:latin typeface="Arial"/>
                <a:cs typeface="Arial"/>
              </a:rPr>
              <a:t>SOURCE</a:t>
            </a:r>
          </a:p>
          <a:p>
            <a:pPr marL="8000" indent="-8000">
              <a:defRPr sz="1200">
                <a:solidFill>
                  <a:srgbClr val="000000"/>
                </a:solidFill>
                <a:latin typeface="Segoe UI"/>
              </a:defRPr>
            </a:pPr>
            <a:r>
              <a:rPr lang="en-GB" b="0">
                <a:solidFill>
                  <a:srgbClr val="000000"/>
                </a:solidFill>
                <a:latin typeface="Arial"/>
                <a:cs typeface="Arial"/>
              </a:rPr>
              <a:t>Education Endowment Foundation. (2026). The EEF guide to inclusive teaching. </a:t>
            </a:r>
          </a:p>
        </p:txBody>
      </p:sp>
      <p:sp>
        <p:nvSpPr>
          <p:cNvPr id="4" name="Slide Number Placeholder 3">
            <a:extLst>
              <a:ext uri="{FF2B5EF4-FFF2-40B4-BE49-F238E27FC236}">
                <a16:creationId xmlns:a16="http://schemas.microsoft.com/office/drawing/2014/main" id="{596F20D0-92B7-DAC6-656F-9C2CF6C80EDC}"/>
              </a:ext>
            </a:extLst>
          </p:cNvPr>
          <p:cNvSpPr>
            <a:spLocks noGrp="1"/>
          </p:cNvSpPr>
          <p:nvPr>
            <p:ph type="sldNum" sz="quarter" idx="5"/>
          </p:nvPr>
        </p:nvSpPr>
        <p:spPr/>
        <p:txBody>
          <a:bodyPr/>
          <a:lstStyle/>
          <a:p>
            <a:fld id="{5B3B3ED4-6500-7D46-AD43-AE190871C49C}" type="slidenum">
              <a:rPr lang="en-US" smtClean="0"/>
              <a:t>13</a:t>
            </a:fld>
            <a:endParaRPr lang="en-US"/>
          </a:p>
        </p:txBody>
      </p:sp>
    </p:spTree>
    <p:extLst>
      <p:ext uri="{BB962C8B-B14F-4D97-AF65-F5344CB8AC3E}">
        <p14:creationId xmlns:p14="http://schemas.microsoft.com/office/powerpoint/2010/main" val="32556384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0">
                <a:solidFill>
                  <a:srgbClr val="000000"/>
                </a:solidFill>
                <a:latin typeface="Arial"/>
                <a:cs typeface="Arial"/>
              </a:rPr>
              <a:t>Time: 2 minutes [17]</a:t>
            </a:r>
          </a:p>
          <a:p>
            <a:r>
              <a:rPr lang="en-GB" sz="1200" b="0">
                <a:solidFill>
                  <a:srgbClr val="000000"/>
                </a:solidFill>
                <a:latin typeface="Arial"/>
                <a:cs typeface="Arial"/>
              </a:rPr>
              <a:t>Purpose: To understand the two-part model when seeking to support learners. </a:t>
            </a:r>
          </a:p>
          <a:p>
            <a:r>
              <a:rPr lang="en-GB" sz="1200" b="0">
                <a:solidFill>
                  <a:srgbClr val="000000"/>
                </a:solidFill>
                <a:latin typeface="Arial"/>
                <a:cs typeface="Arial"/>
              </a:rPr>
              <a:t>Guidance: Give time to read the slide. </a:t>
            </a:r>
          </a:p>
          <a:p>
            <a:r>
              <a:rPr lang="en-GB" sz="1200" b="0">
                <a:solidFill>
                  <a:srgbClr val="000000"/>
                </a:solidFill>
                <a:latin typeface="Arial"/>
                <a:cs typeface="Arial"/>
              </a:rPr>
              <a:t>Explain that:</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kern="1200">
                <a:solidFill>
                  <a:srgbClr val="000000"/>
                </a:solidFill>
                <a:effectLst/>
                <a:latin typeface="Arial"/>
                <a:cs typeface="Arial"/>
              </a:rPr>
              <a:t>When thinking about additional needs, it’s important to note that whilst SEND is included, the term is broader and may also encompass other barriers to learning, participation and wellbeing.</a:t>
            </a:r>
            <a:endParaRPr lang="en-GB" sz="1200" b="0">
              <a:solidFill>
                <a:srgbClr val="000000"/>
              </a:solidFill>
              <a:latin typeface="Arial"/>
              <a:cs typeface="Arial"/>
            </a:endParaRPr>
          </a:p>
          <a:p>
            <a:pPr marL="171450" indent="-171450">
              <a:buFont typeface="Segoe UI"/>
              <a:buChar char="•"/>
            </a:pPr>
            <a:r>
              <a:rPr lang="en-GB" sz="1200" b="0">
                <a:solidFill>
                  <a:srgbClr val="000000"/>
                </a:solidFill>
                <a:latin typeface="Arial"/>
                <a:cs typeface="Arial"/>
              </a:rPr>
              <a:t>The evidence shows that what we do every day makes the biggest difference to our pupils. Great teaching helps to support everyone, but it </a:t>
            </a:r>
            <a:r>
              <a:rPr lang="en-GB" sz="1200" b="0" dirty="0">
                <a:solidFill>
                  <a:srgbClr val="000000"/>
                </a:solidFill>
                <a:latin typeface="Arial"/>
                <a:cs typeface="Arial"/>
              </a:rPr>
              <a:t>is especially important</a:t>
            </a:r>
            <a:r>
              <a:rPr lang="en-GB" sz="1200" b="0">
                <a:solidFill>
                  <a:srgbClr val="000000"/>
                </a:solidFill>
                <a:latin typeface="Arial"/>
                <a:cs typeface="Arial"/>
              </a:rPr>
              <a:t> for pupils who experience barriers to learning or disadvantages.</a:t>
            </a:r>
          </a:p>
          <a:p>
            <a:pPr marL="171450" indent="-171450">
              <a:buFont typeface="Segoe UI"/>
              <a:buChar char="•"/>
            </a:pPr>
            <a:r>
              <a:rPr lang="en-GB" sz="1200" b="0">
                <a:solidFill>
                  <a:srgbClr val="000000"/>
                </a:solidFill>
                <a:latin typeface="Arial"/>
                <a:cs typeface="Arial"/>
              </a:rPr>
              <a:t>For some of our pupils, adaptations and additional support may be needed – perhaps for a short time or on a more ongoing basis. However, it is important to recognise that adaptations and additional support can be effective or ineffective, and that ineffective support or adaptation can hinder learning.</a:t>
            </a:r>
          </a:p>
          <a:p>
            <a:endParaRPr lang="en-GB" sz="1200" b="0">
              <a:solidFill>
                <a:srgbClr val="000000"/>
              </a:solidFill>
              <a:latin typeface="Arial"/>
              <a:cs typeface="Arial"/>
            </a:endParaRPr>
          </a:p>
          <a:p>
            <a:r>
              <a:rPr lang="en-GB" sz="1200" b="0">
                <a:solidFill>
                  <a:srgbClr val="000000"/>
                </a:solidFill>
                <a:latin typeface="Arial"/>
                <a:cs typeface="Arial"/>
              </a:rPr>
              <a:t>Lead in: We’ll look at universal approaches first ... </a:t>
            </a:r>
          </a:p>
          <a:p>
            <a:endParaRPr lang="en-GB" sz="1200"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rgbClr val="000000"/>
                </a:solidFill>
                <a:latin typeface="Arial"/>
                <a:cs typeface="Arial"/>
              </a:rPr>
              <a:t>SOURCE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rgbClr val="000000"/>
                </a:solidFill>
                <a:latin typeface="Arial"/>
                <a:cs typeface="Arial"/>
              </a:rPr>
              <a:t>Education Endowment Foundation. (2026). The EEF guide to inclusive teaching.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p:cNvSpPr>
            <a:spLocks noGrp="1"/>
          </p:cNvSpPr>
          <p:nvPr>
            <p:ph type="sldNum" sz="quarter" idx="5"/>
          </p:nvPr>
        </p:nvSpPr>
        <p:spPr/>
        <p:txBody>
          <a:bodyPr/>
          <a:lstStyle/>
          <a:p>
            <a:fld id="{5B3B3ED4-6500-7D46-AD43-AE190871C49C}" type="slidenum">
              <a:rPr lang="en-US" smtClean="0"/>
              <a:t>14</a:t>
            </a:fld>
            <a:endParaRPr lang="en-US"/>
          </a:p>
        </p:txBody>
      </p:sp>
    </p:spTree>
    <p:extLst>
      <p:ext uri="{BB962C8B-B14F-4D97-AF65-F5344CB8AC3E}">
        <p14:creationId xmlns:p14="http://schemas.microsoft.com/office/powerpoint/2010/main" val="33046291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7E4BC-A405-64FB-7E2A-AF9EFE47F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0BF1D1-5A00-3801-E49B-83CA8710D73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7CA79DA-DBD0-4665-0503-63FDB3511D71}"/>
              </a:ext>
            </a:extLst>
          </p:cNvPr>
          <p:cNvSpPr>
            <a:spLocks noGrp="1"/>
          </p:cNvSpPr>
          <p:nvPr>
            <p:ph type="body" idx="1"/>
          </p:nvPr>
        </p:nvSpPr>
        <p:spPr/>
        <p:txBody>
          <a:bodyPr>
            <a:noAutofit/>
          </a:bodyPr>
          <a:lstStyle/>
          <a:p>
            <a:r>
              <a:rPr lang="en-GB" b="0">
                <a:solidFill>
                  <a:srgbClr val="000000"/>
                </a:solidFill>
                <a:latin typeface="Arial"/>
                <a:cs typeface="Arial"/>
              </a:rPr>
              <a:t>Time: 10 minutes</a:t>
            </a:r>
          </a:p>
          <a:p>
            <a:r>
              <a:rPr lang="en-GB" b="0">
                <a:solidFill>
                  <a:srgbClr val="000000"/>
                </a:solidFill>
                <a:latin typeface="Arial"/>
                <a:cs typeface="Arial"/>
              </a:rPr>
              <a:t>Purpose: To give staff an opportunity to think about a time when their teaching decisions may have helped a pupil with additional needs. </a:t>
            </a:r>
          </a:p>
          <a:p>
            <a:r>
              <a:rPr lang="en-GB" b="0">
                <a:solidFill>
                  <a:srgbClr val="000000"/>
                </a:solidFill>
                <a:latin typeface="Arial"/>
                <a:cs typeface="Arial"/>
              </a:rPr>
              <a:t>Guidance: </a:t>
            </a:r>
          </a:p>
          <a:p>
            <a:pPr marL="171450" indent="-171450">
              <a:buFont typeface="Arial" panose="020B0604020202020204" pitchFamily="34" charset="0"/>
              <a:buChar char="•"/>
            </a:pPr>
            <a:r>
              <a:rPr lang="en-GB" b="0">
                <a:solidFill>
                  <a:srgbClr val="000000"/>
                </a:solidFill>
                <a:latin typeface="Arial"/>
                <a:cs typeface="Arial"/>
              </a:rPr>
              <a:t>Give two minutes for individual thinking and/or notes. </a:t>
            </a:r>
          </a:p>
          <a:p>
            <a:pPr marL="171450" indent="-171450">
              <a:buFont typeface="Arial" panose="020B0604020202020204" pitchFamily="34" charset="0"/>
              <a:buChar char="•"/>
            </a:pPr>
            <a:r>
              <a:rPr lang="en-GB" b="0">
                <a:solidFill>
                  <a:srgbClr val="000000"/>
                </a:solidFill>
                <a:latin typeface="Arial"/>
                <a:cs typeface="Arial"/>
              </a:rPr>
              <a:t>Allow eight minutes for paired discussion. </a:t>
            </a:r>
          </a:p>
          <a:p>
            <a:pPr marL="171450" indent="-171450">
              <a:buFont typeface="Arial" panose="020B0604020202020204" pitchFamily="34" charset="0"/>
              <a:buChar char="•"/>
            </a:pPr>
            <a:r>
              <a:rPr lang="en-GB" b="0">
                <a:solidFill>
                  <a:srgbClr val="000000"/>
                </a:solidFill>
                <a:latin typeface="Arial"/>
                <a:cs typeface="Arial"/>
              </a:rPr>
              <a:t>You may find it helpful to signal when four minutes is up so that both speakers get to share ideas. </a:t>
            </a:r>
          </a:p>
          <a:p>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You may wish to draw out one or more examples from the discussions, highlighting important points (2 minutes has been given for this)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Alternatively, you may wish to summarise: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The two-part model formalises what many of us do already.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An effective universal provision for all is the foundation.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This is supported by the appropriate use of adaptations and additional support, where needed</a:t>
            </a:r>
            <a:r>
              <a:rPr lang="en-GB">
                <a:solidFill>
                  <a:srgbClr val="000000"/>
                </a:solidFill>
                <a:latin typeface="Arial"/>
                <a:cs typeface="Arial"/>
              </a:rPr>
              <a:t>.</a:t>
            </a:r>
            <a:endParaRPr lang="en-GB" b="0">
              <a:solidFill>
                <a:srgbClr val="000000"/>
              </a:solidFill>
              <a:latin typeface="Arial"/>
              <a:cs typeface="Arial"/>
            </a:endParaRPr>
          </a:p>
          <a:p>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Lead in: Having looked briefly at the two-part model, we’ll now focus in on the first part which is universal support... </a:t>
            </a:r>
          </a:p>
        </p:txBody>
      </p:sp>
      <p:sp>
        <p:nvSpPr>
          <p:cNvPr id="4" name="Slide Number Placeholder 3">
            <a:extLst>
              <a:ext uri="{FF2B5EF4-FFF2-40B4-BE49-F238E27FC236}">
                <a16:creationId xmlns:a16="http://schemas.microsoft.com/office/drawing/2014/main" id="{296AB1B2-922E-21DD-8CDF-4185423313A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40176224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E5A91-6BC8-CD7D-0F0B-B25783B66F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2476AC-5F7A-AFBD-DB3A-047D60925F55}"/>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2133EBEF-87C4-D6C6-1E4F-D3EB9C681757}"/>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3158615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CC175-D3E8-0733-9A30-6129D0C445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CB8194-8350-436E-EFB2-91A28FBAB02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4589CAC-8515-7C78-86B5-E70CD3D20001}"/>
              </a:ext>
            </a:extLst>
          </p:cNvPr>
          <p:cNvSpPr>
            <a:spLocks noGrp="1"/>
          </p:cNvSpPr>
          <p:nvPr>
            <p:ph type="body" idx="1"/>
          </p:nvPr>
        </p:nvSpPr>
        <p:spPr/>
        <p:txBody>
          <a:bodyPr>
            <a:noAutofit/>
          </a:bodyPr>
          <a:lstStyle/>
          <a:p>
            <a:r>
              <a:rPr lang="en-GB" sz="1200" b="0" dirty="0">
                <a:solidFill>
                  <a:srgbClr val="000000"/>
                </a:solidFill>
                <a:latin typeface="Arial" panose="020B0604020202020204" pitchFamily="34" charset="0"/>
                <a:cs typeface="Arial" panose="020B0604020202020204" pitchFamily="34" charset="0"/>
              </a:rPr>
              <a:t>Time: 3 minutes [22]</a:t>
            </a:r>
          </a:p>
          <a:p>
            <a:r>
              <a:rPr lang="en-GB" sz="1200" b="0" dirty="0">
                <a:solidFill>
                  <a:srgbClr val="000000"/>
                </a:solidFill>
                <a:latin typeface="Arial" panose="020B0604020202020204" pitchFamily="34" charset="0"/>
                <a:cs typeface="Arial" panose="020B0604020202020204" pitchFamily="34" charset="0"/>
              </a:rPr>
              <a:t>Purpose: To understand the universal approach within inclusive teaching.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000000"/>
                </a:solidFill>
                <a:latin typeface="Arial" panose="020B0604020202020204" pitchFamily="34" charset="0"/>
                <a:cs typeface="Arial" panose="020B0604020202020204" pitchFamily="34" charset="0"/>
              </a:rPr>
              <a:t>Guidance: Give time to read the slide. </a:t>
            </a:r>
            <a:r>
              <a:rPr lang="en-GB" sz="1200" b="0" dirty="0">
                <a:solidFill>
                  <a:srgbClr val="000000"/>
                </a:solidFill>
                <a:latin typeface="Arial" panose="020B0604020202020204" pitchFamily="34" charset="0"/>
                <a:ea typeface="Arial"/>
                <a:cs typeface="Arial" panose="020B0604020202020204" pitchFamily="34" charset="0"/>
              </a:rPr>
              <a:t>NOTE: ‘</a:t>
            </a:r>
            <a:r>
              <a:rPr lang="en-GB" sz="1200" dirty="0">
                <a:solidFill>
                  <a:srgbClr val="000000"/>
                </a:solidFill>
                <a:latin typeface="Arial" panose="020B0604020202020204" pitchFamily="34" charset="0"/>
                <a:ea typeface="Arial"/>
                <a:cs typeface="Arial" panose="020B0604020202020204" pitchFamily="34" charset="0"/>
              </a:rPr>
              <a:t>Universal approaches’ is not synonymous with ‘universal tier’ and this may need highlighting where staff conflate the two.</a:t>
            </a:r>
          </a:p>
          <a:p>
            <a:endParaRPr lang="en-GB" sz="1200" b="0" dirty="0">
              <a:solidFill>
                <a:srgbClr val="000000"/>
              </a:solidFill>
              <a:latin typeface="Arial" panose="020B0604020202020204" pitchFamily="34" charset="0"/>
              <a:cs typeface="Arial" panose="020B0604020202020204" pitchFamily="34" charset="0"/>
            </a:endParaRPr>
          </a:p>
          <a:p>
            <a:r>
              <a:rPr lang="en-GB" sz="1200" b="0" dirty="0">
                <a:solidFill>
                  <a:srgbClr val="000000"/>
                </a:solidFill>
                <a:latin typeface="Arial" panose="020B0604020202020204" pitchFamily="34" charset="0"/>
                <a:cs typeface="Arial" panose="020B0604020202020204" pitchFamily="34" charset="0"/>
              </a:rPr>
              <a:t>Explain that:</a:t>
            </a:r>
          </a:p>
          <a:p>
            <a:pPr marL="171450" indent="-171450">
              <a:buFont typeface="Arial"/>
              <a:buChar char="•"/>
            </a:pPr>
            <a:r>
              <a:rPr lang="en-GB" sz="1200" b="0" dirty="0">
                <a:solidFill>
                  <a:srgbClr val="000000"/>
                </a:solidFill>
                <a:latin typeface="Arial" panose="020B0604020202020204" pitchFamily="34" charset="0"/>
                <a:cs typeface="Arial" panose="020B0604020202020204" pitchFamily="34" charset="0"/>
              </a:rPr>
              <a:t>What’s hopefully reassuring is that inclusive teaching starts with what we already know about high-quality teaching and instruction</a:t>
            </a:r>
            <a:r>
              <a:rPr lang="en-GB" sz="1200" dirty="0">
                <a:solidFill>
                  <a:srgbClr val="000000"/>
                </a:solidFill>
                <a:latin typeface="Arial" panose="020B0604020202020204" pitchFamily="34" charset="0"/>
                <a:cs typeface="Arial" panose="020B0604020202020204" pitchFamily="34" charset="0"/>
              </a:rPr>
              <a:t>. The evidence points to strategies such as... </a:t>
            </a:r>
          </a:p>
          <a:p>
            <a:pPr lvl="1" indent="-171450">
              <a:buFont typeface="Arial"/>
              <a:buChar char="•"/>
            </a:pPr>
            <a:r>
              <a:rPr lang="en-GB" sz="1200" b="0" dirty="0">
                <a:solidFill>
                  <a:srgbClr val="000000"/>
                </a:solidFill>
                <a:latin typeface="Arial" panose="020B0604020202020204" pitchFamily="34" charset="0"/>
                <a:cs typeface="Arial" panose="020B0604020202020204" pitchFamily="34" charset="0"/>
              </a:rPr>
              <a:t>Using explicit instruction and other forms of scaffolding, </a:t>
            </a:r>
            <a:endParaRPr lang="en-GB" sz="1200" dirty="0">
              <a:solidFill>
                <a:srgbClr val="000000"/>
              </a:solidFill>
              <a:latin typeface="Arial" panose="020B0604020202020204" pitchFamily="34" charset="0"/>
              <a:cs typeface="Arial" panose="020B0604020202020204" pitchFamily="34" charset="0"/>
            </a:endParaRPr>
          </a:p>
          <a:p>
            <a:pPr lvl="1" indent="-171450">
              <a:buFont typeface="Arial"/>
              <a:buChar char="•"/>
            </a:pPr>
            <a:r>
              <a:rPr lang="en-GB" sz="1200" b="0" dirty="0">
                <a:solidFill>
                  <a:srgbClr val="000000"/>
                </a:solidFill>
                <a:latin typeface="Arial" panose="020B0604020202020204" pitchFamily="34" charset="0"/>
                <a:cs typeface="Arial" panose="020B0604020202020204" pitchFamily="34" charset="0"/>
              </a:rPr>
              <a:t>Thinking hard about the feedback we give to pupils, </a:t>
            </a:r>
            <a:endParaRPr lang="en-GB" sz="1200" dirty="0">
              <a:solidFill>
                <a:srgbClr val="000000"/>
              </a:solidFill>
              <a:latin typeface="Arial" panose="020B0604020202020204" pitchFamily="34" charset="0"/>
              <a:cs typeface="Arial" panose="020B0604020202020204" pitchFamily="34" charset="0"/>
            </a:endParaRPr>
          </a:p>
          <a:p>
            <a:pPr lvl="1" indent="-171450">
              <a:buFont typeface="Arial"/>
              <a:buChar char="•"/>
            </a:pPr>
            <a:r>
              <a:rPr lang="en-GB" sz="1200" b="0" dirty="0">
                <a:solidFill>
                  <a:srgbClr val="000000"/>
                </a:solidFill>
                <a:latin typeface="Arial" panose="020B0604020202020204" pitchFamily="34" charset="0"/>
                <a:cs typeface="Arial" panose="020B0604020202020204" pitchFamily="34" charset="0"/>
              </a:rPr>
              <a:t>Building positive relationships and an environment which is structured and predictable enough that our pupils feel safe and confident to take risks with their learning.</a:t>
            </a:r>
          </a:p>
          <a:p>
            <a:pPr marL="171450" indent="-171450">
              <a:buFont typeface="Arial"/>
              <a:buChar char="•"/>
            </a:pPr>
            <a:r>
              <a:rPr lang="en-GB" sz="1200" b="0" dirty="0">
                <a:solidFill>
                  <a:srgbClr val="000000"/>
                </a:solidFill>
                <a:latin typeface="Arial" panose="020B0604020202020204" pitchFamily="34" charset="0"/>
                <a:cs typeface="Arial" panose="020B0604020202020204" pitchFamily="34" charset="0"/>
              </a:rPr>
              <a:t>… </a:t>
            </a:r>
            <a:r>
              <a:rPr lang="en-GB" sz="1200" dirty="0">
                <a:solidFill>
                  <a:srgbClr val="000000"/>
                </a:solidFill>
                <a:latin typeface="Arial" panose="020B0604020202020204" pitchFamily="34" charset="0"/>
                <a:cs typeface="Arial" panose="020B0604020202020204" pitchFamily="34" charset="0"/>
              </a:rPr>
              <a:t>these approaches</a:t>
            </a:r>
            <a:r>
              <a:rPr lang="en-GB" sz="1200" b="0" dirty="0">
                <a:solidFill>
                  <a:srgbClr val="000000"/>
                </a:solidFill>
                <a:latin typeface="Arial" panose="020B0604020202020204" pitchFamily="34" charset="0"/>
                <a:cs typeface="Arial" panose="020B0604020202020204" pitchFamily="34" charset="0"/>
              </a:rPr>
              <a:t> aren’t simply the most effective for pupils with additional needs but help support all our pupils.</a:t>
            </a:r>
          </a:p>
          <a:p>
            <a:pPr marL="171450" lvl="0" indent="-171450">
              <a:buFont typeface="Arial"/>
              <a:buChar char="•"/>
            </a:pPr>
            <a:r>
              <a:rPr lang="en-GB" sz="1200" b="0" dirty="0">
                <a:solidFill>
                  <a:srgbClr val="000000"/>
                </a:solidFill>
                <a:latin typeface="Arial" panose="020B0604020202020204" pitchFamily="34" charset="0"/>
                <a:cs typeface="Arial" panose="020B0604020202020204" pitchFamily="34" charset="0"/>
              </a:rPr>
              <a:t>So, the heart of ‘inclusive teaching’ is building on our mastery of these fundamentals, to keep getting better at using these effective strategies every day.</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GB" sz="1200" b="0" dirty="0">
                <a:solidFill>
                  <a:srgbClr val="000000"/>
                </a:solidFill>
                <a:latin typeface="Arial" panose="020B0604020202020204" pitchFamily="34" charset="0"/>
                <a:cs typeface="Arial" panose="020B0604020202020204" pitchFamily="34" charset="0"/>
              </a:rPr>
              <a:t>However, when thinking about adjustments and adaptations that will be needed within universal provision, we can’t approach these like a recipe book or a tick-list – </a:t>
            </a:r>
          </a:p>
          <a:p>
            <a:pPr marL="628650" lvl="1" indent="-171450">
              <a:buFont typeface="Arial"/>
              <a:buChar char="•"/>
            </a:pPr>
            <a:r>
              <a:rPr lang="en-GB" sz="1200" b="0" dirty="0">
                <a:solidFill>
                  <a:srgbClr val="000000"/>
                </a:solidFill>
                <a:latin typeface="Arial" panose="020B0604020202020204" pitchFamily="34" charset="0"/>
                <a:cs typeface="Arial" panose="020B0604020202020204" pitchFamily="34" charset="0"/>
              </a:rPr>
              <a:t>For example, effective feedback relies on knowing an individual pupil’s starting point and anticipating where they are likely to experience difficulties. Given that these challenges are often unique to each pupil, mastering feedback isn’t something we can tick off a list, but rather something we can always look to incrementally improve.</a:t>
            </a:r>
          </a:p>
          <a:p>
            <a:endParaRPr lang="en-GB" sz="1200" b="0" dirty="0">
              <a:solidFill>
                <a:srgbClr val="000000"/>
              </a:solidFill>
              <a:latin typeface="Arial" panose="020B0604020202020204" pitchFamily="34" charset="0"/>
              <a:cs typeface="Arial" panose="020B0604020202020204" pitchFamily="34" charset="0"/>
            </a:endParaRPr>
          </a:p>
          <a:p>
            <a:r>
              <a:rPr lang="en-GB" sz="1200" b="0" dirty="0">
                <a:solidFill>
                  <a:srgbClr val="000000"/>
                </a:solidFill>
                <a:latin typeface="Arial" panose="020B0604020202020204" pitchFamily="34" charset="0"/>
                <a:cs typeface="Arial" panose="020B0604020202020204" pitchFamily="34" charset="0"/>
              </a:rPr>
              <a:t>Lead in: Let’s look at some examples of universal approaches …</a:t>
            </a:r>
          </a:p>
          <a:p>
            <a:endParaRPr lang="en-GB" sz="1200" b="0" dirty="0">
              <a:solidFill>
                <a:srgbClr val="0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000000"/>
                </a:solidFill>
                <a:latin typeface="Arial" panose="020B0604020202020204" pitchFamily="34" charset="0"/>
                <a:cs typeface="Arial" panose="020B0604020202020204" pitchFamily="34" charset="0"/>
              </a:rPr>
              <a:t>SOURCE: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000000"/>
                </a:solidFill>
                <a:latin typeface="Arial" panose="020B0604020202020204" pitchFamily="34" charset="0"/>
                <a:cs typeface="Arial" panose="020B0604020202020204" pitchFamily="34" charset="0"/>
              </a:rPr>
              <a:t>Education Endowment Foundation. (2026). The EEF guide to inclusive teaching. </a:t>
            </a:r>
          </a:p>
        </p:txBody>
      </p:sp>
      <p:sp>
        <p:nvSpPr>
          <p:cNvPr id="4" name="Slide Number Placeholder 3">
            <a:extLst>
              <a:ext uri="{FF2B5EF4-FFF2-40B4-BE49-F238E27FC236}">
                <a16:creationId xmlns:a16="http://schemas.microsoft.com/office/drawing/2014/main" id="{C5928752-9D5F-F774-7446-8E5F3E8E74BD}"/>
              </a:ext>
            </a:extLst>
          </p:cNvPr>
          <p:cNvSpPr>
            <a:spLocks noGrp="1"/>
          </p:cNvSpPr>
          <p:nvPr>
            <p:ph type="sldNum" sz="quarter" idx="5"/>
          </p:nvPr>
        </p:nvSpPr>
        <p:spPr/>
        <p:txBody>
          <a:bodyPr/>
          <a:lstStyle/>
          <a:p>
            <a:fld id="{5B3B3ED4-6500-7D46-AD43-AE190871C49C}" type="slidenum">
              <a:rPr lang="en-US" smtClean="0"/>
              <a:t>17</a:t>
            </a:fld>
            <a:endParaRPr lang="en-US"/>
          </a:p>
        </p:txBody>
      </p:sp>
    </p:spTree>
    <p:extLst>
      <p:ext uri="{BB962C8B-B14F-4D97-AF65-F5344CB8AC3E}">
        <p14:creationId xmlns:p14="http://schemas.microsoft.com/office/powerpoint/2010/main" val="371450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1D985-0370-46AB-F1A7-03CE6DFF65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B5362A-5587-565E-B61E-736D27EDE9E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BDC1BF3-EE4A-3475-1AF6-6DC0DAD1F7DD}"/>
              </a:ext>
            </a:extLst>
          </p:cNvPr>
          <p:cNvSpPr>
            <a:spLocks noGrp="1"/>
          </p:cNvSpPr>
          <p:nvPr>
            <p:ph type="body" idx="1"/>
          </p:nvPr>
        </p:nvSpPr>
        <p:spPr/>
        <p:txBody>
          <a:bodyPr>
            <a:noAutofit/>
          </a:bodyPr>
          <a:lstStyle/>
          <a:p>
            <a:r>
              <a:rPr lang="en-GB" sz="1200" b="0">
                <a:solidFill>
                  <a:srgbClr val="000000"/>
                </a:solidFill>
                <a:latin typeface="Arial"/>
                <a:cs typeface="Arial"/>
              </a:rPr>
              <a:t>Time: 2 minutes [24]</a:t>
            </a:r>
          </a:p>
          <a:p>
            <a:r>
              <a:rPr lang="en-GB" sz="1200" b="0">
                <a:solidFill>
                  <a:srgbClr val="000000"/>
                </a:solidFill>
                <a:latin typeface="Arial"/>
                <a:cs typeface="Arial"/>
              </a:rPr>
              <a:t>Purpose: To understand the universal approach within inclusive teaching.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rgbClr val="000000"/>
                </a:solidFill>
                <a:latin typeface="Arial"/>
                <a:cs typeface="Arial"/>
              </a:rPr>
              <a:t>Facilitation note: </a:t>
            </a:r>
            <a:r>
              <a:rPr lang="en-GB" sz="1200" b="0" kern="1200">
                <a:solidFill>
                  <a:srgbClr val="000000"/>
                </a:solidFill>
                <a:effectLst/>
                <a:latin typeface="Arial"/>
                <a:cs typeface="Arial"/>
              </a:rPr>
              <a:t>Where schools are already using the EEF's Five-a-Day approach, the Inclusive Teaching Guide can be viewed as an evolution rather than a replacement. It broadens the focus from a set of classroom strategies to a wider model of inclusive practice, while retaining many of the same principles of high-quality teaching. Some previously prominent elements, such as metacognition, flexible grouping and technology, are less visible as standalone features, but are reflected within the broader framework of universal approaches and adaptations.</a:t>
            </a:r>
            <a:endParaRPr lang="en-GB" sz="1200" b="0">
              <a:solidFill>
                <a:srgbClr val="000000"/>
              </a:solidFill>
              <a:latin typeface="Arial"/>
              <a:cs typeface="Arial"/>
            </a:endParaRPr>
          </a:p>
          <a:p>
            <a:r>
              <a:rPr lang="en-GB" sz="1200" b="0">
                <a:solidFill>
                  <a:srgbClr val="000000"/>
                </a:solidFill>
                <a:latin typeface="Arial"/>
                <a:cs typeface="Arial"/>
              </a:rPr>
              <a:t>Guidance: Give time to read the slide. </a:t>
            </a:r>
          </a:p>
          <a:p>
            <a:r>
              <a:rPr lang="en-GB" sz="1200" b="0">
                <a:solidFill>
                  <a:srgbClr val="000000"/>
                </a:solidFill>
                <a:latin typeface="Arial"/>
                <a:cs typeface="Arial"/>
              </a:rPr>
              <a:t>Explain that:</a:t>
            </a:r>
          </a:p>
          <a:p>
            <a:pPr marL="171450" indent="-171450">
              <a:buFont typeface="Segoe UI"/>
              <a:buChar char="•"/>
            </a:pPr>
            <a:r>
              <a:rPr lang="en-GB" sz="1200" b="0">
                <a:solidFill>
                  <a:srgbClr val="000000"/>
                </a:solidFill>
                <a:latin typeface="Arial"/>
                <a:cs typeface="Arial"/>
              </a:rPr>
              <a:t>Along with explicit instruction, other examples of these universal approaches include:</a:t>
            </a:r>
          </a:p>
          <a:p>
            <a:pPr marL="628650" lvl="1" indent="-171450">
              <a:buFont typeface="Segoe UI"/>
              <a:buChar char="•"/>
            </a:pPr>
            <a:r>
              <a:rPr lang="en-GB" sz="1200" b="0">
                <a:solidFill>
                  <a:srgbClr val="000000"/>
                </a:solidFill>
                <a:latin typeface="Arial"/>
                <a:cs typeface="Arial"/>
              </a:rPr>
              <a:t>Feedback – for example, setting specific, clear and actionable learning goals, paired with opportunities for pupils to practise or respond.</a:t>
            </a:r>
          </a:p>
          <a:p>
            <a:pPr marL="628650" lvl="1" indent="-171450">
              <a:buFont typeface="Segoe UI"/>
              <a:buChar char="•"/>
            </a:pPr>
            <a:r>
              <a:rPr lang="en-GB" sz="1200" b="0">
                <a:solidFill>
                  <a:srgbClr val="000000"/>
                </a:solidFill>
                <a:latin typeface="Arial"/>
                <a:cs typeface="Arial"/>
              </a:rPr>
              <a:t>Scaffolding – for example, using modelling or worked examples to help learners understand the task, and gradually removing these prompts to encourage pupils to do more from memory.</a:t>
            </a:r>
          </a:p>
          <a:p>
            <a:pPr marL="628650" lvl="1" indent="-171450">
              <a:buFont typeface="Segoe UI"/>
              <a:buChar char="•"/>
            </a:pPr>
            <a:r>
              <a:rPr lang="en-GB" sz="1200" b="0">
                <a:solidFill>
                  <a:srgbClr val="000000"/>
                </a:solidFill>
                <a:latin typeface="Arial"/>
                <a:cs typeface="Arial"/>
              </a:rPr>
              <a:t>Relationships – for example, knowing your learners and their context and needs, communicating high expectations and your belief in the pupil to succeed.</a:t>
            </a:r>
          </a:p>
          <a:p>
            <a:pPr marL="628650" lvl="1" indent="-171450">
              <a:buFont typeface="Segoe UI"/>
              <a:buChar char="•"/>
            </a:pPr>
            <a:r>
              <a:rPr lang="en-GB" sz="1200" b="0">
                <a:solidFill>
                  <a:srgbClr val="000000"/>
                </a:solidFill>
                <a:latin typeface="Arial"/>
                <a:cs typeface="Arial"/>
              </a:rPr>
              <a:t>Environment – establishing clear routines and expectations, and explaining why rules and routines are in place.</a:t>
            </a:r>
          </a:p>
          <a:p>
            <a:pPr marL="171450" lvl="0" indent="-171450">
              <a:buFont typeface="Segoe UI"/>
              <a:buChar char="•"/>
            </a:pPr>
            <a:r>
              <a:rPr lang="en-GB" sz="1200" b="0">
                <a:solidFill>
                  <a:srgbClr val="000000"/>
                </a:solidFill>
                <a:latin typeface="Arial"/>
                <a:cs typeface="Arial"/>
              </a:rPr>
              <a:t>This isn’t intended to be an exhaustive list – for example, we could also include elements like metacognition, flexible grouping and technology - but these are examples of approaches that the evidence suggests are especially important to support pupils with additional needs. Hopefully, you’ll agree, these are things that we all strive to do in our lessons – approaches we can build upon and keep getting better at.</a:t>
            </a:r>
          </a:p>
          <a:p>
            <a:endParaRPr lang="en-GB" sz="1200" b="0">
              <a:solidFill>
                <a:srgbClr val="000000"/>
              </a:solidFill>
              <a:latin typeface="Arial"/>
              <a:cs typeface="Arial"/>
            </a:endParaRPr>
          </a:p>
          <a:p>
            <a:pPr>
              <a:defRPr/>
            </a:pPr>
            <a:r>
              <a:rPr lang="en-GB" sz="1200" b="0">
                <a:solidFill>
                  <a:srgbClr val="000000"/>
                </a:solidFill>
                <a:latin typeface="Arial"/>
                <a:cs typeface="Arial"/>
              </a:rPr>
              <a:t>Lead in: We’ll briefly look at </a:t>
            </a:r>
            <a:r>
              <a:rPr lang="en-GB" sz="1200">
                <a:solidFill>
                  <a:srgbClr val="000000"/>
                </a:solidFill>
                <a:latin typeface="Arial"/>
                <a:cs typeface="Arial"/>
              </a:rPr>
              <a:t>two example</a:t>
            </a:r>
            <a:r>
              <a:rPr lang="en-GB" sz="1200" b="0">
                <a:solidFill>
                  <a:srgbClr val="000000"/>
                </a:solidFill>
                <a:latin typeface="Arial"/>
                <a:cs typeface="Arial"/>
              </a:rPr>
              <a:t> of these universal approaches: explicit instruction </a:t>
            </a:r>
            <a:r>
              <a:rPr lang="en-GB" sz="1200">
                <a:solidFill>
                  <a:srgbClr val="000000"/>
                </a:solidFill>
                <a:latin typeface="Arial"/>
                <a:cs typeface="Arial"/>
              </a:rPr>
              <a:t>and positive relationships.</a:t>
            </a:r>
            <a:endParaRPr lang="en-GB" sz="1200" b="0">
              <a:solidFill>
                <a:srgbClr val="000000"/>
              </a:solidFill>
              <a:latin typeface="Arial"/>
              <a:cs typeface="Arial"/>
            </a:endParaRPr>
          </a:p>
          <a:p>
            <a:pPr>
              <a:defRPr/>
            </a:pPr>
            <a:endParaRPr lang="en-GB" sz="120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rgbClr val="000000"/>
                </a:solidFill>
                <a:latin typeface="Arial"/>
                <a:cs typeface="Arial"/>
              </a:rPr>
              <a:t>SOURCE: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rgbClr val="000000"/>
                </a:solidFill>
                <a:latin typeface="Arial"/>
                <a:cs typeface="Arial"/>
              </a:rPr>
              <a:t>Education Endowment Foundation. (2026). The EEF guide to inclusive teaching. </a:t>
            </a: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6B17DF40-4E03-DA6D-45C6-E30934F03FF9}"/>
              </a:ext>
            </a:extLst>
          </p:cNvPr>
          <p:cNvSpPr>
            <a:spLocks noGrp="1"/>
          </p:cNvSpPr>
          <p:nvPr>
            <p:ph type="sldNum" sz="quarter" idx="5"/>
          </p:nvPr>
        </p:nvSpPr>
        <p:spPr/>
        <p:txBody>
          <a:bodyPr/>
          <a:lstStyle/>
          <a:p>
            <a:fld id="{5B3B3ED4-6500-7D46-AD43-AE190871C49C}" type="slidenum">
              <a:rPr lang="en-US" smtClean="0"/>
              <a:t>18</a:t>
            </a:fld>
            <a:endParaRPr lang="en-US"/>
          </a:p>
        </p:txBody>
      </p:sp>
    </p:spTree>
    <p:extLst>
      <p:ext uri="{BB962C8B-B14F-4D97-AF65-F5344CB8AC3E}">
        <p14:creationId xmlns:p14="http://schemas.microsoft.com/office/powerpoint/2010/main" val="37040230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B199B-581F-7439-271F-5ECFE5EC8A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EC78D3-E835-BC88-E652-18D856CC26A8}"/>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2EA43A30-985E-B954-D9ED-1E1BB772D150}"/>
              </a:ext>
            </a:extLst>
          </p:cNvPr>
          <p:cNvSpPr>
            <a:spLocks noGrp="1"/>
          </p:cNvSpPr>
          <p:nvPr>
            <p:ph type="body" idx="1"/>
          </p:nvPr>
        </p:nvSpPr>
        <p:spPr>
          <a:xfrm>
            <a:off x="685800" y="4400550"/>
            <a:ext cx="5486400" cy="3600450"/>
          </a:xfrm>
          <a:prstGeom prst="rect">
            <a:avLst/>
          </a:prstGeom>
        </p:spPr>
        <p:txBody>
          <a:bodyPr/>
          <a:lstStyle/>
          <a:p>
            <a:r>
              <a:rPr lang="en-GB" sz="1200" b="1">
                <a:solidFill>
                  <a:srgbClr val="000000"/>
                </a:solidFill>
                <a:latin typeface="Arial"/>
                <a:ea typeface="Arial"/>
                <a:cs typeface="Arial"/>
              </a:rPr>
              <a:t>Hidden slide: </a:t>
            </a:r>
          </a:p>
          <a:p>
            <a:r>
              <a:rPr lang="en-GB" sz="1200" b="1">
                <a:solidFill>
                  <a:srgbClr val="000000"/>
                </a:solidFill>
                <a:latin typeface="Arial"/>
                <a:ea typeface="Arial"/>
                <a:cs typeface="Arial"/>
              </a:rPr>
              <a:t>Facilitation suggestions: Optional slides in this section</a:t>
            </a:r>
            <a:endParaRPr lang="en-GB" sz="1200" b="0">
              <a:solidFill>
                <a:srgbClr val="000000"/>
              </a:solidFill>
              <a:latin typeface="Arial"/>
              <a:ea typeface="Arial"/>
              <a:cs typeface="Arial"/>
            </a:endParaRPr>
          </a:p>
          <a:p>
            <a:endParaRPr lang="en-GB" sz="1200" b="1">
              <a:solidFill>
                <a:srgbClr val="000000"/>
              </a:solidFill>
              <a:latin typeface="Arial"/>
              <a:ea typeface="Arial"/>
              <a:cs typeface="Arial"/>
            </a:endParaRPr>
          </a:p>
          <a:p>
            <a:endParaRPr lang="en-GB" sz="1200">
              <a:solidFill>
                <a:srgbClr val="000000"/>
              </a:solidFill>
              <a:latin typeface="Arial"/>
              <a:ea typeface="Arial"/>
              <a:cs typeface="Arial"/>
            </a:endParaRPr>
          </a:p>
        </p:txBody>
      </p:sp>
    </p:spTree>
    <p:extLst>
      <p:ext uri="{BB962C8B-B14F-4D97-AF65-F5344CB8AC3E}">
        <p14:creationId xmlns:p14="http://schemas.microsoft.com/office/powerpoint/2010/main" val="39339032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6C302-7369-DCC6-2D2A-15124BBD66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8223C4-5E69-8A88-5B08-4F76E70A4AE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544B970-F34A-1817-B41F-D0EDDE82BEB8}"/>
              </a:ext>
            </a:extLst>
          </p:cNvPr>
          <p:cNvSpPr>
            <a:spLocks noGrp="1"/>
          </p:cNvSpPr>
          <p:nvPr>
            <p:ph type="body" idx="1"/>
          </p:nvPr>
        </p:nvSpPr>
        <p:spPr/>
        <p:txBody>
          <a:bodyPr/>
          <a:lstStyle/>
          <a:p>
            <a:r>
              <a:rPr lang="en-GB" b="1">
                <a:solidFill>
                  <a:srgbClr val="000000"/>
                </a:solidFill>
                <a:latin typeface="Arial"/>
                <a:cs typeface="Arial"/>
              </a:rPr>
              <a:t>Option 1 – Explicit instruction example</a:t>
            </a:r>
          </a:p>
          <a:p>
            <a:r>
              <a:rPr lang="en-GB" sz="1200" b="0">
                <a:solidFill>
                  <a:srgbClr val="000000"/>
                </a:solidFill>
                <a:latin typeface="Arial"/>
                <a:cs typeface="Arial"/>
              </a:rPr>
              <a:t>Time: 2 minutes [26]</a:t>
            </a:r>
            <a:endParaRPr lang="en-GB"/>
          </a:p>
          <a:p>
            <a:r>
              <a:rPr lang="en-GB" sz="1200" b="0">
                <a:solidFill>
                  <a:srgbClr val="000000"/>
                </a:solidFill>
                <a:latin typeface="Arial"/>
                <a:cs typeface="Arial"/>
              </a:rPr>
              <a:t>Purpose: To understand examples of universal approaches</a:t>
            </a:r>
          </a:p>
          <a:p>
            <a:r>
              <a:rPr lang="en-GB" sz="1200" b="0">
                <a:solidFill>
                  <a:srgbClr val="000000"/>
                </a:solidFill>
                <a:latin typeface="Arial"/>
                <a:cs typeface="Arial"/>
              </a:rPr>
              <a:t>Guidance: Give staff time to read the slide. </a:t>
            </a:r>
          </a:p>
          <a:p>
            <a:r>
              <a:rPr lang="en-GB" sz="1200" b="0">
                <a:solidFill>
                  <a:srgbClr val="000000"/>
                </a:solidFill>
                <a:latin typeface="Arial"/>
                <a:cs typeface="Arial"/>
              </a:rPr>
              <a:t>Explain that…</a:t>
            </a:r>
          </a:p>
          <a:p>
            <a:pPr marL="171450" indent="-171450">
              <a:buFont typeface="Segoe UI"/>
              <a:buChar char="•"/>
            </a:pPr>
            <a:r>
              <a:rPr lang="en-GB" sz="1200" b="0">
                <a:solidFill>
                  <a:srgbClr val="000000"/>
                </a:solidFill>
                <a:latin typeface="Arial"/>
                <a:cs typeface="Arial"/>
              </a:rPr>
              <a:t>Explicit instruction is an example of an evidence-informed teaching strategy which supports the ‘universal approach’ to supporting pupils.</a:t>
            </a:r>
          </a:p>
          <a:p>
            <a:pPr marL="171450" indent="-171450">
              <a:buFont typeface="Segoe UI"/>
              <a:buChar char="•"/>
            </a:pPr>
            <a:r>
              <a:rPr lang="en-GB" sz="1200" b="0">
                <a:solidFill>
                  <a:srgbClr val="000000"/>
                </a:solidFill>
                <a:latin typeface="Arial"/>
                <a:cs typeface="Arial"/>
              </a:rPr>
              <a:t>Explicit instruction focuses on everyday teaching approaches – like clear explanations, modelling and frequent checks for understanding [Pause to refer to slide]</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a:solidFill>
                  <a:srgbClr val="000000"/>
                </a:solidFill>
                <a:latin typeface="Arial"/>
                <a:cs typeface="Arial"/>
              </a:rPr>
              <a:t>Evidence consistently indicates that explicit instruction improves outcomes for learners with additional needs but is also helpful for all pupils. </a:t>
            </a:r>
          </a:p>
          <a:p>
            <a:endParaRPr lang="en-GB" sz="1200" b="0">
              <a:solidFill>
                <a:srgbClr val="000000"/>
              </a:solidFill>
              <a:latin typeface="Arial"/>
              <a:cs typeface="Arial"/>
            </a:endParaRPr>
          </a:p>
          <a:p>
            <a:r>
              <a:rPr lang="en-GB" sz="1200" b="0">
                <a:solidFill>
                  <a:srgbClr val="000000"/>
                </a:solidFill>
                <a:latin typeface="Arial"/>
                <a:cs typeface="Arial"/>
              </a:rPr>
              <a:t>Lead in: Let’s pause to reflect on where we already use explicit instruction to support our learners with additional needs ...</a:t>
            </a:r>
          </a:p>
          <a:p>
            <a:endParaRPr lang="en-GB" sz="1200"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rgbClr val="000000"/>
                </a:solidFill>
                <a:latin typeface="Arial"/>
                <a:cs typeface="Arial"/>
              </a:rPr>
              <a:t>SOURCE: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rgbClr val="000000"/>
                </a:solidFill>
                <a:latin typeface="Arial"/>
                <a:cs typeface="Arial"/>
              </a:rPr>
              <a:t>Education Endowment Foundation. (2026). The EEF guide to inclusive teaching. </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410CED71-A6B5-B509-4F95-C3FDBFC1F746}"/>
              </a:ext>
            </a:extLst>
          </p:cNvPr>
          <p:cNvSpPr>
            <a:spLocks noGrp="1"/>
          </p:cNvSpPr>
          <p:nvPr>
            <p:ph type="sldNum" sz="quarter" idx="5"/>
          </p:nvPr>
        </p:nvSpPr>
        <p:spPr/>
        <p:txBody>
          <a:bodyPr/>
          <a:lstStyle/>
          <a:p>
            <a:fld id="{5B3B3ED4-6500-7D46-AD43-AE190871C49C}" type="slidenum">
              <a:rPr lang="en-US" smtClean="0"/>
              <a:t>20</a:t>
            </a:fld>
            <a:endParaRPr lang="en-US"/>
          </a:p>
        </p:txBody>
      </p:sp>
    </p:spTree>
    <p:extLst>
      <p:ext uri="{BB962C8B-B14F-4D97-AF65-F5344CB8AC3E}">
        <p14:creationId xmlns:p14="http://schemas.microsoft.com/office/powerpoint/2010/main" val="25561783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noAutofit/>
          </a:bodyPr>
          <a:lstStyle/>
          <a:p>
            <a:r>
              <a:rPr lang="en-GB" b="1">
                <a:solidFill>
                  <a:srgbClr val="000000"/>
                </a:solidFill>
                <a:latin typeface="Arial"/>
                <a:cs typeface="Arial"/>
              </a:rPr>
              <a:t>Option 1 – Explicit Instruction reflection </a:t>
            </a:r>
          </a:p>
          <a:p>
            <a:r>
              <a:rPr lang="en-GB" b="0">
                <a:solidFill>
                  <a:srgbClr val="000000"/>
                </a:solidFill>
                <a:latin typeface="Arial"/>
                <a:cs typeface="Arial"/>
              </a:rPr>
              <a:t>Time: 10 minutes [36]</a:t>
            </a:r>
            <a:endParaRPr lang="en-GB"/>
          </a:p>
          <a:p>
            <a:r>
              <a:rPr lang="en-GB" b="0">
                <a:solidFill>
                  <a:srgbClr val="000000"/>
                </a:solidFill>
                <a:latin typeface="Arial"/>
                <a:cs typeface="Arial"/>
              </a:rPr>
              <a:t>Purpose: To give staff an opportunity to think about a time when their teaching decisions may have helped a pupil with additional needs. </a:t>
            </a:r>
          </a:p>
          <a:p>
            <a:r>
              <a:rPr lang="en-GB" b="0">
                <a:solidFill>
                  <a:srgbClr val="000000"/>
                </a:solidFill>
                <a:latin typeface="Arial"/>
                <a:cs typeface="Arial"/>
              </a:rPr>
              <a:t>Guidance: </a:t>
            </a:r>
          </a:p>
          <a:p>
            <a:pPr marL="171450" indent="-171450">
              <a:buFont typeface="Arial" panose="020B0604020202020204" pitchFamily="34" charset="0"/>
              <a:buChar char="•"/>
            </a:pPr>
            <a:r>
              <a:rPr lang="en-GB" b="0">
                <a:solidFill>
                  <a:srgbClr val="000000"/>
                </a:solidFill>
                <a:latin typeface="Arial"/>
                <a:cs typeface="Arial"/>
              </a:rPr>
              <a:t>Give two minutes for individual thinking and/or notes. </a:t>
            </a:r>
          </a:p>
          <a:p>
            <a:pPr marL="171450" indent="-171450">
              <a:buFont typeface="Arial" panose="020B0604020202020204" pitchFamily="34" charset="0"/>
              <a:buChar char="•"/>
            </a:pPr>
            <a:r>
              <a:rPr lang="en-GB" b="0">
                <a:solidFill>
                  <a:srgbClr val="000000"/>
                </a:solidFill>
                <a:latin typeface="Arial"/>
                <a:cs typeface="Arial"/>
              </a:rPr>
              <a:t>Allow eight minutes for paired discussion. </a:t>
            </a:r>
          </a:p>
          <a:p>
            <a:pPr marL="171450" indent="-171450">
              <a:buFont typeface="Arial" panose="020B0604020202020204" pitchFamily="34" charset="0"/>
              <a:buChar char="•"/>
            </a:pPr>
            <a:r>
              <a:rPr lang="en-GB" b="0">
                <a:solidFill>
                  <a:srgbClr val="000000"/>
                </a:solidFill>
                <a:latin typeface="Arial"/>
                <a:cs typeface="Arial"/>
              </a:rPr>
              <a:t>You may find it helpful to signal when four minutes is up so that both speakers get to share ideas. </a:t>
            </a:r>
          </a:p>
          <a:p>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You may wish to draw out one or more examples from the discussions, highlighting important points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Option: Depending on timing – you might briefly summarise these key points, or take contributions from discussion pairs and highlight where these points emerge.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a:solidFill>
                <a:srgbClr val="000000"/>
              </a:solidFill>
              <a:latin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It’s (hopefully) reassuring that this is about the ‘bread and butter’ of great teaching</a:t>
            </a:r>
            <a:r>
              <a:rPr lang="en-GB">
                <a:solidFill>
                  <a:srgbClr val="000000"/>
                </a:solidFill>
                <a:latin typeface="Arial"/>
                <a:cs typeface="Arial"/>
              </a:rPr>
              <a:t>;</a:t>
            </a:r>
            <a:r>
              <a:rPr lang="en-GB" b="0">
                <a:solidFill>
                  <a:srgbClr val="000000"/>
                </a:solidFill>
                <a:latin typeface="Arial"/>
                <a:cs typeface="Arial"/>
              </a:rPr>
              <a:t> it’s nothing new or gimmicky.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These evidence-led strategies help all pupils to learn, but are </a:t>
            </a:r>
            <a:r>
              <a:rPr lang="en-GB" b="0" dirty="0">
                <a:solidFill>
                  <a:srgbClr val="000000"/>
                </a:solidFill>
                <a:latin typeface="Arial"/>
                <a:cs typeface="Arial"/>
              </a:rPr>
              <a:t>especially important</a:t>
            </a:r>
            <a:r>
              <a:rPr lang="en-GB" b="0">
                <a:solidFill>
                  <a:srgbClr val="000000"/>
                </a:solidFill>
                <a:latin typeface="Arial"/>
                <a:cs typeface="Arial"/>
              </a:rPr>
              <a:t> for pupils who find learning the hardest.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The foundation of ‘inclusive teaching’ is building on our mastery of these sorts of fundamentals of great teaching, to keep getting better at using these effective strategies every day.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However, that’s not to suggest that these approaches aren’t sometimes challenging in themselves, getting them working really well for all pupils is something we can all keep getting better at.</a:t>
            </a:r>
          </a:p>
          <a:p>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Lead in: Having looked briefly at these universal approaches, we’ll look now at the other part of inclusive teaching, adaptations and additional support ... </a:t>
            </a:r>
          </a:p>
          <a:p>
            <a:endParaRPr lang="en-GB" b="0">
              <a:solidFill>
                <a:srgbClr val="000000"/>
              </a:solidFill>
              <a:latin typeface="Arial"/>
              <a:cs typeface="Arial"/>
            </a:endParaRPr>
          </a:p>
        </p:txBody>
      </p:sp>
      <p:sp>
        <p:nvSpPr>
          <p:cNvPr id="4" name="Slide Number Placeholder 3"/>
          <p:cNvSpPr>
            <a:spLocks noGrp="1"/>
          </p:cNvSpPr>
          <p:nvPr>
            <p:ph type="sldNum" sz="quarter" idx="5"/>
          </p:nvPr>
        </p:nvSpPr>
        <p:spPr/>
        <p:txBody>
          <a:bodyPr/>
          <a:lstStyle/>
          <a:p>
            <a:fld id="{5B3B3ED4-6500-7D46-AD43-AE190871C49C}" type="slidenum">
              <a:rPr lang="en-US" smtClean="0"/>
              <a:t>21</a:t>
            </a:fld>
            <a:endParaRPr lang="en-US"/>
          </a:p>
        </p:txBody>
      </p:sp>
    </p:spTree>
    <p:extLst>
      <p:ext uri="{BB962C8B-B14F-4D97-AF65-F5344CB8AC3E}">
        <p14:creationId xmlns:p14="http://schemas.microsoft.com/office/powerpoint/2010/main" val="32426740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76B0C-3271-B030-0FB8-7CB195F646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2255E4-0D90-65A9-0F0A-C0AE771826F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ECB1001-34DC-FA16-2391-D0BCAFFDA8AD}"/>
              </a:ext>
            </a:extLst>
          </p:cNvPr>
          <p:cNvSpPr>
            <a:spLocks noGrp="1"/>
          </p:cNvSpPr>
          <p:nvPr>
            <p:ph type="body" idx="1"/>
          </p:nvPr>
        </p:nvSpPr>
        <p:spPr/>
        <p:txBody>
          <a:bodyPr>
            <a:normAutofit lnSpcReduction="10000"/>
          </a:bodyPr>
          <a:lstStyle/>
          <a:p>
            <a:r>
              <a:rPr lang="en-GB" sz="1200" b="1">
                <a:solidFill>
                  <a:srgbClr val="000000"/>
                </a:solidFill>
                <a:latin typeface="Arial"/>
                <a:ea typeface="Arial"/>
                <a:cs typeface="Arial"/>
              </a:rPr>
              <a:t>Option </a:t>
            </a:r>
            <a:r>
              <a:rPr lang="en-GB" b="1">
                <a:solidFill>
                  <a:srgbClr val="000000"/>
                </a:solidFill>
                <a:latin typeface="Arial"/>
                <a:ea typeface="Arial"/>
                <a:cs typeface="Arial"/>
              </a:rPr>
              <a:t>2 – Positive relationships example</a:t>
            </a:r>
            <a:br>
              <a:rPr lang="en-GB" sz="1200" b="1">
                <a:solidFill>
                  <a:srgbClr val="000000"/>
                </a:solidFill>
                <a:latin typeface="Arial"/>
                <a:ea typeface="Arial"/>
                <a:cs typeface="Arial"/>
              </a:rPr>
            </a:br>
            <a:r>
              <a:rPr lang="en-GB" sz="1200" b="1">
                <a:solidFill>
                  <a:srgbClr val="000000"/>
                </a:solidFill>
                <a:latin typeface="Arial"/>
                <a:ea typeface="Arial"/>
                <a:cs typeface="Arial"/>
              </a:rPr>
              <a:t>Time: </a:t>
            </a:r>
            <a:r>
              <a:rPr lang="en-GB" sz="1200" b="0">
                <a:solidFill>
                  <a:srgbClr val="000000"/>
                </a:solidFill>
                <a:latin typeface="Arial"/>
                <a:ea typeface="Arial"/>
                <a:cs typeface="Arial"/>
              </a:rPr>
              <a:t>2 minutes [26]</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Purpose: </a:t>
            </a:r>
            <a:r>
              <a:rPr lang="en-GB" sz="1200" b="0">
                <a:solidFill>
                  <a:srgbClr val="000000"/>
                </a:solidFill>
                <a:latin typeface="Arial"/>
                <a:ea typeface="Arial"/>
                <a:cs typeface="Arial"/>
              </a:rPr>
              <a:t>To understand examples of universal approaches</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Guidance: </a:t>
            </a:r>
            <a:r>
              <a:rPr lang="en-GB" sz="1200" b="0">
                <a:solidFill>
                  <a:srgbClr val="000000"/>
                </a:solidFill>
                <a:latin typeface="Arial"/>
                <a:ea typeface="Arial"/>
                <a:cs typeface="Arial"/>
              </a:rPr>
              <a:t>Give staff time to read the slide. </a:t>
            </a:r>
          </a:p>
          <a:p>
            <a:r>
              <a:rPr lang="en-GB" sz="1200" b="0">
                <a:solidFill>
                  <a:srgbClr val="000000"/>
                </a:solidFill>
                <a:latin typeface="Arial"/>
                <a:ea typeface="Arial"/>
                <a:cs typeface="Arial"/>
              </a:rPr>
              <a:t>Explain that…</a:t>
            </a:r>
          </a:p>
          <a:p>
            <a:pPr marL="171450" indent="-171450">
              <a:buFont typeface="Segoe UI"/>
              <a:buChar char="•"/>
            </a:pPr>
            <a:r>
              <a:rPr lang="en-GB" sz="1200" b="0">
                <a:solidFill>
                  <a:srgbClr val="000000"/>
                </a:solidFill>
                <a:latin typeface="Arial"/>
                <a:ea typeface="Arial"/>
                <a:cs typeface="Arial"/>
              </a:rPr>
              <a:t>Building positive relationships is an example of an evidence-informed teaching strategy which supports the ‘universal approach’ to supporting pupils.</a:t>
            </a:r>
          </a:p>
          <a:p>
            <a:pPr marL="171450" indent="-171450">
              <a:buFont typeface="Segoe UI"/>
              <a:buChar char="•"/>
            </a:pPr>
            <a:r>
              <a:rPr lang="en-GB" sz="1200" b="0">
                <a:solidFill>
                  <a:srgbClr val="000000"/>
                </a:solidFill>
                <a:latin typeface="Arial"/>
                <a:ea typeface="Arial"/>
                <a:cs typeface="Arial"/>
              </a:rPr>
              <a:t>Positive relationships are built on </a:t>
            </a:r>
            <a:r>
              <a:rPr lang="en-GB">
                <a:solidFill>
                  <a:srgbClr val="000000"/>
                </a:solidFill>
                <a:latin typeface="Arial"/>
                <a:ea typeface="Arial"/>
                <a:cs typeface="Arial"/>
              </a:rPr>
              <a:t>high expectations</a:t>
            </a:r>
            <a:r>
              <a:rPr lang="en-GB" sz="1200" b="0">
                <a:solidFill>
                  <a:srgbClr val="000000"/>
                </a:solidFill>
                <a:latin typeface="Arial"/>
                <a:ea typeface="Arial"/>
                <a:cs typeface="Arial"/>
              </a:rPr>
              <a:t> for all pupils, knowledge of their learning needs alongside high levels of support.</a:t>
            </a:r>
          </a:p>
          <a:p>
            <a:pPr marL="171450" indent="-171450">
              <a:buFont typeface="Segoe UI"/>
              <a:buChar char="•"/>
            </a:pPr>
            <a:r>
              <a:rPr lang="en-GB" sz="1200" kern="1200">
                <a:solidFill>
                  <a:srgbClr val="000000"/>
                </a:solidFill>
                <a:effectLst/>
                <a:latin typeface="Arial"/>
                <a:ea typeface="Arial"/>
                <a:cs typeface="Arial"/>
              </a:rPr>
              <a:t>For example, taking an interest in what career pathways pupils are looking to pursue can lead to genuine and supportive conversations around learning.</a:t>
            </a:r>
            <a:endParaRPr lang="en-GB" sz="1200" b="0">
              <a:solidFill>
                <a:srgbClr val="000000"/>
              </a:solidFill>
              <a:latin typeface="Arial"/>
              <a:ea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sz="1200">
                <a:solidFill>
                  <a:srgbClr val="000000"/>
                </a:solidFill>
                <a:latin typeface="Arial"/>
                <a:ea typeface="Arial"/>
                <a:cs typeface="Arial"/>
              </a:defRPr>
            </a:pPr>
            <a:r>
              <a:rPr lang="en-GB" sz="1200" b="0">
                <a:solidFill>
                  <a:srgbClr val="000000"/>
                </a:solidFill>
                <a:latin typeface="Arial"/>
                <a:ea typeface="Arial"/>
                <a:cs typeface="Arial"/>
              </a:rPr>
              <a:t>Evidence consistently indicates that positive relationships with staff, and peers, </a:t>
            </a:r>
            <a:r>
              <a:rPr lang="en-GB">
                <a:solidFill>
                  <a:srgbClr val="000000"/>
                </a:solidFill>
                <a:latin typeface="Arial"/>
                <a:ea typeface="Arial"/>
                <a:cs typeface="Arial"/>
              </a:rPr>
              <a:t>improve</a:t>
            </a:r>
            <a:r>
              <a:rPr lang="en-GB" sz="1200" b="0">
                <a:solidFill>
                  <a:srgbClr val="000000"/>
                </a:solidFill>
                <a:latin typeface="Arial"/>
                <a:ea typeface="Arial"/>
                <a:cs typeface="Arial"/>
              </a:rPr>
              <a:t> outcomes for pupils with additional needs, but is also helpful for all pupils. </a:t>
            </a:r>
          </a:p>
          <a:p>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Lead in: </a:t>
            </a:r>
            <a:r>
              <a:rPr lang="en-GB" sz="1200" b="0">
                <a:solidFill>
                  <a:srgbClr val="000000"/>
                </a:solidFill>
                <a:latin typeface="Arial"/>
                <a:ea typeface="Arial"/>
                <a:cs typeface="Arial"/>
              </a:rPr>
              <a:t>Let’s pause to reflect on where we already build positive relationships to support our pupils with additional needs ...</a:t>
            </a:r>
          </a:p>
          <a:p>
            <a:endParaRPr lang="en-GB" sz="1200" b="0">
              <a:solidFill>
                <a:srgbClr val="000000"/>
              </a:solidFill>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a:solidFill>
                  <a:srgbClr val="000000"/>
                </a:solidFill>
                <a:latin typeface="Arial"/>
                <a:ea typeface="Arial"/>
                <a:cs typeface="Arial"/>
              </a:rPr>
              <a:t>SOURCE: </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a:solidFill>
                  <a:srgbClr val="000000"/>
                </a:solidFill>
                <a:latin typeface="Arial"/>
                <a:ea typeface="Arial"/>
                <a:cs typeface="Arial"/>
              </a:rPr>
              <a:t>Education Endowment Foundation. (2026). The EEF guide to inclusive teaching. </a:t>
            </a:r>
          </a:p>
          <a:p>
            <a:endParaRPr lang="en-GB" sz="1200">
              <a:solidFill>
                <a:srgbClr val="000000"/>
              </a:solidFill>
              <a:latin typeface="Arial"/>
              <a:ea typeface="Arial"/>
              <a:cs typeface="Arial"/>
            </a:endParaRPr>
          </a:p>
          <a:p>
            <a:endParaRPr lang="en-GB" sz="120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A10F9F45-0387-89CD-3FF3-43BF393A77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210729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605AF-2B95-46BF-B57A-F6790BED06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A809A2-1B66-19FF-8028-624B734B02C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927394D-4267-59FB-E335-AE96522B3FF4}"/>
              </a:ext>
            </a:extLst>
          </p:cNvPr>
          <p:cNvSpPr>
            <a:spLocks noGrp="1"/>
          </p:cNvSpPr>
          <p:nvPr>
            <p:ph type="body" idx="1"/>
          </p:nvPr>
        </p:nvSpPr>
        <p:spPr/>
        <p:txBody>
          <a:bodyPr>
            <a:normAutofit fontScale="92500" lnSpcReduction="10000"/>
          </a:bodyPr>
          <a:lstStyle/>
          <a:p>
            <a:r>
              <a:rPr lang="en-GB" b="1">
                <a:solidFill>
                  <a:srgbClr val="000000"/>
                </a:solidFill>
                <a:latin typeface="Arial"/>
                <a:ea typeface="Arial"/>
                <a:cs typeface="Arial"/>
              </a:rPr>
              <a:t>Option 2 – positive relationships reflection</a:t>
            </a:r>
          </a:p>
          <a:p>
            <a:r>
              <a:rPr lang="en-GB" sz="1200" b="1">
                <a:solidFill>
                  <a:srgbClr val="000000"/>
                </a:solidFill>
                <a:latin typeface="Arial"/>
                <a:ea typeface="Arial"/>
                <a:cs typeface="Arial"/>
              </a:rPr>
              <a:t>Time: </a:t>
            </a:r>
            <a:r>
              <a:rPr lang="en-GB" sz="1200" b="0">
                <a:solidFill>
                  <a:srgbClr val="000000"/>
                </a:solidFill>
                <a:latin typeface="Arial"/>
                <a:ea typeface="Arial"/>
                <a:cs typeface="Arial"/>
              </a:rPr>
              <a:t>10 minutes [36]</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Purpose: </a:t>
            </a:r>
            <a:r>
              <a:rPr lang="en-GB" sz="1200" b="0">
                <a:solidFill>
                  <a:srgbClr val="000000"/>
                </a:solidFill>
                <a:latin typeface="Arial"/>
                <a:ea typeface="Arial"/>
                <a:cs typeface="Arial"/>
              </a:rPr>
              <a:t>To give staff an opportunity to think about a time when their teaching decisions may have helped a pupil with additional needs. </a:t>
            </a:r>
          </a:p>
          <a:p>
            <a:r>
              <a:rPr lang="en-GB" sz="1200" b="1">
                <a:solidFill>
                  <a:srgbClr val="000000"/>
                </a:solidFill>
                <a:latin typeface="Arial"/>
                <a:ea typeface="Arial"/>
                <a:cs typeface="Arial"/>
              </a:rPr>
              <a:t>Guidance: </a:t>
            </a:r>
          </a:p>
          <a:p>
            <a:pPr marL="171450" indent="-171450">
              <a:buFont typeface="Arial" panose="020B0604020202020204" pitchFamily="34" charset="0"/>
              <a:buChar char="•"/>
            </a:pPr>
            <a:r>
              <a:rPr lang="en-GB" sz="1200" b="0">
                <a:solidFill>
                  <a:srgbClr val="000000"/>
                </a:solidFill>
                <a:latin typeface="Arial"/>
                <a:ea typeface="Arial"/>
                <a:cs typeface="Arial"/>
              </a:rPr>
              <a:t>Give two minutes for individual thinking and/or notes. </a:t>
            </a:r>
          </a:p>
          <a:p>
            <a:pPr marL="171450" indent="-171450">
              <a:buFont typeface="Arial" panose="020B0604020202020204" pitchFamily="34" charset="0"/>
              <a:buChar char="•"/>
            </a:pPr>
            <a:r>
              <a:rPr lang="en-GB" sz="1200" b="0">
                <a:solidFill>
                  <a:srgbClr val="000000"/>
                </a:solidFill>
                <a:latin typeface="Arial"/>
                <a:ea typeface="Arial"/>
                <a:cs typeface="Arial"/>
              </a:rPr>
              <a:t>Allow eight minutes for discussion. </a:t>
            </a:r>
          </a:p>
          <a:p>
            <a:pPr marL="171450" indent="-171450">
              <a:buFont typeface="Arial" panose="020B0604020202020204" pitchFamily="34" charset="0"/>
              <a:buChar char="•"/>
            </a:pPr>
            <a:r>
              <a:rPr lang="en-GB" sz="1200" b="0">
                <a:solidFill>
                  <a:srgbClr val="000000"/>
                </a:solidFill>
                <a:latin typeface="Arial"/>
                <a:ea typeface="Arial"/>
                <a:cs typeface="Arial"/>
              </a:rPr>
              <a:t>You may find it helpful to signal when four minutes is up so that both speakers get to share ideas. </a:t>
            </a:r>
          </a:p>
          <a:p>
            <a:endParaRPr lang="en-GB" sz="1200" b="1">
              <a:solidFill>
                <a:srgbClr val="000000"/>
              </a:solidFill>
              <a:latin typeface="Arial"/>
              <a:ea typeface="Arial"/>
              <a:cs typeface="Arial"/>
            </a:endParaRPr>
          </a:p>
          <a:p>
            <a:pPr>
              <a:defRPr sz="1200">
                <a:solidFill>
                  <a:srgbClr val="000000"/>
                </a:solidFill>
                <a:latin typeface="Arial"/>
                <a:ea typeface="Arial"/>
                <a:cs typeface="Arial"/>
              </a:defRPr>
            </a:pPr>
            <a:r>
              <a:rPr lang="en-GB" sz="1200" b="0">
                <a:solidFill>
                  <a:srgbClr val="000000"/>
                </a:solidFill>
                <a:latin typeface="Arial"/>
                <a:ea typeface="Arial"/>
                <a:cs typeface="Arial"/>
              </a:rPr>
              <a:t>You may wish to draw out one or </a:t>
            </a:r>
            <a:r>
              <a:rPr lang="en-GB">
                <a:solidFill>
                  <a:srgbClr val="000000"/>
                </a:solidFill>
                <a:latin typeface="Arial"/>
                <a:ea typeface="Arial"/>
                <a:cs typeface="Arial"/>
              </a:rPr>
              <a:t>more examples</a:t>
            </a:r>
            <a:r>
              <a:rPr lang="en-GB" sz="1200" b="0">
                <a:solidFill>
                  <a:srgbClr val="000000"/>
                </a:solidFill>
                <a:latin typeface="Arial"/>
                <a:ea typeface="Arial"/>
                <a:cs typeface="Arial"/>
              </a:rPr>
              <a:t> from the discussions, highlighting important points  –</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b="1">
                <a:solidFill>
                  <a:srgbClr val="000000"/>
                </a:solidFill>
                <a:latin typeface="Arial"/>
                <a:ea typeface="Arial"/>
                <a:cs typeface="Arial"/>
              </a:rPr>
              <a:t>Option</a:t>
            </a:r>
            <a:r>
              <a:rPr lang="en-GB" sz="1200" b="0">
                <a:solidFill>
                  <a:srgbClr val="000000"/>
                </a:solidFill>
                <a:latin typeface="Arial"/>
                <a:ea typeface="Arial"/>
                <a:cs typeface="Arial"/>
              </a:rPr>
              <a:t>: Depending on timing – you might briefly take contributions from discussion pairs and highlight where these points emerge.</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endParaRPr lang="en-GB" sz="1200" b="0">
              <a:solidFill>
                <a:srgbClr val="000000"/>
              </a:solidFill>
              <a:latin typeface="Arial"/>
              <a:ea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a:solidFill>
                  <a:srgbClr val="000000"/>
                </a:solidFill>
                <a:latin typeface="Arial"/>
                <a:ea typeface="Arial"/>
                <a:cs typeface="Arial"/>
              </a:rPr>
              <a:t>It’s (hopefully) reassuring that this is about the ‘bread and butter’ of great teaching</a:t>
            </a:r>
            <a:r>
              <a:rPr lang="en-GB">
                <a:solidFill>
                  <a:srgbClr val="000000"/>
                </a:solidFill>
                <a:latin typeface="Arial"/>
                <a:ea typeface="Arial"/>
                <a:cs typeface="Arial"/>
              </a:rPr>
              <a:t>;</a:t>
            </a:r>
            <a:r>
              <a:rPr lang="en-GB" sz="1200" b="0">
                <a:solidFill>
                  <a:srgbClr val="000000"/>
                </a:solidFill>
                <a:latin typeface="Arial"/>
                <a:ea typeface="Arial"/>
                <a:cs typeface="Arial"/>
              </a:rPr>
              <a:t> it’s nothing new or gimmicky.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a:solidFill>
                  <a:srgbClr val="000000"/>
                </a:solidFill>
                <a:latin typeface="Arial"/>
                <a:ea typeface="Arial"/>
                <a:cs typeface="Arial"/>
              </a:rPr>
              <a:t>These evidence-led strategies help all learners to learn, but are </a:t>
            </a:r>
            <a:r>
              <a:rPr lang="en-GB" sz="1200" b="0" dirty="0">
                <a:solidFill>
                  <a:srgbClr val="000000"/>
                </a:solidFill>
                <a:latin typeface="Arial"/>
                <a:ea typeface="Arial"/>
                <a:cs typeface="Arial"/>
              </a:rPr>
              <a:t>especially important</a:t>
            </a:r>
            <a:r>
              <a:rPr lang="en-GB" sz="1200" b="0">
                <a:solidFill>
                  <a:srgbClr val="000000"/>
                </a:solidFill>
                <a:latin typeface="Arial"/>
                <a:ea typeface="Arial"/>
                <a:cs typeface="Arial"/>
              </a:rPr>
              <a:t> for pupils who find learning the hardest.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a:solidFill>
                  <a:srgbClr val="000000"/>
                </a:solidFill>
                <a:latin typeface="Arial"/>
                <a:ea typeface="Arial"/>
                <a:cs typeface="Arial"/>
              </a:rPr>
              <a:t>Staff build positive relationships with the children and young people that they work with every single day.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a:solidFill>
                  <a:srgbClr val="000000"/>
                </a:solidFill>
                <a:latin typeface="Arial"/>
                <a:ea typeface="Arial"/>
                <a:cs typeface="Arial"/>
              </a:rPr>
              <a:t>However, that’s not to suggest that these approaches aren’t sometimes challenging in themselves</a:t>
            </a:r>
            <a:r>
              <a:rPr lang="en-GB">
                <a:solidFill>
                  <a:srgbClr val="000000"/>
                </a:solidFill>
                <a:latin typeface="Arial"/>
                <a:ea typeface="Arial"/>
                <a:cs typeface="Arial"/>
              </a:rPr>
              <a:t>.</a:t>
            </a:r>
            <a:r>
              <a:rPr lang="en-GB" sz="1200" b="0">
                <a:solidFill>
                  <a:srgbClr val="000000"/>
                </a:solidFill>
                <a:latin typeface="Arial"/>
                <a:ea typeface="Arial"/>
                <a:cs typeface="Arial"/>
              </a:rPr>
              <a:t> </a:t>
            </a:r>
            <a:r>
              <a:rPr lang="en-GB">
                <a:solidFill>
                  <a:srgbClr val="000000"/>
                </a:solidFill>
                <a:latin typeface="Arial"/>
                <a:ea typeface="Arial"/>
                <a:cs typeface="Arial"/>
              </a:rPr>
              <a:t>Getting</a:t>
            </a:r>
            <a:r>
              <a:rPr lang="en-GB" sz="1200" b="0">
                <a:solidFill>
                  <a:srgbClr val="000000"/>
                </a:solidFill>
                <a:latin typeface="Arial"/>
                <a:ea typeface="Arial"/>
                <a:cs typeface="Arial"/>
              </a:rPr>
              <a:t> them working really well for all learners is something we can all keep getting better at.</a:t>
            </a:r>
          </a:p>
          <a:p>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Lead in: </a:t>
            </a:r>
            <a:r>
              <a:rPr lang="en-GB" sz="1200" b="0">
                <a:solidFill>
                  <a:srgbClr val="000000"/>
                </a:solidFill>
                <a:latin typeface="Arial"/>
                <a:ea typeface="Arial"/>
                <a:cs typeface="Arial"/>
              </a:rPr>
              <a:t>Let’s move on to look at adaptations and additional support ... </a:t>
            </a:r>
          </a:p>
          <a:p>
            <a:endParaRPr lang="en-GB" sz="1200">
              <a:solidFill>
                <a:srgbClr val="000000"/>
              </a:solidFill>
              <a:latin typeface="Arial"/>
              <a:ea typeface="Arial"/>
              <a:cs typeface="Arial"/>
            </a:endParaRPr>
          </a:p>
          <a:p>
            <a:endParaRPr lang="en-GB" sz="1200" b="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6E1302E0-4B6D-24EC-3126-CB6123EEF5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13776148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F5A97-8AC2-0866-BD3D-1D089B9060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6C1BDA-E847-690E-C2D1-ECD720E10777}"/>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832859D4-B808-2832-8A8C-DAE0CAF05746}"/>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10042537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E7D66-F024-EFCA-CD61-C2EC621D64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8A86DA-DDE7-5D82-1475-AD79DF1234A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419C2B6-3942-C389-18BE-950C5D49FF50}"/>
              </a:ext>
            </a:extLst>
          </p:cNvPr>
          <p:cNvSpPr>
            <a:spLocks noGrp="1"/>
          </p:cNvSpPr>
          <p:nvPr>
            <p:ph type="body" idx="1"/>
          </p:nvPr>
        </p:nvSpPr>
        <p:spPr/>
        <p:txBody>
          <a:bodyPr/>
          <a:lstStyle/>
          <a:p>
            <a:r>
              <a:rPr lang="en-GB" sz="1200" b="0">
                <a:solidFill>
                  <a:srgbClr val="000000"/>
                </a:solidFill>
                <a:latin typeface="Arial"/>
                <a:cs typeface="Arial"/>
              </a:rPr>
              <a:t>Time: 2 minutes [38]</a:t>
            </a:r>
          </a:p>
          <a:p>
            <a:r>
              <a:rPr lang="en-GB" sz="1200" b="0">
                <a:solidFill>
                  <a:srgbClr val="000000"/>
                </a:solidFill>
                <a:latin typeface="Arial"/>
                <a:cs typeface="Arial"/>
              </a:rPr>
              <a:t>Purpose: To understand adaptations and additional support.  </a:t>
            </a:r>
          </a:p>
          <a:p>
            <a:r>
              <a:rPr lang="en-GB" sz="1200" b="0">
                <a:solidFill>
                  <a:srgbClr val="000000"/>
                </a:solidFill>
                <a:latin typeface="Arial"/>
                <a:cs typeface="Arial"/>
              </a:rPr>
              <a:t>Guidance: Give time to read the slide. </a:t>
            </a:r>
          </a:p>
          <a:p>
            <a:r>
              <a:rPr lang="en-GB" sz="1200" b="0">
                <a:solidFill>
                  <a:srgbClr val="000000"/>
                </a:solidFill>
                <a:latin typeface="Arial"/>
                <a:cs typeface="Arial"/>
              </a:rPr>
              <a:t>Explain that…</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a:solidFill>
                  <a:srgbClr val="000000"/>
                </a:solidFill>
                <a:latin typeface="Arial"/>
                <a:cs typeface="Arial"/>
              </a:rPr>
              <a:t>Pupils will need different types of adaptations and additional support to remove barriers to learning, and these sit alongside elements of universal provision we have discussed …</a:t>
            </a:r>
          </a:p>
          <a:p>
            <a:pPr marL="628650" marR="0" lvl="1"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a:solidFill>
                  <a:srgbClr val="000000"/>
                </a:solidFill>
                <a:latin typeface="Arial"/>
                <a:cs typeface="Arial"/>
              </a:rPr>
              <a:t>including one-to-one or small group interventions delivered by staff or teaching assistants and…</a:t>
            </a:r>
          </a:p>
          <a:p>
            <a:pPr marL="628650" marR="0" lvl="1"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a:solidFill>
                  <a:srgbClr val="000000"/>
                </a:solidFill>
                <a:latin typeface="Arial"/>
                <a:cs typeface="Arial"/>
              </a:rPr>
              <a:t>specialist support delivered by external experts…</a:t>
            </a:r>
          </a:p>
          <a:p>
            <a:pPr marL="628650" marR="0" lvl="1"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a:solidFill>
                  <a:srgbClr val="000000"/>
                </a:solidFill>
                <a:latin typeface="Arial"/>
                <a:cs typeface="Arial"/>
              </a:rPr>
              <a:t>as well as from classroom adaptations made by staff.</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a:solidFill>
                  <a:srgbClr val="000000"/>
                </a:solidFill>
                <a:latin typeface="Arial"/>
                <a:cs typeface="Arial"/>
              </a:rPr>
              <a:t>For some pupils, adaptations and additional support might only be needed for a short time, while for others they may be needed on an ongoing basis.</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a:solidFill>
                  <a:srgbClr val="000000"/>
                </a:solidFill>
                <a:latin typeface="Arial"/>
                <a:cs typeface="Arial"/>
              </a:rPr>
              <a:t>It is important to recognise that, however well-intentioned, adaptations and additional support can be effective or ineffective, and that ineffective support or adaptation can hinder learning. </a:t>
            </a:r>
          </a:p>
          <a:p>
            <a:endParaRPr lang="en-GB" sz="1200" b="0">
              <a:solidFill>
                <a:srgbClr val="000000"/>
              </a:solidFill>
              <a:latin typeface="Arial"/>
              <a:cs typeface="Arial"/>
            </a:endParaRPr>
          </a:p>
          <a:p>
            <a:r>
              <a:rPr lang="en-GB" sz="1200" b="0">
                <a:solidFill>
                  <a:srgbClr val="000000"/>
                </a:solidFill>
                <a:latin typeface="Arial"/>
                <a:cs typeface="Arial"/>
              </a:rPr>
              <a:t>Lead in: What helps adaptations and </a:t>
            </a:r>
            <a:r>
              <a:rPr lang="en-GB">
                <a:solidFill>
                  <a:srgbClr val="000000"/>
                </a:solidFill>
                <a:latin typeface="Arial"/>
                <a:cs typeface="Arial"/>
              </a:rPr>
              <a:t>support</a:t>
            </a:r>
            <a:r>
              <a:rPr lang="en-GB" sz="1200" b="0">
                <a:solidFill>
                  <a:srgbClr val="000000"/>
                </a:solidFill>
                <a:latin typeface="Arial"/>
                <a:cs typeface="Arial"/>
              </a:rPr>
              <a:t> be effective? …</a:t>
            </a:r>
          </a:p>
          <a:p>
            <a:pPr marL="0" indent="0">
              <a:buFont typeface="Segoe UI"/>
              <a:buNone/>
            </a:pPr>
            <a:endParaRPr lang="en-GB" sz="1200"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rgbClr val="000000"/>
                </a:solidFill>
                <a:latin typeface="Arial"/>
                <a:cs typeface="Arial"/>
              </a:rPr>
              <a:t>SOURCE: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rgbClr val="000000"/>
                </a:solidFill>
                <a:latin typeface="Arial"/>
                <a:cs typeface="Arial"/>
              </a:rPr>
              <a:t>Education Endowment Foundation. (2026). The EEF guide to inclusive teaching. </a:t>
            </a: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D7D37AE9-9F5C-F7B9-BFDB-B7A48FF3F313}"/>
              </a:ext>
            </a:extLst>
          </p:cNvPr>
          <p:cNvSpPr>
            <a:spLocks noGrp="1"/>
          </p:cNvSpPr>
          <p:nvPr>
            <p:ph type="sldNum" sz="quarter" idx="5"/>
          </p:nvPr>
        </p:nvSpPr>
        <p:spPr/>
        <p:txBody>
          <a:bodyPr/>
          <a:lstStyle/>
          <a:p>
            <a:fld id="{5B3B3ED4-6500-7D46-AD43-AE190871C49C}" type="slidenum">
              <a:rPr lang="en-US" smtClean="0"/>
              <a:t>25</a:t>
            </a:fld>
            <a:endParaRPr lang="en-US"/>
          </a:p>
        </p:txBody>
      </p:sp>
    </p:spTree>
    <p:extLst>
      <p:ext uri="{BB962C8B-B14F-4D97-AF65-F5344CB8AC3E}">
        <p14:creationId xmlns:p14="http://schemas.microsoft.com/office/powerpoint/2010/main" val="34799194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2C9D7-978E-C8F1-C333-167913F3DD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4F983D-29A0-2597-3037-5794398666C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4C0243C-EC35-A1C0-D057-5824D467B5E9}"/>
              </a:ext>
            </a:extLst>
          </p:cNvPr>
          <p:cNvSpPr>
            <a:spLocks noGrp="1"/>
          </p:cNvSpPr>
          <p:nvPr>
            <p:ph type="body" idx="1"/>
          </p:nvPr>
        </p:nvSpPr>
        <p:spPr/>
        <p:txBody>
          <a:bodyPr/>
          <a:lstStyle/>
          <a:p>
            <a:r>
              <a:rPr lang="en-GB" sz="1200" b="0">
                <a:solidFill>
                  <a:srgbClr val="000000"/>
                </a:solidFill>
                <a:latin typeface="Arial"/>
                <a:cs typeface="Arial"/>
              </a:rPr>
              <a:t>Time: 2 minutes [40]</a:t>
            </a:r>
          </a:p>
          <a:p>
            <a:r>
              <a:rPr lang="en-GB" sz="1200" b="0">
                <a:solidFill>
                  <a:srgbClr val="000000"/>
                </a:solidFill>
                <a:latin typeface="Arial"/>
                <a:cs typeface="Arial"/>
              </a:rPr>
              <a:t>Purpose: To understand adaptations and additional support.  </a:t>
            </a:r>
          </a:p>
          <a:p>
            <a:r>
              <a:rPr lang="en-GB" sz="1200" b="0">
                <a:solidFill>
                  <a:srgbClr val="000000"/>
                </a:solidFill>
                <a:latin typeface="Arial"/>
                <a:cs typeface="Arial"/>
              </a:rPr>
              <a:t>Guidance: Give time to read the slide. </a:t>
            </a:r>
          </a:p>
          <a:p>
            <a:r>
              <a:rPr lang="en-GB" sz="1200" b="0">
                <a:solidFill>
                  <a:srgbClr val="000000"/>
                </a:solidFill>
                <a:latin typeface="Arial"/>
                <a:cs typeface="Arial"/>
              </a:rPr>
              <a:t>Explain that…</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a:solidFill>
                  <a:srgbClr val="000000"/>
                </a:solidFill>
                <a:latin typeface="Arial"/>
                <a:cs typeface="Arial"/>
              </a:rPr>
              <a:t>The EEF (2026) cautions that adaptations or additions can be effective, but also ineffective.</a:t>
            </a:r>
          </a:p>
          <a:p>
            <a:pPr marL="171450" indent="-171450">
              <a:buFont typeface="Segoe UI"/>
              <a:buChar char="•"/>
              <a:defRPr/>
            </a:pPr>
            <a:r>
              <a:rPr lang="en-GB" sz="1200" b="0">
                <a:solidFill>
                  <a:srgbClr val="000000"/>
                </a:solidFill>
                <a:latin typeface="Arial"/>
                <a:cs typeface="Arial"/>
              </a:rPr>
              <a:t>Effective adaptations and additional support should </a:t>
            </a:r>
            <a:r>
              <a:rPr lang="en-GB">
                <a:solidFill>
                  <a:srgbClr val="000000"/>
                </a:solidFill>
                <a:latin typeface="Arial"/>
                <a:cs typeface="Arial"/>
              </a:rPr>
              <a:t>complement and be</a:t>
            </a:r>
            <a:r>
              <a:rPr lang="en-GB" sz="1200" b="0">
                <a:solidFill>
                  <a:srgbClr val="000000"/>
                </a:solidFill>
                <a:latin typeface="Arial"/>
                <a:cs typeface="Arial"/>
              </a:rPr>
              <a:t> </a:t>
            </a:r>
            <a:r>
              <a:rPr lang="en-GB">
                <a:solidFill>
                  <a:srgbClr val="000000"/>
                </a:solidFill>
                <a:latin typeface="Arial"/>
                <a:cs typeface="Arial"/>
              </a:rPr>
              <a:t>well integrated</a:t>
            </a:r>
            <a:r>
              <a:rPr lang="en-GB" sz="1200" b="0">
                <a:solidFill>
                  <a:srgbClr val="000000"/>
                </a:solidFill>
                <a:latin typeface="Arial"/>
                <a:cs typeface="Arial"/>
              </a:rPr>
              <a:t> into everyday classroom provision. This means building adaptations into whole-class planning and ensuring that additional targeted support is linked to classroom learning.</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a:solidFill>
                  <a:srgbClr val="000000"/>
                </a:solidFill>
                <a:latin typeface="Arial"/>
                <a:cs typeface="Arial"/>
              </a:rPr>
              <a:t>It is important to know that there are significant evidence gaps related to supporting pupils with specific additional needs.</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a:solidFill>
                  <a:srgbClr val="000000"/>
                </a:solidFill>
                <a:latin typeface="Arial"/>
                <a:cs typeface="Arial"/>
              </a:rPr>
              <a:t>Therefore, it is essential to monitor the impact of adaptations and additional support carefully and not simply assume that they will always have positive effects on learning. </a:t>
            </a:r>
          </a:p>
          <a:p>
            <a:endParaRPr lang="en-GB" sz="1200" b="0">
              <a:solidFill>
                <a:srgbClr val="000000"/>
              </a:solidFill>
              <a:latin typeface="Arial"/>
              <a:cs typeface="Arial"/>
            </a:endParaRPr>
          </a:p>
          <a:p>
            <a:r>
              <a:rPr lang="en-GB" sz="1200" b="0">
                <a:solidFill>
                  <a:srgbClr val="000000"/>
                </a:solidFill>
                <a:latin typeface="Arial"/>
                <a:cs typeface="Arial"/>
              </a:rPr>
              <a:t>Lead in: Let’s look at the example of classroom adaptations ...</a:t>
            </a:r>
          </a:p>
          <a:p>
            <a:pPr marL="0" indent="0">
              <a:buFont typeface="Segoe UI"/>
              <a:buNone/>
            </a:pPr>
            <a:endParaRPr lang="en-GB" sz="1200"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rgbClr val="000000"/>
                </a:solidFill>
                <a:latin typeface="Arial"/>
                <a:cs typeface="Arial"/>
              </a:rPr>
              <a:t>SOURCE: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rgbClr val="000000"/>
                </a:solidFill>
                <a:latin typeface="Arial"/>
                <a:cs typeface="Arial"/>
              </a:rPr>
              <a:t>Education Endowment Foundation. (2026). The EEF guide to inclusive teaching. </a:t>
            </a: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4E233581-E399-966B-4739-88AA69F334AD}"/>
              </a:ext>
            </a:extLst>
          </p:cNvPr>
          <p:cNvSpPr>
            <a:spLocks noGrp="1"/>
          </p:cNvSpPr>
          <p:nvPr>
            <p:ph type="sldNum" sz="quarter" idx="5"/>
          </p:nvPr>
        </p:nvSpPr>
        <p:spPr/>
        <p:txBody>
          <a:bodyPr/>
          <a:lstStyle/>
          <a:p>
            <a:fld id="{5B3B3ED4-6500-7D46-AD43-AE190871C49C}" type="slidenum">
              <a:rPr lang="en-US" smtClean="0"/>
              <a:t>26</a:t>
            </a:fld>
            <a:endParaRPr lang="en-US"/>
          </a:p>
        </p:txBody>
      </p:sp>
    </p:spTree>
    <p:extLst>
      <p:ext uri="{BB962C8B-B14F-4D97-AF65-F5344CB8AC3E}">
        <p14:creationId xmlns:p14="http://schemas.microsoft.com/office/powerpoint/2010/main" val="12044142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689C7-0081-034A-879C-9F85763D5C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A74FF8-46E4-2974-0DA3-451220146AE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A8BC9A0-1B17-3D16-31E8-D2D48F55098C}"/>
              </a:ext>
            </a:extLst>
          </p:cNvPr>
          <p:cNvSpPr>
            <a:spLocks noGrp="1"/>
          </p:cNvSpPr>
          <p:nvPr>
            <p:ph type="body" idx="1"/>
          </p:nvPr>
        </p:nvSpPr>
        <p:spPr/>
        <p:txBody>
          <a:bodyPr>
            <a:normAutofit fontScale="92500"/>
          </a:bodyPr>
          <a:lstStyle/>
          <a:p>
            <a:r>
              <a:rPr lang="en-GB" sz="1200" b="0">
                <a:solidFill>
                  <a:srgbClr val="000000"/>
                </a:solidFill>
                <a:latin typeface="Arial"/>
                <a:cs typeface="Arial"/>
              </a:rPr>
              <a:t>Time: 2 minutes [42]</a:t>
            </a:r>
          </a:p>
          <a:p>
            <a:r>
              <a:rPr lang="en-GB" sz="1200" b="0">
                <a:solidFill>
                  <a:srgbClr val="000000"/>
                </a:solidFill>
                <a:latin typeface="Arial"/>
                <a:cs typeface="Arial"/>
              </a:rPr>
              <a:t>Purpose: To understand examples of classroom adaptations</a:t>
            </a:r>
          </a:p>
          <a:p>
            <a:r>
              <a:rPr lang="en-GB" sz="1200" b="0">
                <a:solidFill>
                  <a:srgbClr val="000000"/>
                </a:solidFill>
                <a:latin typeface="Arial"/>
                <a:cs typeface="Arial"/>
              </a:rPr>
              <a:t>Guidance: Give staff time to read the slide. </a:t>
            </a:r>
          </a:p>
          <a:p>
            <a:r>
              <a:rPr lang="en-GB" sz="1200" b="0">
                <a:solidFill>
                  <a:srgbClr val="000000"/>
                </a:solidFill>
                <a:latin typeface="Arial"/>
                <a:cs typeface="Arial"/>
              </a:rPr>
              <a:t>Explain that…</a:t>
            </a:r>
          </a:p>
          <a:p>
            <a:pPr marL="171450" indent="-171450">
              <a:buFont typeface="Segoe UI"/>
              <a:buChar char="•"/>
            </a:pPr>
            <a:r>
              <a:rPr lang="en-GB" sz="1200" b="0" i="0" kern="1200">
                <a:solidFill>
                  <a:srgbClr val="000000"/>
                </a:solidFill>
                <a:effectLst/>
                <a:latin typeface="Arial"/>
                <a:cs typeface="Arial"/>
              </a:rPr>
              <a:t>To a great extent, good teaching for pupils with additional needs contains the same elements as good teaching for all, so effective adaptation is often about increasing intensity -</a:t>
            </a:r>
          </a:p>
          <a:p>
            <a:pPr marL="628650" lvl="1" indent="-171450">
              <a:buFont typeface="Segoe UI"/>
              <a:buChar char="•"/>
            </a:pPr>
            <a:r>
              <a:rPr lang="en-GB" sz="1200" b="0" i="0" kern="1200">
                <a:solidFill>
                  <a:srgbClr val="000000"/>
                </a:solidFill>
                <a:effectLst/>
                <a:latin typeface="Arial"/>
                <a:cs typeface="Arial"/>
              </a:rPr>
              <a:t>– for example, through the provision of more examples, more feedback or more opportunities for practice.</a:t>
            </a:r>
          </a:p>
          <a:p>
            <a:pPr marL="171450" indent="-171450">
              <a:buFont typeface="Segoe UI"/>
              <a:buChar char="•"/>
            </a:pPr>
            <a:r>
              <a:rPr lang="en-GB" sz="1200" b="0">
                <a:solidFill>
                  <a:srgbClr val="000000"/>
                </a:solidFill>
                <a:latin typeface="Arial"/>
                <a:cs typeface="Arial"/>
              </a:rPr>
              <a:t>Where other adaptations are made, it is important that they aim to tackle specific barriers to learning, or specific needs in that lesson, rather than assumptions based on SEN status or whether the pupil is on free school meals.</a:t>
            </a:r>
          </a:p>
          <a:p>
            <a:pPr marL="171450" indent="-171450">
              <a:buFont typeface="Segoe UI"/>
              <a:buChar char="•"/>
            </a:pPr>
            <a:r>
              <a:rPr lang="en-GB" sz="1200" b="0">
                <a:solidFill>
                  <a:srgbClr val="000000"/>
                </a:solidFill>
                <a:latin typeface="Arial"/>
                <a:cs typeface="Arial"/>
              </a:rPr>
              <a:t>It is also important that they don’t inadvertently reduce the need to ‘think hard’ about learning, or make it harder for pupils to develop independence over time.</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a:solidFill>
                  <a:srgbClr val="000000"/>
                </a:solidFill>
                <a:latin typeface="Arial"/>
                <a:cs typeface="Arial"/>
              </a:rPr>
              <a:t>In general, they involve approaches which support all pupils to make progress to the same learning goals – rather than creating artificially distinct tasks or lowering our expectations for particular pupils.</a:t>
            </a:r>
          </a:p>
          <a:p>
            <a:endParaRPr lang="en-GB" sz="1200" b="0">
              <a:solidFill>
                <a:srgbClr val="000000"/>
              </a:solidFill>
              <a:latin typeface="Arial"/>
              <a:cs typeface="Arial"/>
            </a:endParaRPr>
          </a:p>
          <a:p>
            <a:r>
              <a:rPr lang="en-GB" sz="1200" b="0">
                <a:solidFill>
                  <a:srgbClr val="000000"/>
                </a:solidFill>
                <a:latin typeface="Arial"/>
                <a:cs typeface="Arial"/>
              </a:rPr>
              <a:t>Lead in: Let’s pause to reflect on an example of classroom adaptations ...</a:t>
            </a:r>
          </a:p>
          <a:p>
            <a:endParaRPr lang="en-GB" sz="1200"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rgbClr val="000000"/>
                </a:solidFill>
                <a:latin typeface="Arial"/>
                <a:cs typeface="Arial"/>
              </a:rPr>
              <a:t>SOURCE: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rgbClr val="000000"/>
                </a:solidFill>
                <a:latin typeface="Arial"/>
                <a:cs typeface="Arial"/>
              </a:rPr>
              <a:t>Education Endowment Foundation. (2026). The EEF guide to inclusive teaching. </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1A042D3C-597B-6B42-17E3-071BEA56F3D5}"/>
              </a:ext>
            </a:extLst>
          </p:cNvPr>
          <p:cNvSpPr>
            <a:spLocks noGrp="1"/>
          </p:cNvSpPr>
          <p:nvPr>
            <p:ph type="sldNum" sz="quarter" idx="5"/>
          </p:nvPr>
        </p:nvSpPr>
        <p:spPr/>
        <p:txBody>
          <a:bodyPr/>
          <a:lstStyle/>
          <a:p>
            <a:fld id="{5B3B3ED4-6500-7D46-AD43-AE190871C49C}" type="slidenum">
              <a:rPr lang="en-US" smtClean="0"/>
              <a:t>27</a:t>
            </a:fld>
            <a:endParaRPr lang="en-US"/>
          </a:p>
        </p:txBody>
      </p:sp>
    </p:spTree>
    <p:extLst>
      <p:ext uri="{BB962C8B-B14F-4D97-AF65-F5344CB8AC3E}">
        <p14:creationId xmlns:p14="http://schemas.microsoft.com/office/powerpoint/2010/main" val="24360689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noAutofit/>
          </a:bodyPr>
          <a:lstStyle/>
          <a:p>
            <a:r>
              <a:rPr lang="en-GB" b="0">
                <a:solidFill>
                  <a:srgbClr val="000000"/>
                </a:solidFill>
                <a:latin typeface="Arial"/>
                <a:cs typeface="Arial"/>
              </a:rPr>
              <a:t>Time: 10 minutes [52]</a:t>
            </a:r>
          </a:p>
          <a:p>
            <a:r>
              <a:rPr lang="en-GB" b="0">
                <a:solidFill>
                  <a:srgbClr val="000000"/>
                </a:solidFill>
                <a:latin typeface="Arial"/>
                <a:cs typeface="Arial"/>
              </a:rPr>
              <a:t>Purpose: To give staff an opportunity to think about features of effective classroom adaptations and tease out misconceptions. </a:t>
            </a:r>
          </a:p>
          <a:p>
            <a:r>
              <a:rPr lang="en-GB" b="0">
                <a:solidFill>
                  <a:srgbClr val="000000"/>
                </a:solidFill>
                <a:latin typeface="Arial"/>
                <a:cs typeface="Arial"/>
              </a:rPr>
              <a:t>Guidance: </a:t>
            </a:r>
          </a:p>
          <a:p>
            <a:pPr marL="171450" indent="-171450">
              <a:buFont typeface="Arial" panose="020B0604020202020204" pitchFamily="34" charset="0"/>
              <a:buChar char="•"/>
            </a:pPr>
            <a:r>
              <a:rPr lang="en-GB" b="0">
                <a:solidFill>
                  <a:srgbClr val="000000"/>
                </a:solidFill>
                <a:latin typeface="Arial"/>
                <a:cs typeface="Arial"/>
              </a:rPr>
              <a:t>Indicate that you’ll give everyone two minutes for individual thinking and/or notes, before pairing up for discussion. </a:t>
            </a:r>
          </a:p>
          <a:p>
            <a:pPr marL="171450" indent="-171450">
              <a:buFont typeface="Arial" panose="020B0604020202020204" pitchFamily="34" charset="0"/>
              <a:buChar char="•"/>
            </a:pPr>
            <a:r>
              <a:rPr lang="en-GB" b="0">
                <a:solidFill>
                  <a:srgbClr val="000000"/>
                </a:solidFill>
                <a:latin typeface="Arial"/>
                <a:cs typeface="Arial"/>
              </a:rPr>
              <a:t>Allow eight minutes for discussion. </a:t>
            </a:r>
          </a:p>
          <a:p>
            <a:pPr marL="171450" indent="-171450">
              <a:buFont typeface="Arial" panose="020B0604020202020204" pitchFamily="34" charset="0"/>
              <a:buChar char="•"/>
            </a:pPr>
            <a:r>
              <a:rPr lang="en-GB" b="0">
                <a:solidFill>
                  <a:srgbClr val="000000"/>
                </a:solidFill>
                <a:latin typeface="Arial"/>
                <a:cs typeface="Arial"/>
              </a:rPr>
              <a:t>You may find it helpful to signal when four minutes is up so that both speakers get to share ideas. </a:t>
            </a:r>
          </a:p>
          <a:p>
            <a:pPr marL="171450" indent="-171450">
              <a:buFont typeface="Arial" panose="020B0604020202020204" pitchFamily="34" charset="0"/>
              <a:buChar char="•"/>
            </a:pPr>
            <a:endParaRPr lang="en-GB" b="0">
              <a:solidFill>
                <a:srgbClr val="000000"/>
              </a:solidFill>
              <a:latin typeface="Arial"/>
              <a:cs typeface="Arial"/>
            </a:endParaRPr>
          </a:p>
          <a:p>
            <a:pPr marL="0" indent="0">
              <a:buFont typeface="Arial" panose="020B0604020202020204" pitchFamily="34" charset="0"/>
              <a:buNone/>
            </a:pPr>
            <a:r>
              <a:rPr lang="en-GB" b="0">
                <a:solidFill>
                  <a:srgbClr val="000000"/>
                </a:solidFill>
                <a:latin typeface="Arial"/>
                <a:cs typeface="Arial"/>
              </a:rPr>
              <a:t>You may wish to draw out some features of the examples from the discussions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a:solidFill>
                  <a:srgbClr val="000000"/>
                </a:solidFill>
                <a:latin typeface="Arial"/>
                <a:cs typeface="Arial"/>
              </a:rPr>
              <a:t>Option: Depending on timing – you might briefly summarise these key points, or take contributions from discussion pairs and highlight where these points emerge.</a:t>
            </a:r>
          </a:p>
          <a:p>
            <a:pPr marL="0" indent="0">
              <a:buFont typeface="Arial" panose="020B0604020202020204" pitchFamily="34" charset="0"/>
              <a:buNone/>
            </a:pPr>
            <a:endParaRPr lang="en-GB" b="0">
              <a:solidFill>
                <a:srgbClr val="000000"/>
              </a:solidFill>
              <a:latin typeface="Arial"/>
              <a:cs typeface="Arial"/>
            </a:endParaRPr>
          </a:p>
          <a:p>
            <a:pPr marL="171450" lvl="0" indent="-171450">
              <a:buFont typeface="Arial" panose="020B0604020202020204" pitchFamily="34" charset="0"/>
              <a:buChar char="•"/>
            </a:pPr>
            <a:r>
              <a:rPr lang="en-GB" b="0">
                <a:solidFill>
                  <a:srgbClr val="000000"/>
                </a:solidFill>
                <a:latin typeface="Arial"/>
                <a:cs typeface="Arial"/>
              </a:rPr>
              <a:t>Teacher A may be making assumptions about what their pupils are capable of achieving – providing different work may inadvertently communicate lower expectations or limit what some pupils can potentially achieve.</a:t>
            </a:r>
          </a:p>
          <a:p>
            <a:pPr marL="171450" lvl="0" indent="-171450">
              <a:buFont typeface="Arial" panose="020B0604020202020204" pitchFamily="34" charset="0"/>
              <a:buChar char="•"/>
            </a:pPr>
            <a:r>
              <a:rPr lang="en-GB" b="0">
                <a:solidFill>
                  <a:srgbClr val="000000"/>
                </a:solidFill>
                <a:latin typeface="Arial"/>
                <a:cs typeface="Arial"/>
              </a:rPr>
              <a:t>Teacher A is spending a lot of time planning (essentially) different lessons and different resources – this time might be better invested differently.</a:t>
            </a:r>
          </a:p>
          <a:p>
            <a:pPr marL="171450" lvl="0" indent="-171450">
              <a:buFont typeface="Arial" panose="020B0604020202020204" pitchFamily="34" charset="0"/>
              <a:buChar char="•"/>
            </a:pPr>
            <a:r>
              <a:rPr lang="en-GB" b="0">
                <a:solidFill>
                  <a:srgbClr val="000000"/>
                </a:solidFill>
                <a:latin typeface="Arial"/>
                <a:cs typeface="Arial"/>
              </a:rPr>
              <a:t>Teacher B has based their thinking on an evidence-informed universal approach – planning how modelling and worked examples can support all pupils. These approaches are especially important for pupils who find learning the most challenging.</a:t>
            </a:r>
          </a:p>
          <a:p>
            <a:pPr marL="171450" lvl="0" indent="-171450">
              <a:buFont typeface="Arial" panose="020B0604020202020204" pitchFamily="34" charset="0"/>
              <a:buChar char="•"/>
            </a:pPr>
            <a:r>
              <a:rPr lang="en-GB" b="0">
                <a:solidFill>
                  <a:srgbClr val="000000"/>
                </a:solidFill>
                <a:latin typeface="Arial"/>
                <a:cs typeface="Arial"/>
              </a:rPr>
              <a:t>Teacher B has not made assumptions about what pupils are capable of achieving – but has considered where ‘small group support’ might be needed to help some pupils use the scaffolding effectively.</a:t>
            </a:r>
          </a:p>
          <a:p>
            <a:pPr marL="171450" indent="-171450">
              <a:buFont typeface="Arial" panose="020B0604020202020204" pitchFamily="34" charset="0"/>
              <a:buChar char="•"/>
              <a:defRPr/>
            </a:pPr>
            <a:r>
              <a:rPr lang="en-GB" b="0">
                <a:solidFill>
                  <a:srgbClr val="000000"/>
                </a:solidFill>
                <a:latin typeface="Arial"/>
                <a:cs typeface="Arial"/>
              </a:rPr>
              <a:t>Teacher B’s adaptations here are more </a:t>
            </a:r>
            <a:r>
              <a:rPr lang="en-GB">
                <a:solidFill>
                  <a:srgbClr val="000000"/>
                </a:solidFill>
                <a:latin typeface="Arial"/>
                <a:cs typeface="Arial"/>
              </a:rPr>
              <a:t>in line</a:t>
            </a:r>
            <a:r>
              <a:rPr lang="en-GB" b="0">
                <a:solidFill>
                  <a:srgbClr val="000000"/>
                </a:solidFill>
                <a:latin typeface="Arial"/>
                <a:cs typeface="Arial"/>
              </a:rPr>
              <a:t> with the principles of inclusive teaching. That doesn’t mean there isn’t more this teacher would need to consider – for example, how will they work effectively with their TA to support pupils, how they will monitor whether the worked examples are having the benefits they intended or where they may need to adjust the scaffolding approach they use. They’ll also need to think about how they will gradually seek to remove the scaffolding to encourage greater independence over time. </a:t>
            </a:r>
          </a:p>
          <a:p>
            <a:pPr marL="171450" lvl="0" indent="-171450">
              <a:buFont typeface="Arial" panose="020B0604020202020204" pitchFamily="34" charset="0"/>
              <a:buChar char="•"/>
            </a:pPr>
            <a:endParaRPr lang="en-GB" b="0">
              <a:solidFill>
                <a:srgbClr val="000000"/>
              </a:solidFill>
              <a:latin typeface="Arial"/>
              <a:cs typeface="Arial"/>
            </a:endParaRPr>
          </a:p>
          <a:p>
            <a:endParaRPr lang="en-GB" b="0">
              <a:solidFill>
                <a:srgbClr val="000000"/>
              </a:solidFill>
              <a:latin typeface="Arial"/>
              <a:cs typeface="Arial"/>
            </a:endParaRPr>
          </a:p>
          <a:p>
            <a:r>
              <a:rPr lang="en-GB" b="0">
                <a:solidFill>
                  <a:srgbClr val="000000"/>
                </a:solidFill>
                <a:latin typeface="Arial"/>
                <a:cs typeface="Arial"/>
              </a:rPr>
              <a:t>Lead in: </a:t>
            </a:r>
            <a:r>
              <a:rPr lang="en-GB">
                <a:solidFill>
                  <a:srgbClr val="000000"/>
                </a:solidFill>
                <a:latin typeface="Arial"/>
                <a:cs typeface="Arial"/>
              </a:rPr>
              <a:t>Let's</a:t>
            </a:r>
            <a:r>
              <a:rPr lang="en-GB" b="0">
                <a:solidFill>
                  <a:srgbClr val="000000"/>
                </a:solidFill>
                <a:latin typeface="Arial"/>
                <a:cs typeface="Arial"/>
              </a:rPr>
              <a:t> briefly review some of the evidence regarding adaptations ... </a:t>
            </a:r>
          </a:p>
          <a:p>
            <a:endParaRPr lang="en-GB" b="0">
              <a:solidFill>
                <a:srgbClr val="000000"/>
              </a:solidFill>
              <a:latin typeface="Arial"/>
              <a:cs typeface="Arial"/>
            </a:endParaRPr>
          </a:p>
        </p:txBody>
      </p:sp>
      <p:sp>
        <p:nvSpPr>
          <p:cNvPr id="4" name="Slide Number Placeholder 3"/>
          <p:cNvSpPr>
            <a:spLocks noGrp="1"/>
          </p:cNvSpPr>
          <p:nvPr>
            <p:ph type="sldNum" sz="quarter" idx="5"/>
          </p:nvPr>
        </p:nvSpPr>
        <p:spPr/>
        <p:txBody>
          <a:bodyPr/>
          <a:lstStyle/>
          <a:p>
            <a:fld id="{5B3B3ED4-6500-7D46-AD43-AE190871C49C}" type="slidenum">
              <a:rPr lang="en-US" smtClean="0"/>
              <a:t>28</a:t>
            </a:fld>
            <a:endParaRPr lang="en-US"/>
          </a:p>
        </p:txBody>
      </p:sp>
    </p:spTree>
    <p:extLst>
      <p:ext uri="{BB962C8B-B14F-4D97-AF65-F5344CB8AC3E}">
        <p14:creationId xmlns:p14="http://schemas.microsoft.com/office/powerpoint/2010/main" val="32426740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5EE62-B275-3B0F-552E-E6691CFD50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36EDFA-6459-9066-2921-E4F66D6B03A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CDE8B18-FC1F-8E0F-B102-759F4C1F3D13}"/>
              </a:ext>
            </a:extLst>
          </p:cNvPr>
          <p:cNvSpPr>
            <a:spLocks noGrp="1"/>
          </p:cNvSpPr>
          <p:nvPr>
            <p:ph type="body" idx="1"/>
          </p:nvPr>
        </p:nvSpPr>
        <p:spPr/>
        <p:txBody>
          <a:bodyPr>
            <a:noAutofit/>
          </a:bodyPr>
          <a:lstStyle/>
          <a:p>
            <a:r>
              <a:rPr lang="en-GB" b="0">
                <a:solidFill>
                  <a:srgbClr val="000000"/>
                </a:solidFill>
                <a:latin typeface="Arial"/>
                <a:cs typeface="Arial"/>
              </a:rPr>
              <a:t>Time: 2 minutes [54]</a:t>
            </a:r>
          </a:p>
          <a:p>
            <a:r>
              <a:rPr lang="en-GB" b="0">
                <a:solidFill>
                  <a:srgbClr val="000000"/>
                </a:solidFill>
                <a:latin typeface="Arial"/>
                <a:cs typeface="Arial"/>
              </a:rPr>
              <a:t>Purpose: To understand adaptations and additional support.  </a:t>
            </a:r>
          </a:p>
          <a:p>
            <a:r>
              <a:rPr lang="en-GB" b="0">
                <a:solidFill>
                  <a:srgbClr val="000000"/>
                </a:solidFill>
                <a:latin typeface="Arial"/>
                <a:cs typeface="Arial"/>
              </a:rPr>
              <a:t>Guidance: Give time </a:t>
            </a:r>
            <a:r>
              <a:rPr lang="en-GB">
                <a:solidFill>
                  <a:srgbClr val="000000"/>
                </a:solidFill>
                <a:latin typeface="Arial"/>
                <a:cs typeface="Arial"/>
              </a:rPr>
              <a:t>for staff</a:t>
            </a:r>
            <a:r>
              <a:rPr lang="en-GB" b="0">
                <a:solidFill>
                  <a:srgbClr val="000000"/>
                </a:solidFill>
                <a:latin typeface="Arial"/>
                <a:cs typeface="Arial"/>
              </a:rPr>
              <a:t> to read the slide. </a:t>
            </a:r>
          </a:p>
          <a:p>
            <a:r>
              <a:rPr lang="en-GB" b="0">
                <a:solidFill>
                  <a:srgbClr val="000000"/>
                </a:solidFill>
                <a:latin typeface="Arial"/>
                <a:cs typeface="Arial"/>
              </a:rPr>
              <a:t>Explain that…</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a:solidFill>
                  <a:srgbClr val="000000"/>
                </a:solidFill>
                <a:latin typeface="Arial"/>
                <a:cs typeface="Arial"/>
              </a:rPr>
              <a:t>Inclusive teaching does not mean knowing about every diagnosis of special needs in detail. </a:t>
            </a:r>
            <a:r>
              <a:rPr lang="en-GB" b="0" i="0" kern="1200">
                <a:solidFill>
                  <a:srgbClr val="000000"/>
                </a:solidFill>
                <a:effectLst/>
                <a:latin typeface="Arial"/>
                <a:cs typeface="Arial"/>
              </a:rPr>
              <a:t>A diagnosis can provide useful information, but may not determine what support will be most effective in supporting learning. For example, pupils with the same diagnosis can have very different strengths, needs and experiences and these can change over time. </a:t>
            </a:r>
            <a:r>
              <a:rPr lang="en-GB" b="0">
                <a:solidFill>
                  <a:srgbClr val="000000"/>
                </a:solidFill>
                <a:latin typeface="Arial"/>
                <a:cs typeface="Arial"/>
              </a:rPr>
              <a:t>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endParaRPr lang="en-GB" b="0">
              <a:solidFill>
                <a:srgbClr val="000000"/>
              </a:solidFill>
              <a:latin typeface="Arial"/>
              <a:cs typeface="Arial"/>
            </a:endParaRPr>
          </a:p>
          <a:p>
            <a:pPr>
              <a:defRPr/>
            </a:pPr>
            <a:r>
              <a:rPr lang="en-GB" b="0">
                <a:solidFill>
                  <a:srgbClr val="000000"/>
                </a:solidFill>
                <a:latin typeface="Arial"/>
                <a:cs typeface="Arial"/>
              </a:rPr>
              <a:t>Facilitator note: </a:t>
            </a:r>
            <a:r>
              <a:rPr lang="en-GB"/>
              <a:t>In emphasising pupils’ needs, the intention is not to downplay the importance of diagnoses. Staff should be familiar with common diagnoses and be able to respond confidently and reassuringly when parents and carers ask for help with something with which their child has been diagnosed. However, a focus on pupils’ needs is the most effective way to help teachers and teaching assistants support all pupils, including pupils with complex needs who may or may not reach the threshold for diagnosis.</a:t>
            </a:r>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 typeface="Segoe UI"/>
              <a:buNone/>
              <a:tabLst/>
              <a:defRPr/>
            </a:pPr>
            <a:endParaRPr lang="en-GB" b="0">
              <a:solidFill>
                <a:srgbClr val="000000"/>
              </a:solidFill>
              <a:latin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a:solidFill>
                  <a:srgbClr val="000000"/>
                </a:solidFill>
                <a:latin typeface="Arial"/>
                <a:cs typeface="Arial"/>
              </a:rPr>
              <a:t>Inclusive teaching begins by attending to elements of great teaching that benefit all pupils, but that are especially important for pupils with additional needs. This is an invaluable contribution that every classroom teacher can make to supporting inclusion in schools.</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i="0" kern="1200">
                <a:solidFill>
                  <a:srgbClr val="000000"/>
                </a:solidFill>
                <a:effectLst/>
                <a:latin typeface="Arial"/>
                <a:cs typeface="Arial"/>
              </a:rPr>
              <a:t>Evidence does not strongly support the idea that the more adaptations staff make, the more pupils will learn. Any adaptation can be effective or ineffective, and ineffective adaptations can inadvertently hinder learning.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i="0" kern="1200">
                <a:solidFill>
                  <a:srgbClr val="000000"/>
                </a:solidFill>
                <a:effectLst/>
                <a:latin typeface="Arial"/>
                <a:cs typeface="Arial"/>
              </a:rPr>
              <a:t>Therefore, it is important to use formative and summative assessment to check whether adaptations we make are having the benefits for pupils we intended. </a:t>
            </a:r>
          </a:p>
          <a:p>
            <a:pPr marL="0" marR="0" lvl="0" indent="0" algn="l" defTabSz="914400" rtl="0" eaLnBrk="1" fontAlgn="auto" latinLnBrk="0" hangingPunct="1">
              <a:lnSpc>
                <a:spcPct val="100000"/>
              </a:lnSpc>
              <a:spcBef>
                <a:spcPts val="0"/>
              </a:spcBef>
              <a:spcAft>
                <a:spcPts val="0"/>
              </a:spcAft>
              <a:buClrTx/>
              <a:buSzTx/>
              <a:buFont typeface="Segoe UI"/>
              <a:buNone/>
              <a:tabLst/>
              <a:defRPr/>
            </a:pPr>
            <a:endParaRPr lang="en-GB" b="0" i="0" kern="1200">
              <a:solidFill>
                <a:srgbClr val="000000"/>
              </a:solidFill>
              <a:effectLst/>
              <a:latin typeface="Arial"/>
              <a:cs typeface="Arial"/>
            </a:endParaRPr>
          </a:p>
          <a:p>
            <a:pPr marL="0" marR="0" lvl="0" indent="0" algn="l" defTabSz="914400" rtl="0" eaLnBrk="1" fontAlgn="auto" latinLnBrk="0" hangingPunct="1">
              <a:lnSpc>
                <a:spcPct val="100000"/>
              </a:lnSpc>
              <a:spcBef>
                <a:spcPts val="0"/>
              </a:spcBef>
              <a:spcAft>
                <a:spcPts val="0"/>
              </a:spcAft>
              <a:buClrTx/>
              <a:buSzTx/>
              <a:buFont typeface="Segoe UI"/>
              <a:buNone/>
              <a:tabLst/>
              <a:defRPr/>
            </a:pPr>
            <a:r>
              <a:rPr lang="en-GB" b="0" i="0" kern="1200">
                <a:solidFill>
                  <a:srgbClr val="000000"/>
                </a:solidFill>
                <a:effectLst/>
                <a:latin typeface="Arial"/>
                <a:cs typeface="Arial"/>
              </a:rPr>
              <a:t>Facilitator note: You should consider adding an additional bullet point to this slide regarding when staff should contact your SENCO for wider support.</a:t>
            </a:r>
            <a:endParaRPr lang="en-GB" b="0">
              <a:solidFill>
                <a:srgbClr val="000000"/>
              </a:solidFill>
              <a:latin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 typeface="Segoe UI"/>
              <a:buNone/>
              <a:tabLst/>
              <a:defRPr/>
            </a:pPr>
            <a:r>
              <a:rPr lang="en-GB" b="0">
                <a:solidFill>
                  <a:srgbClr val="000000"/>
                </a:solidFill>
                <a:latin typeface="Arial"/>
                <a:cs typeface="Arial"/>
              </a:rPr>
              <a:t>Lead in: Before we wrap up the session, let’s briefly reflect on what you’ve taken away from this session ...</a:t>
            </a:r>
          </a:p>
          <a:p>
            <a:pPr marL="0" indent="0">
              <a:buFont typeface="Segoe UI"/>
              <a:buNone/>
            </a:pPr>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SOURCE: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Education Endowment Foundation. (2026). The EEF guide to inclusive teaching. </a:t>
            </a:r>
          </a:p>
          <a:p>
            <a:endParaRPr lang="en-GB"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4885840F-3F20-AE28-5616-92EE3E60DDE2}"/>
              </a:ext>
            </a:extLst>
          </p:cNvPr>
          <p:cNvSpPr>
            <a:spLocks noGrp="1"/>
          </p:cNvSpPr>
          <p:nvPr>
            <p:ph type="sldNum" sz="quarter" idx="5"/>
          </p:nvPr>
        </p:nvSpPr>
        <p:spPr/>
        <p:txBody>
          <a:bodyPr/>
          <a:lstStyle/>
          <a:p>
            <a:fld id="{5B3B3ED4-6500-7D46-AD43-AE190871C49C}" type="slidenum">
              <a:rPr lang="en-US" smtClean="0"/>
              <a:t>29</a:t>
            </a:fld>
            <a:endParaRPr lang="en-US"/>
          </a:p>
        </p:txBody>
      </p:sp>
    </p:spTree>
    <p:extLst>
      <p:ext uri="{BB962C8B-B14F-4D97-AF65-F5344CB8AC3E}">
        <p14:creationId xmlns:p14="http://schemas.microsoft.com/office/powerpoint/2010/main" val="17870280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E9CBD-0B49-D147-805F-FC99F1D718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C5BCC3-1EAF-4A66-3580-654BAF2CA91E}"/>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9E2CBEF4-FBEE-700C-9935-C4736799B6C7}"/>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30586093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AC12B-74C8-DA10-252A-17730E880D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E45360-E5ED-5FB1-70F0-5F3DBF258809}"/>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30950A02-9B5F-D690-C158-01EC5BC573BF}"/>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Optional slides in this section</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13557569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1">
                <a:solidFill>
                  <a:srgbClr val="000000"/>
                </a:solidFill>
                <a:latin typeface="Arial"/>
                <a:cs typeface="Arial"/>
              </a:rPr>
              <a:t>Reflection Option 1 – Takeaways from the session on inclusive teaching</a:t>
            </a:r>
          </a:p>
          <a:p>
            <a:r>
              <a:rPr lang="en-GB" sz="1200" b="0">
                <a:solidFill>
                  <a:srgbClr val="000000"/>
                </a:solidFill>
                <a:latin typeface="Arial"/>
                <a:cs typeface="Arial"/>
              </a:rPr>
              <a:t>Time: 6 minutes [60]</a:t>
            </a:r>
          </a:p>
          <a:p>
            <a:r>
              <a:rPr lang="en-GB" sz="1200" b="0">
                <a:solidFill>
                  <a:srgbClr val="000000"/>
                </a:solidFill>
                <a:latin typeface="Arial"/>
                <a:cs typeface="Arial"/>
              </a:rPr>
              <a:t>Purpose: To give staff an opportunity to reflect at the end of the session. </a:t>
            </a:r>
          </a:p>
          <a:p>
            <a:r>
              <a:rPr lang="en-GB" sz="1200" b="0">
                <a:solidFill>
                  <a:srgbClr val="000000"/>
                </a:solidFill>
                <a:latin typeface="Arial"/>
                <a:cs typeface="Arial"/>
              </a:rPr>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Allow 3 minutes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Take a sample of responses from the whole group to close the session – the number dependent on the </a:t>
            </a:r>
            <a:r>
              <a:rPr lang="en-GB">
                <a:solidFill>
                  <a:srgbClr val="000000"/>
                </a:solidFill>
                <a:latin typeface="Arial"/>
                <a:cs typeface="Arial"/>
              </a:rPr>
              <a:t>time</a:t>
            </a:r>
            <a:r>
              <a:rPr lang="en-GB" sz="1200" b="0">
                <a:solidFill>
                  <a:srgbClr val="000000"/>
                </a:solidFill>
                <a:latin typeface="Arial"/>
                <a:cs typeface="Arial"/>
              </a:rPr>
              <a:t> available for the session.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Thank the staff for their participation and engagement. </a:t>
            </a:r>
          </a:p>
          <a:p>
            <a:endParaRPr lang="en-GB" sz="1200" b="0">
              <a:solidFill>
                <a:srgbClr val="000000"/>
              </a:solidFill>
              <a:latin typeface="Arial"/>
              <a:cs typeface="Arial"/>
            </a:endParaRP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p:cNvSpPr>
            <a:spLocks noGrp="1"/>
          </p:cNvSpPr>
          <p:nvPr>
            <p:ph type="sldNum" sz="quarter" idx="5"/>
          </p:nvPr>
        </p:nvSpPr>
        <p:spPr/>
        <p:txBody>
          <a:bodyPr/>
          <a:lstStyle/>
          <a:p>
            <a:fld id="{5B3B3ED4-6500-7D46-AD43-AE190871C49C}" type="slidenum">
              <a:rPr lang="en-US" smtClean="0"/>
              <a:t>32</a:t>
            </a:fld>
            <a:endParaRPr lang="en-US"/>
          </a:p>
        </p:txBody>
      </p:sp>
    </p:spTree>
    <p:extLst>
      <p:ext uri="{BB962C8B-B14F-4D97-AF65-F5344CB8AC3E}">
        <p14:creationId xmlns:p14="http://schemas.microsoft.com/office/powerpoint/2010/main" val="32426740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273A2-1CD5-291C-B2EA-2F3AC775E7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2F871C-A42D-04BE-A35B-49458CA6C00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88A822D-86A8-6022-68B7-6D6D3BC425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rgbClr val="000000"/>
                </a:solidFill>
                <a:latin typeface="Arial"/>
                <a:cs typeface="Arial"/>
              </a:rPr>
              <a:t>Reflection Option 2 – Broader reflections on systems and challenges regarding inclusive teaching</a:t>
            </a:r>
          </a:p>
          <a:p>
            <a:r>
              <a:rPr lang="en-GB" sz="1200" b="0">
                <a:solidFill>
                  <a:srgbClr val="000000"/>
                </a:solidFill>
                <a:latin typeface="Arial"/>
                <a:cs typeface="Arial"/>
              </a:rPr>
              <a:t>Time: 6 minutes [60]</a:t>
            </a:r>
          </a:p>
          <a:p>
            <a:r>
              <a:rPr lang="en-GB" sz="1200" b="0">
                <a:solidFill>
                  <a:srgbClr val="000000"/>
                </a:solidFill>
                <a:latin typeface="Arial"/>
                <a:cs typeface="Arial"/>
              </a:rPr>
              <a:t>Purpose: To give staff an opportunity to reflect at the end of the session. </a:t>
            </a:r>
          </a:p>
          <a:p>
            <a:r>
              <a:rPr lang="en-GB" sz="1200" b="0">
                <a:solidFill>
                  <a:srgbClr val="000000"/>
                </a:solidFill>
                <a:latin typeface="Arial"/>
                <a:cs typeface="Arial"/>
              </a:rPr>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Allow 3 minutes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Take a sample of responses from the whole group to close the session – the number dependent on the </a:t>
            </a:r>
            <a:r>
              <a:rPr lang="en-GB">
                <a:solidFill>
                  <a:srgbClr val="000000"/>
                </a:solidFill>
                <a:latin typeface="Arial"/>
                <a:cs typeface="Arial"/>
              </a:rPr>
              <a:t>time</a:t>
            </a:r>
            <a:r>
              <a:rPr lang="en-GB" sz="1200" b="0">
                <a:solidFill>
                  <a:srgbClr val="000000"/>
                </a:solidFill>
                <a:latin typeface="Arial"/>
                <a:cs typeface="Arial"/>
              </a:rPr>
              <a:t> available for the session.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Thank the staff for their participation and engagement. </a:t>
            </a:r>
          </a:p>
          <a:p>
            <a:endParaRPr lang="en-GB" sz="1200" b="0">
              <a:solidFill>
                <a:srgbClr val="000000"/>
              </a:solidFill>
              <a:latin typeface="Arial"/>
              <a:cs typeface="Arial"/>
            </a:endParaRP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EC70F1F1-4108-B282-1175-5ADA379621C0}"/>
              </a:ext>
            </a:extLst>
          </p:cNvPr>
          <p:cNvSpPr>
            <a:spLocks noGrp="1"/>
          </p:cNvSpPr>
          <p:nvPr>
            <p:ph type="sldNum" sz="quarter" idx="5"/>
          </p:nvPr>
        </p:nvSpPr>
        <p:spPr/>
        <p:txBody>
          <a:bodyPr/>
          <a:lstStyle/>
          <a:p>
            <a:fld id="{5B3B3ED4-6500-7D46-AD43-AE190871C49C}" type="slidenum">
              <a:rPr lang="en-US" smtClean="0"/>
              <a:t>33</a:t>
            </a:fld>
            <a:endParaRPr lang="en-US"/>
          </a:p>
        </p:txBody>
      </p:sp>
    </p:spTree>
    <p:extLst>
      <p:ext uri="{BB962C8B-B14F-4D97-AF65-F5344CB8AC3E}">
        <p14:creationId xmlns:p14="http://schemas.microsoft.com/office/powerpoint/2010/main" val="5819734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861DD-40E7-F3FF-AC8B-E6AA58033E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6CB370-9CA2-650C-A55B-BBC970F76CC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93E5837-1FB0-4B58-E55E-54F9E0306A36}"/>
              </a:ext>
            </a:extLst>
          </p:cNvPr>
          <p:cNvSpPr>
            <a:spLocks noGrp="1"/>
          </p:cNvSpPr>
          <p:nvPr>
            <p:ph type="body" idx="1"/>
          </p:nvPr>
        </p:nvSpPr>
        <p:spPr/>
        <p:txBody>
          <a:bodyPr/>
          <a:lstStyle/>
          <a:p>
            <a:pPr>
              <a:defRPr/>
            </a:pPr>
            <a:r>
              <a:rPr lang="en-GB" sz="1200" b="1">
                <a:solidFill>
                  <a:srgbClr val="000000"/>
                </a:solidFill>
                <a:latin typeface="Arial"/>
                <a:cs typeface="Arial"/>
              </a:rPr>
              <a:t>Reflection Option 3 – Broader reflections </a:t>
            </a:r>
            <a:r>
              <a:rPr lang="en-GB" b="1">
                <a:solidFill>
                  <a:srgbClr val="000000"/>
                </a:solidFill>
                <a:latin typeface="Arial"/>
                <a:cs typeface="Arial"/>
              </a:rPr>
              <a:t>on </a:t>
            </a:r>
            <a:r>
              <a:rPr lang="en-GB" sz="1200" b="1">
                <a:solidFill>
                  <a:srgbClr val="000000"/>
                </a:solidFill>
                <a:latin typeface="Arial"/>
                <a:cs typeface="Arial"/>
              </a:rPr>
              <a:t>the school’s strengths and areas of development regarding inclusive teaching</a:t>
            </a:r>
          </a:p>
          <a:p>
            <a:r>
              <a:rPr lang="en-GB" sz="1200" b="0">
                <a:solidFill>
                  <a:srgbClr val="000000"/>
                </a:solidFill>
                <a:latin typeface="Arial"/>
                <a:cs typeface="Arial"/>
              </a:rPr>
              <a:t>Time: 6 minutes [60]</a:t>
            </a:r>
          </a:p>
          <a:p>
            <a:r>
              <a:rPr lang="en-GB" sz="1200" b="0">
                <a:solidFill>
                  <a:srgbClr val="000000"/>
                </a:solidFill>
                <a:latin typeface="Arial"/>
                <a:cs typeface="Arial"/>
              </a:rPr>
              <a:t>Purpose: To give staff an opportunity to reflect at the end of the session. </a:t>
            </a:r>
          </a:p>
          <a:p>
            <a:r>
              <a:rPr lang="en-GB" sz="1200" b="0">
                <a:solidFill>
                  <a:srgbClr val="000000"/>
                </a:solidFill>
                <a:latin typeface="Arial"/>
                <a:cs typeface="Arial"/>
              </a:rPr>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Allow 3 minutes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Take a sample of responses from the whole group to close the session – the number dependent on the </a:t>
            </a:r>
            <a:r>
              <a:rPr lang="en-GB">
                <a:solidFill>
                  <a:srgbClr val="000000"/>
                </a:solidFill>
                <a:latin typeface="Arial"/>
                <a:cs typeface="Arial"/>
              </a:rPr>
              <a:t>time</a:t>
            </a:r>
            <a:r>
              <a:rPr lang="en-GB" sz="1200" b="0">
                <a:solidFill>
                  <a:srgbClr val="000000"/>
                </a:solidFill>
                <a:latin typeface="Arial"/>
                <a:cs typeface="Arial"/>
              </a:rPr>
              <a:t> available for the session.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Thank the staff for their participation and engagement. </a:t>
            </a:r>
          </a:p>
          <a:p>
            <a:endParaRPr lang="en-GB" sz="1200" b="0">
              <a:solidFill>
                <a:srgbClr val="000000"/>
              </a:solidFill>
              <a:latin typeface="Arial"/>
              <a:cs typeface="Arial"/>
            </a:endParaRP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E4B82F3B-49EB-CC21-AC25-ABA36B5FA0D0}"/>
              </a:ext>
            </a:extLst>
          </p:cNvPr>
          <p:cNvSpPr>
            <a:spLocks noGrp="1"/>
          </p:cNvSpPr>
          <p:nvPr>
            <p:ph type="sldNum" sz="quarter" idx="5"/>
          </p:nvPr>
        </p:nvSpPr>
        <p:spPr/>
        <p:txBody>
          <a:bodyPr/>
          <a:lstStyle/>
          <a:p>
            <a:fld id="{5B3B3ED4-6500-7D46-AD43-AE190871C49C}" type="slidenum">
              <a:rPr lang="en-US" smtClean="0"/>
              <a:t>34</a:t>
            </a:fld>
            <a:endParaRPr lang="en-US"/>
          </a:p>
        </p:txBody>
      </p:sp>
    </p:spTree>
    <p:extLst>
      <p:ext uri="{BB962C8B-B14F-4D97-AF65-F5344CB8AC3E}">
        <p14:creationId xmlns:p14="http://schemas.microsoft.com/office/powerpoint/2010/main" val="10203269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10337994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hyperlink" Target="https://url.uk.m.mimecastprotect.com/s/C4kXCVNoZC09R76CGfrriEdgKZ?domain=nationalarchives.gov.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9" name="Background shape">
            <a:extLst>
              <a:ext uri="{FF2B5EF4-FFF2-40B4-BE49-F238E27FC236}">
                <a16:creationId xmlns:a16="http://schemas.microsoft.com/office/drawing/2014/main" id="{114A291F-7919-6B4A-AEA9-9397CA444070}"/>
              </a:ext>
            </a:extLst>
          </p:cNvPr>
          <p:cNvSpPr/>
          <p:nvPr/>
        </p:nvSpPr>
        <p:spPr>
          <a:xfrm>
            <a:off x="241300" y="223096"/>
            <a:ext cx="11710669" cy="6377939"/>
          </a:xfrm>
          <a:prstGeom prst="rect">
            <a:avLst/>
          </a:prstGeom>
          <a:noFill/>
          <a:ln w="25400" cap="flat">
            <a:solidFill>
              <a:schemeClr val="accent1"/>
            </a:solidFill>
            <a:prstDash val="solid"/>
            <a:miter/>
          </a:ln>
        </p:spPr>
        <p:txBody>
          <a:bodyPr rtlCol="0" anchor="ctr"/>
          <a:lstStyle/>
          <a:p>
            <a:endParaRPr lang="en-US">
              <a:solidFill>
                <a:schemeClr val="tx1"/>
              </a:solidFill>
            </a:endParaRPr>
          </a:p>
        </p:txBody>
      </p:sp>
      <p:sp>
        <p:nvSpPr>
          <p:cNvPr id="3" name="Subtitle placeholder">
            <a:extLst>
              <a:ext uri="{FF2B5EF4-FFF2-40B4-BE49-F238E27FC236}">
                <a16:creationId xmlns:a16="http://schemas.microsoft.com/office/drawing/2014/main" id="{A00E786F-CBB4-D542-AF27-2DE864358713}"/>
              </a:ext>
            </a:extLst>
          </p:cNvPr>
          <p:cNvSpPr>
            <a:spLocks noGrp="1"/>
          </p:cNvSpPr>
          <p:nvPr>
            <p:ph type="subTitle" idx="1" hasCustomPrompt="1"/>
          </p:nvPr>
        </p:nvSpPr>
        <p:spPr>
          <a:xfrm>
            <a:off x="709613" y="5590850"/>
            <a:ext cx="9144000" cy="598487"/>
          </a:xfrm>
        </p:spPr>
        <p:txBody>
          <a:bodyPr anchor="t" anchorCtr="0">
            <a:noAutofit/>
          </a:bodyPr>
          <a:lstStyle>
            <a:lvl1pPr marL="0" indent="0" algn="l">
              <a:lnSpc>
                <a:spcPts val="4000"/>
              </a:lnSpc>
              <a:buNone/>
              <a:defRPr sz="30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one line of subtitle or date text</a:t>
            </a:r>
          </a:p>
        </p:txBody>
      </p:sp>
      <p:sp>
        <p:nvSpPr>
          <p:cNvPr id="2" name="Title placeholder">
            <a:extLst>
              <a:ext uri="{FF2B5EF4-FFF2-40B4-BE49-F238E27FC236}">
                <a16:creationId xmlns:a16="http://schemas.microsoft.com/office/drawing/2014/main" id="{9994276F-44B1-6876-B5D1-D6C207174780}"/>
              </a:ext>
            </a:extLst>
          </p:cNvPr>
          <p:cNvSpPr>
            <a:spLocks noGrp="1"/>
          </p:cNvSpPr>
          <p:nvPr>
            <p:ph type="ctrTitle" hasCustomPrompt="1"/>
          </p:nvPr>
        </p:nvSpPr>
        <p:spPr>
          <a:xfrm>
            <a:off x="709613" y="2314575"/>
            <a:ext cx="9144000" cy="2949835"/>
          </a:xfrm>
        </p:spPr>
        <p:txBody>
          <a:bodyPr anchor="b"/>
          <a:lstStyle>
            <a:lvl1pPr algn="l">
              <a:lnSpc>
                <a:spcPct val="85000"/>
              </a:lnSpc>
              <a:defRPr sz="5500" spc="-40" baseline="0">
                <a:solidFill>
                  <a:schemeClr val="tx2"/>
                </a:solidFill>
              </a:defRPr>
            </a:lvl1pPr>
          </a:lstStyle>
          <a:p>
            <a:r>
              <a:rPr lang="en-GB"/>
              <a:t>Click to add title. This page is great when titles are particularly long – like this one for example.</a:t>
            </a:r>
          </a:p>
        </p:txBody>
      </p:sp>
      <p:sp>
        <p:nvSpPr>
          <p:cNvPr id="4" name="Partner logo placeholder">
            <a:extLst>
              <a:ext uri="{FF2B5EF4-FFF2-40B4-BE49-F238E27FC236}">
                <a16:creationId xmlns:a16="http://schemas.microsoft.com/office/drawing/2014/main" id="{7F9C601F-3B44-3AD9-93CC-4895CA1528CB}"/>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6" name="Picture 5">
            <a:extLst>
              <a:ext uri="{FF2B5EF4-FFF2-40B4-BE49-F238E27FC236}">
                <a16:creationId xmlns:a16="http://schemas.microsoft.com/office/drawing/2014/main" id="{413051F0-51DF-B1E3-2A74-EC9892C71AA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pic>
        <p:nvPicPr>
          <p:cNvPr id="7" name="AI logo">
            <a:extLst>
              <a:ext uri="{FF2B5EF4-FFF2-40B4-BE49-F238E27FC236}">
                <a16:creationId xmlns:a16="http://schemas.microsoft.com/office/drawing/2014/main" id="{1974E70D-1786-38CF-B7EC-199A4F56E59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9249243" y="692723"/>
            <a:ext cx="2253011" cy="822838"/>
          </a:xfrm>
          <a:prstGeom prst="rect">
            <a:avLst/>
          </a:prstGeom>
        </p:spPr>
      </p:pic>
      <p:sp>
        <p:nvSpPr>
          <p:cNvPr id="10" name="TextBox 3">
            <a:extLst>
              <a:ext uri="{FF2B5EF4-FFF2-40B4-BE49-F238E27FC236}">
                <a16:creationId xmlns:a16="http://schemas.microsoft.com/office/drawing/2014/main" id="{D47A3138-E1DF-2AFB-BEC7-F664721F2B18}"/>
              </a:ext>
            </a:extLst>
          </p:cNvPr>
          <p:cNvSpPr txBox="1"/>
          <p:nvPr userDrawn="1"/>
        </p:nvSpPr>
        <p:spPr>
          <a:xfrm>
            <a:off x="7313911" y="780976"/>
            <a:ext cx="1935332"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Developed in partnership with</a:t>
            </a:r>
          </a:p>
        </p:txBody>
      </p:sp>
    </p:spTree>
    <p:extLst>
      <p:ext uri="{BB962C8B-B14F-4D97-AF65-F5344CB8AC3E}">
        <p14:creationId xmlns:p14="http://schemas.microsoft.com/office/powerpoint/2010/main" val="2798827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cutting edge image">
    <p:bg>
      <p:bgRef idx="1001">
        <a:schemeClr val="bg1"/>
      </p:bgRef>
    </p:bg>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1"/>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a:t>
            </a:r>
          </a:p>
        </p:txBody>
      </p:sp>
      <p:sp>
        <p:nvSpPr>
          <p:cNvPr id="7" name="Text Placeholder 6">
            <a:extLst>
              <a:ext uri="{FF2B5EF4-FFF2-40B4-BE49-F238E27FC236}">
                <a16:creationId xmlns:a16="http://schemas.microsoft.com/office/drawing/2014/main" id="{3C785AE9-BFD5-8361-D108-495902554551}"/>
              </a:ext>
            </a:extLst>
          </p:cNvPr>
          <p:cNvSpPr>
            <a:spLocks noGrp="1"/>
          </p:cNvSpPr>
          <p:nvPr>
            <p:ph type="body" sz="quarter" idx="14" hasCustomPrompt="1"/>
          </p:nvPr>
        </p:nvSpPr>
        <p:spPr>
          <a:xfrm>
            <a:off x="709613" y="5083734"/>
            <a:ext cx="4951599" cy="1115358"/>
          </a:xfrm>
        </p:spPr>
        <p:txBody>
          <a:bodyPr>
            <a:normAutofit/>
          </a:bodyPr>
          <a:lstStyle>
            <a:lvl1pPr>
              <a:defRPr sz="2200">
                <a:solidFill>
                  <a:schemeClr val="tx2"/>
                </a:solidFill>
              </a:defRPr>
            </a:lvl1pPr>
          </a:lstStyle>
          <a:p>
            <a:pPr lvl="0"/>
            <a:r>
              <a:rPr lang="en-GB"/>
              <a:t>Subtitle</a:t>
            </a:r>
            <a:r>
              <a:rPr lang="en-US"/>
              <a:t>. Use a soft return to keep line spacing tighter (</a:t>
            </a:r>
            <a:r>
              <a:rPr lang="en-US" err="1"/>
              <a:t>ie</a:t>
            </a:r>
            <a:r>
              <a:rPr lang="en-US"/>
              <a:t> when adding a name on one line then date on the next)</a:t>
            </a:r>
            <a:endParaRPr lang="en-GB"/>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1" y="2084292"/>
            <a:ext cx="4951601" cy="2756647"/>
          </a:xfrm>
        </p:spPr>
        <p:txBody>
          <a:bodyPr anchor="b" anchorCtr="0"/>
          <a:lstStyle>
            <a:lvl1pPr>
              <a:defRPr sz="4200">
                <a:solidFill>
                  <a:schemeClr val="tx2"/>
                </a:solidFill>
              </a:defRPr>
            </a:lvl1pPr>
          </a:lstStyle>
          <a:p>
            <a:r>
              <a:rPr lang="en-GB"/>
              <a:t>Click to add title with up to five lines of text</a:t>
            </a:r>
          </a:p>
        </p:txBody>
      </p:sp>
      <p:sp>
        <p:nvSpPr>
          <p:cNvPr id="4" name="Partner logo placeholder">
            <a:extLst>
              <a:ext uri="{FF2B5EF4-FFF2-40B4-BE49-F238E27FC236}">
                <a16:creationId xmlns:a16="http://schemas.microsoft.com/office/drawing/2014/main" id="{52A51562-BAC3-0AE7-04B2-F696298EF9E0}"/>
              </a:ext>
            </a:extLst>
          </p:cNvPr>
          <p:cNvSpPr>
            <a:spLocks noGrp="1"/>
          </p:cNvSpPr>
          <p:nvPr>
            <p:ph type="pic" sz="quarter" idx="11" hasCustomPrompt="1"/>
          </p:nvPr>
        </p:nvSpPr>
        <p:spPr>
          <a:xfrm>
            <a:off x="3408201" y="693700"/>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6" name="Picture 5">
            <a:extLst>
              <a:ext uri="{FF2B5EF4-FFF2-40B4-BE49-F238E27FC236}">
                <a16:creationId xmlns:a16="http://schemas.microsoft.com/office/drawing/2014/main" id="{E6D332AB-AACB-5CF9-6B60-F6C0BD265DF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171098168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8" name="Picture Placeholder 7">
            <a:extLst>
              <a:ext uri="{FF2B5EF4-FFF2-40B4-BE49-F238E27FC236}">
                <a16:creationId xmlns:a16="http://schemas.microsoft.com/office/drawing/2014/main" id="{4EC3FBF1-AE3E-D183-AF6B-595F1E0931AF}"/>
              </a:ext>
            </a:extLst>
          </p:cNvPr>
          <p:cNvSpPr>
            <a:spLocks noGrp="1"/>
          </p:cNvSpPr>
          <p:nvPr>
            <p:ph type="pic" sz="quarter" idx="13" hasCustomPrompt="1"/>
          </p:nvPr>
        </p:nvSpPr>
        <p:spPr>
          <a:xfrm>
            <a:off x="8042275" y="696913"/>
            <a:ext cx="3463925" cy="5480050"/>
          </a:xfrm>
          <a:ln>
            <a:noFill/>
          </a:ln>
        </p:spPr>
        <p:txBody>
          <a:bodyPr/>
          <a:lstStyle>
            <a:lvl1pPr algn="ctr">
              <a:defRPr>
                <a:solidFill>
                  <a:schemeClr val="tx1"/>
                </a:solidFill>
              </a:defRPr>
            </a:lvl1pPr>
          </a:lstStyle>
          <a:p>
            <a:r>
              <a:rPr lang="en-US"/>
              <a:t>Click icon to add graphic</a:t>
            </a: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7116764"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711676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1" y="1996335"/>
            <a:ext cx="7116763" cy="3210587"/>
          </a:xfrm>
        </p:spPr>
        <p:txBody>
          <a:bodyPr anchor="b">
            <a:noAutofit/>
          </a:bodyPr>
          <a:lstStyle>
            <a:lvl1pPr algn="l">
              <a:lnSpc>
                <a:spcPct val="85000"/>
              </a:lnSpc>
              <a:defRPr sz="5500" spc="-70" baseline="0">
                <a:solidFill>
                  <a:schemeClr val="tx2"/>
                </a:solidFill>
              </a:defRPr>
            </a:lvl1pPr>
          </a:lstStyle>
          <a:p>
            <a:r>
              <a:rPr lang="en-GB"/>
              <a:t>Click to add title with up to four lines of text</a:t>
            </a:r>
          </a:p>
        </p:txBody>
      </p:sp>
      <p:sp>
        <p:nvSpPr>
          <p:cNvPr id="2" name="Partner logo placeholder">
            <a:extLst>
              <a:ext uri="{FF2B5EF4-FFF2-40B4-BE49-F238E27FC236}">
                <a16:creationId xmlns:a16="http://schemas.microsoft.com/office/drawing/2014/main" id="{32F4042E-30C4-D66F-8E8A-DF9801EB9A8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9" name="Picture 8">
            <a:extLst>
              <a:ext uri="{FF2B5EF4-FFF2-40B4-BE49-F238E27FC236}">
                <a16:creationId xmlns:a16="http://schemas.microsoft.com/office/drawing/2014/main" id="{5952A637-C722-AE64-9E80-0C04F20B9E0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4244729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1996335"/>
            <a:ext cx="5276852" cy="3210587"/>
          </a:xfrm>
        </p:spPr>
        <p:txBody>
          <a:bodyPr anchor="b">
            <a:noAutofit/>
          </a:bodyPr>
          <a:lstStyle>
            <a:lvl1pPr algn="l">
              <a:lnSpc>
                <a:spcPct val="85000"/>
              </a:lnSpc>
              <a:defRPr sz="5500" spc="-70" baseline="0">
                <a:solidFill>
                  <a:schemeClr val="tx2"/>
                </a:solidFill>
              </a:defRPr>
            </a:lvl1pPr>
          </a:lstStyle>
          <a:p>
            <a:r>
              <a:rPr lang="en-GB"/>
              <a:t>Break</a:t>
            </a:r>
          </a:p>
        </p:txBody>
      </p:sp>
      <p:pic>
        <p:nvPicPr>
          <p:cNvPr id="10" name="Picture 9">
            <a:extLst>
              <a:ext uri="{FF2B5EF4-FFF2-40B4-BE49-F238E27FC236}">
                <a16:creationId xmlns:a16="http://schemas.microsoft.com/office/drawing/2014/main" id="{16A8B55E-800B-954E-D22E-DF9A0A6DC5F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443377" y="3028950"/>
            <a:ext cx="3761618" cy="3141015"/>
          </a:xfrm>
          <a:prstGeom prst="rect">
            <a:avLst/>
          </a:prstGeom>
        </p:spPr>
      </p:pic>
      <p:sp>
        <p:nvSpPr>
          <p:cNvPr id="2" name="Partner logo placeholder">
            <a:extLst>
              <a:ext uri="{FF2B5EF4-FFF2-40B4-BE49-F238E27FC236}">
                <a16:creationId xmlns:a16="http://schemas.microsoft.com/office/drawing/2014/main" id="{7A1ADFC2-3401-37EC-35E8-DC697F780F02}"/>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9F3759BD-9699-0C28-9339-6FCAB6AE174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264462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accent1"/>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1996335"/>
            <a:ext cx="5276852" cy="3210587"/>
          </a:xfrm>
        </p:spPr>
        <p:txBody>
          <a:bodyPr anchor="b">
            <a:noAutofit/>
          </a:bodyPr>
          <a:lstStyle>
            <a:lvl1pPr algn="l">
              <a:lnSpc>
                <a:spcPct val="85000"/>
              </a:lnSpc>
              <a:defRPr sz="5500" spc="-70" baseline="0">
                <a:solidFill>
                  <a:schemeClr val="tx2"/>
                </a:solidFill>
              </a:defRPr>
            </a:lvl1pPr>
          </a:lstStyle>
          <a:p>
            <a:r>
              <a:rPr lang="en-GB"/>
              <a:t>Lunch</a:t>
            </a:r>
          </a:p>
        </p:txBody>
      </p:sp>
      <p:pic>
        <p:nvPicPr>
          <p:cNvPr id="9" name="Picture 8">
            <a:extLst>
              <a:ext uri="{FF2B5EF4-FFF2-40B4-BE49-F238E27FC236}">
                <a16:creationId xmlns:a16="http://schemas.microsoft.com/office/drawing/2014/main" id="{48C30428-9EDF-9D0B-B446-7701C2343F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042275" y="2744781"/>
            <a:ext cx="3440113" cy="3427420"/>
          </a:xfrm>
          <a:prstGeom prst="rect">
            <a:avLst/>
          </a:prstGeom>
        </p:spPr>
      </p:pic>
      <p:sp>
        <p:nvSpPr>
          <p:cNvPr id="2" name="Partner logo placeholder">
            <a:extLst>
              <a:ext uri="{FF2B5EF4-FFF2-40B4-BE49-F238E27FC236}">
                <a16:creationId xmlns:a16="http://schemas.microsoft.com/office/drawing/2014/main" id="{D30C88A0-1350-82FC-FF4A-E8FD4D790FE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ECDE9A83-A407-D537-FCF8-E3498038191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3363563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Image with headding">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028"/>
            <a:ext cx="11711940" cy="6376672"/>
          </a:xfrm>
          <a:prstGeom prst="rect">
            <a:avLst/>
          </a:prstGeom>
          <a:no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
        <p:nvSpPr>
          <p:cNvPr id="3" name="Title">
            <a:extLst>
              <a:ext uri="{FF2B5EF4-FFF2-40B4-BE49-F238E27FC236}">
                <a16:creationId xmlns:a16="http://schemas.microsoft.com/office/drawing/2014/main" id="{4A94D867-EC52-0DD8-322F-815225668F6C}"/>
              </a:ext>
            </a:extLst>
          </p:cNvPr>
          <p:cNvSpPr>
            <a:spLocks noGrp="1"/>
          </p:cNvSpPr>
          <p:nvPr>
            <p:ph type="title" hasCustomPrompt="1"/>
          </p:nvPr>
        </p:nvSpPr>
        <p:spPr>
          <a:xfrm>
            <a:off x="237250" y="4626694"/>
            <a:ext cx="4122237" cy="860575"/>
          </a:xfrm>
          <a:solidFill>
            <a:schemeClr val="accent1"/>
          </a:solidFill>
        </p:spPr>
        <p:txBody>
          <a:bodyPr wrap="none" lIns="180000" tIns="180000" rIns="180000" bIns="180000" anchor="ctr" anchorCtr="0">
            <a:spAutoFit/>
          </a:bodyPr>
          <a:lstStyle>
            <a:lvl1pPr>
              <a:defRPr sz="3800">
                <a:solidFill>
                  <a:schemeClr val="bg1"/>
                </a:solidFill>
              </a:defRPr>
            </a:lvl1pPr>
          </a:lstStyle>
          <a:p>
            <a:r>
              <a:rPr lang="en-GB"/>
              <a:t>Click to add title</a:t>
            </a:r>
          </a:p>
        </p:txBody>
      </p:sp>
    </p:spTree>
    <p:extLst>
      <p:ext uri="{BB962C8B-B14F-4D97-AF65-F5344CB8AC3E}">
        <p14:creationId xmlns:p14="http://schemas.microsoft.com/office/powerpoint/2010/main" val="2826455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664"/>
            <a:ext cx="11711940" cy="6376672"/>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198833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F62F03E5-8266-434A-DE73-E22D8E42A5A0}"/>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2156C11E-F6CE-AA1C-E6FA-347CF7B4F180}"/>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246283062"/>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228664" y="2314575"/>
            <a:ext cx="527760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27685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702054119"/>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cxnSp>
        <p:nvCxnSpPr>
          <p:cNvPr id="6" name="Straight Connector 5">
            <a:extLst>
              <a:ext uri="{FF2B5EF4-FFF2-40B4-BE49-F238E27FC236}">
                <a16:creationId xmlns:a16="http://schemas.microsoft.com/office/drawing/2014/main" id="{0199AC65-07BE-1AB7-DC41-D5403B7FCB18}"/>
              </a:ext>
            </a:extLst>
          </p:cNvPr>
          <p:cNvCxnSpPr/>
          <p:nvPr userDrawn="1"/>
        </p:nvCxnSpPr>
        <p:spPr>
          <a:xfrm>
            <a:off x="6096000" y="2314575"/>
            <a:ext cx="0" cy="32575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468534" y="2314575"/>
            <a:ext cx="5037729"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013854"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791422261"/>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203950" y="2913062"/>
            <a:ext cx="52992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203950" y="1964058"/>
            <a:ext cx="52992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2776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2776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7723414"/>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cxnSp>
        <p:nvCxnSpPr>
          <p:cNvPr id="9" name="Straight Connector 8">
            <a:extLst>
              <a:ext uri="{FF2B5EF4-FFF2-40B4-BE49-F238E27FC236}">
                <a16:creationId xmlns:a16="http://schemas.microsoft.com/office/drawing/2014/main" id="{FB6C3208-84A0-DE0B-A8CC-793F3054513D}"/>
              </a:ext>
            </a:extLst>
          </p:cNvPr>
          <p:cNvCxnSpPr>
            <a:cxnSpLocks/>
          </p:cNvCxnSpPr>
          <p:nvPr userDrawn="1"/>
        </p:nvCxnSpPr>
        <p:spPr>
          <a:xfrm>
            <a:off x="6096000" y="2098675"/>
            <a:ext cx="0" cy="34734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460068" y="2913062"/>
            <a:ext cx="5043081"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460068" y="1964058"/>
            <a:ext cx="5043081"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022733"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022733"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730706866"/>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image (R);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1389062"/>
          </a:xfrm>
        </p:spPr>
        <p:txBody>
          <a:bodyPr/>
          <a:lstStyle>
            <a:lvl1pPr>
              <a:defRPr>
                <a:solidFill>
                  <a:schemeClr val="accent2"/>
                </a:solidFill>
              </a:defRPr>
            </a:lvl1pPr>
          </a:lstStyle>
          <a:p>
            <a:r>
              <a:rPr lang="en-GB"/>
              <a:t>Click to add title up to two lines</a:t>
            </a:r>
          </a:p>
        </p:txBody>
      </p:sp>
    </p:spTree>
    <p:extLst>
      <p:ext uri="{BB962C8B-B14F-4D97-AF65-F5344CB8AC3E}">
        <p14:creationId xmlns:p14="http://schemas.microsoft.com/office/powerpoint/2010/main" val="17420512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image (R); 3-4 line title">
    <p:spTree>
      <p:nvGrpSpPr>
        <p:cNvPr id="1" name=""/>
        <p:cNvGrpSpPr/>
        <p:nvPr/>
      </p:nvGrpSpPr>
      <p:grpSpPr>
        <a:xfrm>
          <a:off x="0" y="0"/>
          <a:ext cx="0" cy="0"/>
          <a:chOff x="0" y="0"/>
          <a:chExt cx="0" cy="0"/>
        </a:xfrm>
      </p:grpSpPr>
      <p:sp>
        <p:nvSpPr>
          <p:cNvPr id="3" name="Footer Placeholder" hidden="1">
            <a:extLst>
              <a:ext uri="{FF2B5EF4-FFF2-40B4-BE49-F238E27FC236}">
                <a16:creationId xmlns:a16="http://schemas.microsoft.com/office/drawing/2014/main" id="{BB0293A9-86DF-C18B-CAE0-AA2E43FB0D10}"/>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2203450"/>
          </a:xfrm>
        </p:spPr>
        <p:txBody>
          <a:bodyPr/>
          <a:lstStyle>
            <a:lvl1pPr>
              <a:defRPr>
                <a:solidFill>
                  <a:schemeClr val="accent2"/>
                </a:solidFill>
              </a:defRPr>
            </a:lvl1pPr>
          </a:lstStyle>
          <a:p>
            <a:r>
              <a:rPr lang="en-GB"/>
              <a:t>Click to add title up to four lines</a:t>
            </a:r>
          </a:p>
        </p:txBody>
      </p:sp>
    </p:spTree>
    <p:extLst>
      <p:ext uri="{BB962C8B-B14F-4D97-AF65-F5344CB8AC3E}">
        <p14:creationId xmlns:p14="http://schemas.microsoft.com/office/powerpoint/2010/main" val="39204418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and image (L);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E3621216-16D0-2E84-7880-600BD087E87F}"/>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39713" y="240030"/>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1389062"/>
          </a:xfrm>
        </p:spPr>
        <p:txBody>
          <a:bodyPr/>
          <a:lstStyle>
            <a:lvl1pPr>
              <a:defRPr>
                <a:solidFill>
                  <a:schemeClr val="accent2"/>
                </a:solidFill>
              </a:defRPr>
            </a:lvl1pPr>
          </a:lstStyle>
          <a:p>
            <a:r>
              <a:rPr lang="en-GB"/>
              <a:t>Click to add title up to two lines</a:t>
            </a:r>
          </a:p>
        </p:txBody>
      </p:sp>
      <p:sp>
        <p:nvSpPr>
          <p:cNvPr id="6" name="Slide Number Placeholder">
            <a:extLst>
              <a:ext uri="{FF2B5EF4-FFF2-40B4-BE49-F238E27FC236}">
                <a16:creationId xmlns:a16="http://schemas.microsoft.com/office/drawing/2014/main" id="{F3246DF3-46C1-3A8A-672D-74DBC5995A30}"/>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14796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and image (L); 3-4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8E02FFB6-F21E-C229-F2C6-64D9D2E7FA27}"/>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41301"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2203450"/>
          </a:xfrm>
        </p:spPr>
        <p:txBody>
          <a:bodyPr/>
          <a:lstStyle>
            <a:lvl1pPr>
              <a:defRPr>
                <a:solidFill>
                  <a:schemeClr val="accent2"/>
                </a:solidFill>
              </a:defRPr>
            </a:lvl1pPr>
          </a:lstStyle>
          <a:p>
            <a:r>
              <a:rPr lang="en-GB"/>
              <a:t>Click to add title up to four lines</a:t>
            </a:r>
          </a:p>
        </p:txBody>
      </p:sp>
      <p:sp>
        <p:nvSpPr>
          <p:cNvPr id="6" name="Slide Number Placeholder">
            <a:extLst>
              <a:ext uri="{FF2B5EF4-FFF2-40B4-BE49-F238E27FC236}">
                <a16:creationId xmlns:a16="http://schemas.microsoft.com/office/drawing/2014/main" id="{0610CE75-AD8C-434F-E863-B5A429994197}"/>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2111807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and graphic">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DBF1EA1D-B91D-42FA-A95F-0B56FA5574E6}"/>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685800"/>
            <a:ext cx="3463925" cy="5486400"/>
          </a:xfrm>
        </p:spPr>
        <p:txBody>
          <a:bodyPr anchor="ctr" anchorCtr="0">
            <a:noAutofit/>
          </a:bodyPr>
          <a:lstStyle>
            <a:lvl1pPr algn="ctr">
              <a:defRPr>
                <a:solidFill>
                  <a:schemeClr val="tx1"/>
                </a:solidFill>
              </a:defRPr>
            </a:lvl1pPr>
          </a:lstStyle>
          <a:p>
            <a:r>
              <a:rPr lang="en-US"/>
              <a:t>Click icon to add graphic in Green, Navy or Coral</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5300664"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6300000"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578CD5BF-7F4A-901D-5305-3E00BA2910B2}"/>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739918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63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6917737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73099"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4364038" y="2314575"/>
            <a:ext cx="7142162"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8677012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atement (L, solid) and image">
    <p:spTree>
      <p:nvGrpSpPr>
        <p:cNvPr id="1" name=""/>
        <p:cNvGrpSpPr/>
        <p:nvPr/>
      </p:nvGrpSpPr>
      <p:grpSpPr>
        <a:xfrm>
          <a:off x="0" y="0"/>
          <a:ext cx="0" cy="0"/>
          <a:chOff x="0" y="0"/>
          <a:chExt cx="0" cy="0"/>
        </a:xfrm>
      </p:grpSpPr>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900112"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 </a:t>
            </a:r>
          </a:p>
        </p:txBody>
      </p:sp>
      <p:sp>
        <p:nvSpPr>
          <p:cNvPr id="3" name="Graphic Placeholder">
            <a:extLst>
              <a:ext uri="{FF2B5EF4-FFF2-40B4-BE49-F238E27FC236}">
                <a16:creationId xmlns:a16="http://schemas.microsoft.com/office/drawing/2014/main" id="{055BA6FA-7D47-3BD4-4121-7FE2F2361480}"/>
              </a:ext>
            </a:extLst>
          </p:cNvPr>
          <p:cNvSpPr>
            <a:spLocks noGrp="1"/>
          </p:cNvSpPr>
          <p:nvPr>
            <p:ph type="pic" sz="quarter" idx="12" hasCustomPrompt="1"/>
          </p:nvPr>
        </p:nvSpPr>
        <p:spPr>
          <a:xfrm>
            <a:off x="6096000" y="240664"/>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42732582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tement (R, solid) and imag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36E6DEE3-955F-D3BE-2223-0D3ADABC6332}"/>
              </a:ext>
            </a:extLst>
          </p:cNvPr>
          <p:cNvSpPr>
            <a:spLocks noGrp="1"/>
          </p:cNvSpPr>
          <p:nvPr>
            <p:ph type="ftr" sz="quarter" idx="13"/>
          </p:nvPr>
        </p:nvSpPr>
        <p:spPr>
          <a:xfrm>
            <a:off x="6203950" y="7110540"/>
            <a:ext cx="4800971" cy="446399"/>
          </a:xfrm>
        </p:spPr>
        <p:txBody>
          <a:bodyPr/>
          <a:lstStyle>
            <a:lvl1pPr>
              <a:defRPr>
                <a:solidFill>
                  <a:schemeClr val="bg1"/>
                </a:solidFill>
              </a:defRPr>
            </a:lvl1pPr>
          </a:lstStyle>
          <a:p>
            <a:r>
              <a:rPr lang="en-US"/>
              <a:t>Go to Insert, then Header and Footer to change this</a:t>
            </a:r>
          </a:p>
        </p:txBody>
      </p:sp>
      <p:sp>
        <p:nvSpPr>
          <p:cNvPr id="13" name="Graphic Placeholder">
            <a:extLst>
              <a:ext uri="{FF2B5EF4-FFF2-40B4-BE49-F238E27FC236}">
                <a16:creationId xmlns:a16="http://schemas.microsoft.com/office/drawing/2014/main" id="{F51B023C-9863-5A64-EE94-7BCA8085D3FF}"/>
              </a:ext>
            </a:extLst>
          </p:cNvPr>
          <p:cNvSpPr>
            <a:spLocks noGrp="1"/>
          </p:cNvSpPr>
          <p:nvPr>
            <p:ph type="pic" sz="quarter" idx="12" hasCustomPrompt="1"/>
          </p:nvPr>
        </p:nvSpPr>
        <p:spPr>
          <a:xfrm>
            <a:off x="240030" y="240028"/>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6754813"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a:t>
            </a:r>
          </a:p>
        </p:txBody>
      </p:sp>
      <p:sp>
        <p:nvSpPr>
          <p:cNvPr id="6" name="Slide Number Placeholder">
            <a:extLst>
              <a:ext uri="{FF2B5EF4-FFF2-40B4-BE49-F238E27FC236}">
                <a16:creationId xmlns:a16="http://schemas.microsoft.com/office/drawing/2014/main" id="{03852469-49D3-1C00-F757-3A4582FD6B03}"/>
              </a:ext>
            </a:extLst>
          </p:cNvPr>
          <p:cNvSpPr>
            <a:spLocks noGrp="1"/>
          </p:cNvSpPr>
          <p:nvPr>
            <p:ph type="sldNum" sz="quarter" idx="14"/>
          </p:nvPr>
        </p:nvSpPr>
        <p:spPr>
          <a:xfrm>
            <a:off x="11017621" y="7110540"/>
            <a:ext cx="488580" cy="446400"/>
          </a:xfrm>
        </p:spPr>
        <p:txBody>
          <a:bodyPr/>
          <a:lstStyle>
            <a:lvl1pPr>
              <a:defRPr>
                <a:solidFill>
                  <a:schemeClr val="bg1"/>
                </a:solidFill>
              </a:defRPr>
            </a:lvl1pPr>
          </a:lstStyle>
          <a:p>
            <a:fld id="{BA634521-C80F-DA4F-BE98-7119B7CE3C87}" type="slidenum">
              <a:rPr lang="en-US" smtClean="0"/>
              <a:pPr/>
              <a:t>‹#›</a:t>
            </a:fld>
            <a:endParaRPr lang="en-US"/>
          </a:p>
        </p:txBody>
      </p:sp>
    </p:spTree>
    <p:extLst>
      <p:ext uri="{BB962C8B-B14F-4D97-AF65-F5344CB8AC3E}">
        <p14:creationId xmlns:p14="http://schemas.microsoft.com/office/powerpoint/2010/main" val="1100173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tement (centered)">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bg2">
                <a:lumMod val="75000"/>
              </a:schemeClr>
            </a:solidFill>
            <a:prstDash val="solid"/>
            <a:miter/>
          </a:ln>
        </p:spPr>
        <p:txBody>
          <a:bodyPr rtlCol="0" anchor="ctr"/>
          <a:lstStyle/>
          <a:p>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2308224" y="5390853"/>
            <a:ext cx="7358064" cy="375918"/>
          </a:xfrm>
        </p:spPr>
        <p:txBody>
          <a:bodyPr>
            <a:noAutofit/>
          </a:bodyPr>
          <a:lstStyle>
            <a:lvl1pPr marL="0" indent="0" algn="r">
              <a:buNone/>
              <a:defRPr sz="22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name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2308225" y="1500188"/>
            <a:ext cx="7358063" cy="3257550"/>
          </a:xfrm>
        </p:spPr>
        <p:txBody>
          <a:bodyPr anchor="t">
            <a:noAutofit/>
          </a:bodyPr>
          <a:lstStyle>
            <a:lvl1pPr algn="ctr">
              <a:lnSpc>
                <a:spcPct val="85000"/>
              </a:lnSpc>
              <a:defRPr sz="4200" spc="-70" baseline="0">
                <a:solidFill>
                  <a:schemeClr val="tx1"/>
                </a:solidFill>
              </a:defRPr>
            </a:lvl1pPr>
          </a:lstStyle>
          <a:p>
            <a:r>
              <a:rPr lang="en-GB"/>
              <a:t>“Click to add a quote”</a:t>
            </a:r>
          </a:p>
        </p:txBody>
      </p:sp>
    </p:spTree>
    <p:extLst>
      <p:ext uri="{BB962C8B-B14F-4D97-AF65-F5344CB8AC3E}">
        <p14:creationId xmlns:p14="http://schemas.microsoft.com/office/powerpoint/2010/main" val="37987305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et the team">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7" name="Text Placeholder - title 4">
            <a:extLst>
              <a:ext uri="{FF2B5EF4-FFF2-40B4-BE49-F238E27FC236}">
                <a16:creationId xmlns:a16="http://schemas.microsoft.com/office/drawing/2014/main" id="{5822F51D-CDDD-CF7E-A2A4-51D981C760BE}"/>
              </a:ext>
            </a:extLst>
          </p:cNvPr>
          <p:cNvSpPr>
            <a:spLocks noGrp="1"/>
          </p:cNvSpPr>
          <p:nvPr>
            <p:ph type="body" sz="quarter" idx="24" hasCustomPrompt="1"/>
          </p:nvPr>
        </p:nvSpPr>
        <p:spPr>
          <a:xfrm>
            <a:off x="9011531" y="5275544"/>
            <a:ext cx="2494366" cy="815974"/>
          </a:xfrm>
        </p:spPr>
        <p:txBody>
          <a:bodyPr>
            <a:noAutofit/>
          </a:bodyPr>
          <a:lstStyle>
            <a:lvl1pPr algn="ctr">
              <a:defRPr sz="1500"/>
            </a:lvl1pPr>
          </a:lstStyle>
          <a:p>
            <a:pPr lvl="0"/>
            <a:r>
              <a:rPr lang="en-GB"/>
              <a:t>Click to add title and company</a:t>
            </a:r>
          </a:p>
        </p:txBody>
      </p:sp>
      <p:sp>
        <p:nvSpPr>
          <p:cNvPr id="16" name="Text Placeholder - name 4">
            <a:extLst>
              <a:ext uri="{FF2B5EF4-FFF2-40B4-BE49-F238E27FC236}">
                <a16:creationId xmlns:a16="http://schemas.microsoft.com/office/drawing/2014/main" id="{E26D00F5-2947-0A16-54FD-454AB422A44E}"/>
              </a:ext>
            </a:extLst>
          </p:cNvPr>
          <p:cNvSpPr>
            <a:spLocks noGrp="1"/>
          </p:cNvSpPr>
          <p:nvPr>
            <p:ph type="body" sz="quarter" idx="23" hasCustomPrompt="1"/>
          </p:nvPr>
        </p:nvSpPr>
        <p:spPr>
          <a:xfrm>
            <a:off x="9011531"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9" name="Graphic Placeholder 4">
            <a:extLst>
              <a:ext uri="{FF2B5EF4-FFF2-40B4-BE49-F238E27FC236}">
                <a16:creationId xmlns:a16="http://schemas.microsoft.com/office/drawing/2014/main" id="{7B6D5383-743B-5CB1-C08C-507E723E6C55}"/>
              </a:ext>
            </a:extLst>
          </p:cNvPr>
          <p:cNvSpPr>
            <a:spLocks noGrp="1"/>
          </p:cNvSpPr>
          <p:nvPr>
            <p:ph type="pic" sz="quarter" idx="17" hasCustomPrompt="1"/>
          </p:nvPr>
        </p:nvSpPr>
        <p:spPr>
          <a:xfrm>
            <a:off x="9022510"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6236389" y="5275544"/>
            <a:ext cx="2494366" cy="815974"/>
          </a:xfrm>
        </p:spPr>
        <p:txBody>
          <a:bodyPr>
            <a:noAutofit/>
          </a:bodyPr>
          <a:lstStyle>
            <a:lvl1pPr algn="ctr">
              <a:defRPr sz="1500"/>
            </a:lvl1pPr>
          </a:lstStyle>
          <a:p>
            <a:pPr lvl="0"/>
            <a:r>
              <a:rPr lang="en-GB"/>
              <a:t>Click to add title and company</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6236389"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6247061"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3461247" y="5275544"/>
            <a:ext cx="2494366" cy="815974"/>
          </a:xfrm>
        </p:spPr>
        <p:txBody>
          <a:bodyPr>
            <a:noAutofit/>
          </a:bodyPr>
          <a:lstStyle>
            <a:lvl1pPr algn="ctr">
              <a:defRPr sz="1500"/>
            </a:lvl1pPr>
          </a:lstStyle>
          <a:p>
            <a:pPr lvl="0"/>
            <a:r>
              <a:rPr lang="en-GB"/>
              <a:t>Click to add title and company</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3461247"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3471613"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685800" y="5275544"/>
            <a:ext cx="2494366" cy="815974"/>
          </a:xfrm>
        </p:spPr>
        <p:txBody>
          <a:bodyPr>
            <a:noAutofit/>
          </a:bodyPr>
          <a:lstStyle>
            <a:lvl1pPr algn="ctr">
              <a:defRPr sz="1500"/>
            </a:lvl1pPr>
          </a:lstStyle>
          <a:p>
            <a:pPr lvl="0"/>
            <a:r>
              <a:rPr lang="en-GB"/>
              <a:t>Click to add title and company</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96165"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237928"/>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3945114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Meet the team">
    <p:bg>
      <p:bgRef idx="1001">
        <a:schemeClr val="bg1"/>
      </p:bgRef>
    </p:bg>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7618776" y="5267077"/>
            <a:ext cx="2494366" cy="815974"/>
          </a:xfrm>
        </p:spPr>
        <p:txBody>
          <a:bodyPr>
            <a:noAutofit/>
          </a:bodyPr>
          <a:lstStyle>
            <a:lvl1pPr algn="ctr">
              <a:defRPr sz="1500"/>
            </a:lvl1pPr>
          </a:lstStyle>
          <a:p>
            <a:pPr lvl="0"/>
            <a:r>
              <a:rPr lang="en-GB"/>
              <a:t>Click to add secondary text</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7618776"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759314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4843634" y="5267077"/>
            <a:ext cx="2494366" cy="815974"/>
          </a:xfrm>
        </p:spPr>
        <p:txBody>
          <a:bodyPr>
            <a:noAutofit/>
          </a:bodyPr>
          <a:lstStyle>
            <a:lvl1pPr algn="ctr">
              <a:defRPr sz="1500"/>
            </a:lvl1pPr>
          </a:lstStyle>
          <a:p>
            <a:pPr lvl="0"/>
            <a:r>
              <a:rPr lang="en-GB"/>
              <a:t>Click to add secondary text</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4843634"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4818000"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2068187" y="5267077"/>
            <a:ext cx="2494366" cy="815974"/>
          </a:xfrm>
        </p:spPr>
        <p:txBody>
          <a:bodyPr>
            <a:noAutofit/>
          </a:bodyPr>
          <a:lstStyle>
            <a:lvl1pPr algn="ctr">
              <a:defRPr sz="1500"/>
            </a:lvl1pPr>
          </a:lstStyle>
          <a:p>
            <a:pPr lvl="0"/>
            <a:r>
              <a:rPr lang="en-GB"/>
              <a:t>Click to add secondary text</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2068187"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204255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790575"/>
          </a:xfrm>
        </p:spPr>
        <p:txBody>
          <a:bodyPr/>
          <a:lstStyle>
            <a:lvl1pPr>
              <a:defRPr>
                <a:solidFill>
                  <a:schemeClr val="accent2"/>
                </a:solidFill>
              </a:defRPr>
            </a:lvl1pPr>
          </a:lstStyle>
          <a:p>
            <a:r>
              <a:rPr lang="en-GB"/>
              <a:t>Click to add title</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93909008"/>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 - pi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8B90C66-AF6E-ABCC-0C73-8C2A9215FD9C}"/>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6203950" y="685800"/>
            <a:ext cx="5302250" cy="5486400"/>
          </a:xfrm>
        </p:spPr>
        <p:txBody>
          <a:bodyPr anchor="ctr" anchorCtr="0"/>
          <a:lstStyle>
            <a:lvl1pPr algn="ctr">
              <a:defRPr>
                <a:solidFill>
                  <a:schemeClr val="tx1"/>
                </a:solidFill>
              </a:defRPr>
            </a:lvl1pPr>
          </a:lstStyle>
          <a:p>
            <a:r>
              <a:rPr lang="en-US"/>
              <a:t>Click icon to add pie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4500000" cy="5486400"/>
          </a:xfrm>
        </p:spPr>
        <p:txBody>
          <a:bodyPr anchor="ctr"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125657E9-A821-D5BB-3ABA-346CDB904648}"/>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0910331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rt - bar or lin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03E763EE-2D7C-92E4-8F79-0345BF785E70}"/>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713746" y="3128962"/>
            <a:ext cx="10792454" cy="3043237"/>
          </a:xfrm>
        </p:spPr>
        <p:txBody>
          <a:bodyPr anchor="ctr" anchorCtr="0"/>
          <a:lstStyle>
            <a:lvl1pPr algn="ctr">
              <a:defRPr>
                <a:solidFill>
                  <a:schemeClr val="tx1"/>
                </a:solidFill>
              </a:defRPr>
            </a:lvl1pPr>
          </a:lstStyle>
          <a:p>
            <a:r>
              <a:rPr lang="en-US"/>
              <a:t>Click icon to add bar or line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8980488" cy="2227262"/>
          </a:xfrm>
        </p:spPr>
        <p:txBody>
          <a:bodyPr anchor="t"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E8DE2477-E2CE-8DC3-EFCF-993BB66D10C0}"/>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9353932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FF9BE6D-3212-7590-B9EE-A790D7A7142F}"/>
              </a:ext>
            </a:extLst>
          </p:cNvPr>
          <p:cNvSpPr>
            <a:spLocks noGrp="1"/>
          </p:cNvSpPr>
          <p:nvPr>
            <p:ph type="ftr" sz="quarter" idx="14"/>
          </p:nvPr>
        </p:nvSpPr>
        <p:spPr/>
        <p:txBody>
          <a:bodyPr/>
          <a:lstStyle/>
          <a:p>
            <a:r>
              <a:rPr lang="en-US"/>
              <a:t>Go to Insert, then Header and Footer to change this</a:t>
            </a:r>
          </a:p>
        </p:txBody>
      </p:sp>
      <p:sp>
        <p:nvSpPr>
          <p:cNvPr id="3" name="Table Placeholder">
            <a:extLst>
              <a:ext uri="{FF2B5EF4-FFF2-40B4-BE49-F238E27FC236}">
                <a16:creationId xmlns:a16="http://schemas.microsoft.com/office/drawing/2014/main" id="{1919C8B1-C3C5-F2DE-5DA1-7F9F0743A9B0}"/>
              </a:ext>
            </a:extLst>
          </p:cNvPr>
          <p:cNvSpPr>
            <a:spLocks noGrp="1"/>
          </p:cNvSpPr>
          <p:nvPr>
            <p:ph type="tbl" sz="quarter" idx="13" hasCustomPrompt="1"/>
          </p:nvPr>
        </p:nvSpPr>
        <p:spPr>
          <a:xfrm>
            <a:off x="5185952" y="685800"/>
            <a:ext cx="6320247" cy="5486400"/>
          </a:xfrm>
        </p:spPr>
        <p:txBody>
          <a:bodyPr anchor="ctr" anchorCtr="0"/>
          <a:lstStyle>
            <a:lvl1pPr algn="ctr">
              <a:defRPr>
                <a:solidFill>
                  <a:schemeClr val="tx1"/>
                </a:solidFill>
              </a:defRPr>
            </a:lvl1pPr>
          </a:lstStyle>
          <a:p>
            <a:r>
              <a:rPr lang="en-US"/>
              <a:t>Click icon to add table.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0"/>
            <a:ext cx="3462338" cy="5486399"/>
          </a:xfrm>
        </p:spPr>
        <p:txBody>
          <a:bodyPr anchor="t" anchorCtr="0">
            <a:noAutofit/>
          </a:bodyPr>
          <a:lstStyle>
            <a:lvl1pPr>
              <a:lnSpc>
                <a:spcPct val="85000"/>
              </a:lnSpc>
              <a:defRPr sz="4200" b="1" i="0">
                <a:solidFill>
                  <a:schemeClr val="accent2"/>
                </a:solidFill>
                <a:latin typeface="Arial" panose="020B0604020202020204" pitchFamily="34" charset="0"/>
                <a:cs typeface="Arial" panose="020B0604020202020204" pitchFamily="34" charset="0"/>
              </a:defRPr>
            </a:lvl1pPr>
          </a:lstStyle>
          <a:p>
            <a:pPr lvl="0"/>
            <a:r>
              <a:rPr lang="en-GB"/>
              <a:t>Click to add table title</a:t>
            </a:r>
            <a:endParaRPr lang="en-US"/>
          </a:p>
        </p:txBody>
      </p:sp>
      <p:sp>
        <p:nvSpPr>
          <p:cNvPr id="6" name="Slide Number Placeholder">
            <a:extLst>
              <a:ext uri="{FF2B5EF4-FFF2-40B4-BE49-F238E27FC236}">
                <a16:creationId xmlns:a16="http://schemas.microsoft.com/office/drawing/2014/main" id="{62AA03AD-80B4-9EDF-C79E-57BD9255B575}"/>
              </a:ext>
            </a:extLst>
          </p:cNvPr>
          <p:cNvSpPr>
            <a:spLocks noGrp="1"/>
          </p:cNvSpPr>
          <p:nvPr>
            <p:ph type="sldNum" sz="quarter" idx="15"/>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0773590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89E45FCF-9ADC-1BEE-2C05-FC737C2DB768}"/>
              </a:ext>
            </a:extLst>
          </p:cNvPr>
          <p:cNvSpPr>
            <a:spLocks noGrp="1"/>
          </p:cNvSpPr>
          <p:nvPr>
            <p:ph type="ftr" sz="quarter" idx="10"/>
          </p:nvPr>
        </p:nvSpPr>
        <p:spPr/>
        <p:txBody>
          <a:bodyPr/>
          <a:lstStyle/>
          <a:p>
            <a:r>
              <a:rPr lang="en-US"/>
              <a:t>Go to Insert, then Header and Footer to change this</a:t>
            </a:r>
          </a:p>
        </p:txBody>
      </p:sp>
      <p:sp>
        <p:nvSpPr>
          <p:cNvPr id="3" name="Content Placeholder">
            <a:extLst>
              <a:ext uri="{FF2B5EF4-FFF2-40B4-BE49-F238E27FC236}">
                <a16:creationId xmlns:a16="http://schemas.microsoft.com/office/drawing/2014/main" id="{B5F4177D-D442-4509-A5DE-0433BC83B6F6}"/>
              </a:ext>
            </a:extLst>
          </p:cNvPr>
          <p:cNvSpPr>
            <a:spLocks noGrp="1"/>
          </p:cNvSpPr>
          <p:nvPr>
            <p:ph idx="1" hasCustomPrompt="1"/>
          </p:nvPr>
        </p:nvSpPr>
        <p:spPr>
          <a:xfrm>
            <a:off x="5183188" y="685801"/>
            <a:ext cx="6323012" cy="48863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the icons to add other content.</a:t>
            </a:r>
          </a:p>
        </p:txBody>
      </p:sp>
      <p:sp>
        <p:nvSpPr>
          <p:cNvPr id="15" name="Text Placeholder">
            <a:extLst>
              <a:ext uri="{FF2B5EF4-FFF2-40B4-BE49-F238E27FC236}">
                <a16:creationId xmlns:a16="http://schemas.microsoft.com/office/drawing/2014/main" id="{555DFD10-8E7C-F8D9-03B8-DA9C7B5A50DB}"/>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only’.</a:t>
            </a:r>
          </a:p>
        </p:txBody>
      </p:sp>
      <p:sp>
        <p:nvSpPr>
          <p:cNvPr id="16" name="Title">
            <a:extLst>
              <a:ext uri="{FF2B5EF4-FFF2-40B4-BE49-F238E27FC236}">
                <a16:creationId xmlns:a16="http://schemas.microsoft.com/office/drawing/2014/main" id="{38F73470-ED2F-DB1E-69B0-675868C62790}"/>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7" name="Slide Number Placeholder">
            <a:extLst>
              <a:ext uri="{FF2B5EF4-FFF2-40B4-BE49-F238E27FC236}">
                <a16:creationId xmlns:a16="http://schemas.microsoft.com/office/drawing/2014/main" id="{4BFDDA69-085D-4FB6-2E0A-2DB04E3ACABF}"/>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2748687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ooter Placeholder">
            <a:extLst>
              <a:ext uri="{FF2B5EF4-FFF2-40B4-BE49-F238E27FC236}">
                <a16:creationId xmlns:a16="http://schemas.microsoft.com/office/drawing/2014/main" id="{0E5796AA-32AD-5864-C476-C82A4769A068}"/>
              </a:ext>
            </a:extLst>
          </p:cNvPr>
          <p:cNvSpPr>
            <a:spLocks noGrp="1"/>
          </p:cNvSpPr>
          <p:nvPr>
            <p:ph type="ftr" sz="quarter" idx="10"/>
          </p:nvPr>
        </p:nvSpPr>
        <p:spPr/>
        <p:txBody>
          <a:bodyPr/>
          <a:lstStyle/>
          <a:p>
            <a:r>
              <a:rPr lang="en-US"/>
              <a:t>Go to Insert, then Header and Footer to change this</a:t>
            </a:r>
          </a:p>
        </p:txBody>
      </p:sp>
      <p:sp>
        <p:nvSpPr>
          <p:cNvPr id="3" name="Picture Placeholder">
            <a:extLst>
              <a:ext uri="{FF2B5EF4-FFF2-40B4-BE49-F238E27FC236}">
                <a16:creationId xmlns:a16="http://schemas.microsoft.com/office/drawing/2014/main" id="{A0E2725D-2268-A175-108A-3D2601C857BB}"/>
              </a:ext>
            </a:extLst>
          </p:cNvPr>
          <p:cNvSpPr>
            <a:spLocks noGrp="1"/>
          </p:cNvSpPr>
          <p:nvPr>
            <p:ph type="pic" idx="1" hasCustomPrompt="1"/>
          </p:nvPr>
        </p:nvSpPr>
        <p:spPr>
          <a:xfrm>
            <a:off x="5183188" y="685801"/>
            <a:ext cx="6323012" cy="4886324"/>
          </a:xfrm>
          <a:ln w="28575">
            <a:solidFill>
              <a:schemeClr val="tx2"/>
            </a:solidFill>
          </a:ln>
        </p:spPr>
        <p:txBody>
          <a:bodyPr anchor="ctr" anchorCtr="0">
            <a:normAutofit/>
          </a:bodyPr>
          <a:lstStyle>
            <a:lvl1pPr marL="0" indent="0" algn="ctr">
              <a:buNone/>
              <a:defRPr sz="2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image</a:t>
            </a:r>
          </a:p>
        </p:txBody>
      </p:sp>
      <p:sp>
        <p:nvSpPr>
          <p:cNvPr id="4" name="Text Placeholder">
            <a:extLst>
              <a:ext uri="{FF2B5EF4-FFF2-40B4-BE49-F238E27FC236}">
                <a16:creationId xmlns:a16="http://schemas.microsoft.com/office/drawing/2014/main" id="{9E466E0F-27D1-D356-FE11-458117F5DDDD}"/>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a:t>
            </a:r>
            <a:r>
              <a:rPr lang="en-GB" err="1"/>
              <a:t>only’.C</a:t>
            </a:r>
            <a:endParaRPr lang="en-GB"/>
          </a:p>
        </p:txBody>
      </p:sp>
      <p:sp>
        <p:nvSpPr>
          <p:cNvPr id="2" name="Title">
            <a:extLst>
              <a:ext uri="{FF2B5EF4-FFF2-40B4-BE49-F238E27FC236}">
                <a16:creationId xmlns:a16="http://schemas.microsoft.com/office/drawing/2014/main" id="{CF9CD890-900A-4E44-228D-77BAE32437FA}"/>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9" name="Slide Number Placeholder">
            <a:extLst>
              <a:ext uri="{FF2B5EF4-FFF2-40B4-BE49-F238E27FC236}">
                <a16:creationId xmlns:a16="http://schemas.microsoft.com/office/drawing/2014/main" id="{840D7F33-735C-B448-6436-A63CC7C13B87}"/>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122120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Numberd List-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A9E339-8B75-DC0A-A745-2A2200851912}"/>
              </a:ext>
            </a:extLst>
          </p:cNvPr>
          <p:cNvSpPr>
            <a:spLocks noGrp="1"/>
          </p:cNvSpPr>
          <p:nvPr>
            <p:ph type="ftr" sz="quarter" idx="11"/>
          </p:nvPr>
        </p:nvSpPr>
        <p:spPr/>
        <p:txBody>
          <a:bodyPr/>
          <a:lstStyle/>
          <a:p>
            <a:r>
              <a:rPr lang="en-US"/>
              <a:t>Go to Insert, then Header and Footer to change this</a:t>
            </a:r>
          </a:p>
        </p:txBody>
      </p:sp>
      <p:sp>
        <p:nvSpPr>
          <p:cNvPr id="3" name="Content Placeholder 2">
            <a:extLst>
              <a:ext uri="{FF2B5EF4-FFF2-40B4-BE49-F238E27FC236}">
                <a16:creationId xmlns:a16="http://schemas.microsoft.com/office/drawing/2014/main" id="{95322D8F-B1D2-6400-B016-D19970E0DBC0}"/>
              </a:ext>
            </a:extLst>
          </p:cNvPr>
          <p:cNvSpPr>
            <a:spLocks noGrp="1"/>
          </p:cNvSpPr>
          <p:nvPr>
            <p:ph idx="1"/>
          </p:nvPr>
        </p:nvSpPr>
        <p:spPr/>
        <p:txBody>
          <a:bodyPr/>
          <a:lstStyle>
            <a:lvl1pPr marL="457200" indent="-457200">
              <a:buClr>
                <a:schemeClr val="accent1"/>
              </a:buClr>
              <a:buFont typeface="+mj-lt"/>
              <a:buAutoNum type="arabicPeriod"/>
              <a:defRPr/>
            </a:lvl1pPr>
            <a:lvl2pPr marL="637200" indent="-457200">
              <a:buClr>
                <a:schemeClr val="accent1"/>
              </a:buClr>
              <a:buFont typeface="+mj-lt"/>
              <a:buAutoNum type="alphaLcPeriod"/>
              <a:defRPr/>
            </a:lvl2pPr>
            <a:lvl3pPr marL="817200" indent="-457200">
              <a:buClr>
                <a:schemeClr val="accent1"/>
              </a:buClr>
              <a:buFont typeface="Arial" panose="020B0604020202020204" pitchFamily="34" charset="0"/>
              <a:buChar char="•"/>
              <a:defRPr/>
            </a:lvl3pPr>
            <a:lvl4pPr marL="997200" indent="-457200">
              <a:buClr>
                <a:schemeClr val="accent1"/>
              </a:buClr>
              <a:buFont typeface="Arial" panose="020B0604020202020204" pitchFamily="34" charset="0"/>
              <a:buChar char="•"/>
              <a:defRPr/>
            </a:lvl4pPr>
            <a:lvl5pPr marL="1177200" indent="-457200">
              <a:buClr>
                <a:schemeClr val="accent1"/>
              </a:buClr>
              <a:buFont typeface="Arial" panose="020B0604020202020204"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7D6E8F22-EFA1-2586-01FA-6263EAB672B0}"/>
              </a:ext>
            </a:extLst>
          </p:cNvPr>
          <p:cNvSpPr>
            <a:spLocks noGrp="1"/>
          </p:cNvSpPr>
          <p:nvPr>
            <p:ph type="title" hasCustomPrompt="1"/>
          </p:nvPr>
        </p:nvSpPr>
        <p:spPr/>
        <p:txBody>
          <a:bodyPr/>
          <a:lstStyle>
            <a:lvl1pPr>
              <a:defRPr/>
            </a:lvl1pPr>
          </a:lstStyle>
          <a:p>
            <a:r>
              <a:rPr lang="en-GB"/>
              <a:t>Click to add title. This is a slide for</a:t>
            </a:r>
            <a:br>
              <a:rPr lang="en-GB"/>
            </a:br>
            <a:r>
              <a:rPr lang="en-GB"/>
              <a:t>numbered lists</a:t>
            </a:r>
            <a:endParaRPr lang="en-US"/>
          </a:p>
        </p:txBody>
      </p:sp>
      <p:sp>
        <p:nvSpPr>
          <p:cNvPr id="6" name="Slide Number Placeholder 5">
            <a:extLst>
              <a:ext uri="{FF2B5EF4-FFF2-40B4-BE49-F238E27FC236}">
                <a16:creationId xmlns:a16="http://schemas.microsoft.com/office/drawing/2014/main" id="{A7D3FF95-90A9-A08D-01D8-7EADB4D60856}"/>
              </a:ext>
            </a:extLst>
          </p:cNvPr>
          <p:cNvSpPr>
            <a:spLocks noGrp="1"/>
          </p:cNvSpPr>
          <p:nvPr>
            <p:ph type="sldNum" sz="quarter" idx="12"/>
          </p:nvPr>
        </p:nvSpPr>
        <p:spPr/>
        <p:txBody>
          <a:bodyPr/>
          <a:lstStyle/>
          <a:p>
            <a:fld id="{162837DE-25EF-914A-BFE5-302A544E2C3C}" type="slidenum">
              <a:rPr lang="en-US" smtClean="0"/>
              <a:t>‹#›</a:t>
            </a:fld>
            <a:endParaRPr lang="en-US"/>
          </a:p>
        </p:txBody>
      </p:sp>
    </p:spTree>
    <p:extLst>
      <p:ext uri="{BB962C8B-B14F-4D97-AF65-F5344CB8AC3E}">
        <p14:creationId xmlns:p14="http://schemas.microsoft.com/office/powerpoint/2010/main" val="34405298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itle and Content + Keyline Yellow">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91850BDB-814A-AA4C-53FC-C8CEEF87AFAF}"/>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rgbClr val="FFCD00"/>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4B290D28-17DD-B0F0-A473-147FF8941414}"/>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319681784"/>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and Content + Keyline Coral">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91850BDB-814A-AA4C-53FC-C8CEEF87AFAF}"/>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chemeClr val="accent3"/>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4B290D28-17DD-B0F0-A473-147FF8941414}"/>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904920791"/>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Only + Keyline Blue">
    <p:spTree>
      <p:nvGrpSpPr>
        <p:cNvPr id="1" name=""/>
        <p:cNvGrpSpPr/>
        <p:nvPr/>
      </p:nvGrpSpPr>
      <p:grpSpPr>
        <a:xfrm>
          <a:off x="0" y="0"/>
          <a:ext cx="0" cy="0"/>
          <a:chOff x="0" y="0"/>
          <a:chExt cx="0" cy="0"/>
        </a:xfrm>
      </p:grpSpPr>
      <p:sp>
        <p:nvSpPr>
          <p:cNvPr id="3" name="Keyline">
            <a:extLst>
              <a:ext uri="{FF2B5EF4-FFF2-40B4-BE49-F238E27FC236}">
                <a16:creationId xmlns:a16="http://schemas.microsoft.com/office/drawing/2014/main" id="{81396EB6-670A-9657-014D-3266C15704A1}"/>
              </a:ext>
            </a:extLst>
          </p:cNvPr>
          <p:cNvSpPr/>
          <p:nvPr userDrawn="1"/>
        </p:nvSpPr>
        <p:spPr>
          <a:xfrm>
            <a:off x="241300" y="240029"/>
            <a:ext cx="11710669" cy="6377939"/>
          </a:xfrm>
          <a:prstGeom prst="rect">
            <a:avLst/>
          </a:prstGeom>
          <a:noFill/>
          <a:ln w="25400" cap="flat">
            <a:solidFill>
              <a:schemeClr val="accent1"/>
            </a:solidFill>
            <a:prstDash val="solid"/>
            <a:miter/>
          </a:ln>
        </p:spPr>
        <p:txBody>
          <a:bodyPr rtlCol="0" anchor="ctr"/>
          <a:lstStyle/>
          <a:p>
            <a:endParaRPr lang="en-US"/>
          </a:p>
        </p:txBody>
      </p:sp>
      <p:pic>
        <p:nvPicPr>
          <p:cNvPr id="5" name="AI logo">
            <a:extLst>
              <a:ext uri="{FF2B5EF4-FFF2-40B4-BE49-F238E27FC236}">
                <a16:creationId xmlns:a16="http://schemas.microsoft.com/office/drawing/2014/main" id="{B6CCDEAA-ED9F-5960-5A80-2A70A187004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251775" y="685800"/>
            <a:ext cx="2253011" cy="822838"/>
          </a:xfrm>
          <a:prstGeom prst="rect">
            <a:avLst/>
          </a:prstGeom>
        </p:spPr>
      </p:pic>
      <p:sp>
        <p:nvSpPr>
          <p:cNvPr id="4" name="TextBox 3">
            <a:extLst>
              <a:ext uri="{FF2B5EF4-FFF2-40B4-BE49-F238E27FC236}">
                <a16:creationId xmlns:a16="http://schemas.microsoft.com/office/drawing/2014/main" id="{E344A379-EDE4-D569-A56F-5A381A081411}"/>
              </a:ext>
            </a:extLst>
          </p:cNvPr>
          <p:cNvSpPr txBox="1"/>
          <p:nvPr userDrawn="1"/>
        </p:nvSpPr>
        <p:spPr>
          <a:xfrm>
            <a:off x="7316443" y="774053"/>
            <a:ext cx="1935332" cy="646331"/>
          </a:xfrm>
          <a:prstGeom prst="rect">
            <a:avLst/>
          </a:prstGeom>
          <a:noFill/>
        </p:spPr>
        <p:txBody>
          <a:bodyPr wrap="square" rtlCol="0">
            <a:spAutoFit/>
          </a:bodyPr>
          <a:lstStyle/>
          <a:p>
            <a:r>
              <a:rPr lang="en-GB"/>
              <a:t>Developed in partnership with</a:t>
            </a:r>
          </a:p>
        </p:txBody>
      </p:sp>
      <p:pic>
        <p:nvPicPr>
          <p:cNvPr id="10" name="Picture 9">
            <a:extLst>
              <a:ext uri="{FF2B5EF4-FFF2-40B4-BE49-F238E27FC236}">
                <a16:creationId xmlns:a16="http://schemas.microsoft.com/office/drawing/2014/main" id="{60C2ADD4-2B31-2A37-7B04-DEA47B24C87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
        <p:nvSpPr>
          <p:cNvPr id="2" name="TextBox 6">
            <a:extLst>
              <a:ext uri="{FF2B5EF4-FFF2-40B4-BE49-F238E27FC236}">
                <a16:creationId xmlns:a16="http://schemas.microsoft.com/office/drawing/2014/main" id="{B3DDD861-BFC2-1DE2-58FA-E70605722229}"/>
              </a:ext>
            </a:extLst>
          </p:cNvPr>
          <p:cNvSpPr txBox="1"/>
          <p:nvPr userDrawn="1"/>
        </p:nvSpPr>
        <p:spPr>
          <a:xfrm>
            <a:off x="697977" y="3867150"/>
            <a:ext cx="7442199" cy="23083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effectLst/>
              </a:rPr>
              <a:t>© Crown copyright 2026</a:t>
            </a:r>
          </a:p>
          <a:p>
            <a:r>
              <a:rPr lang="en-GB">
                <a:effectLst/>
              </a:rPr>
              <a:t> </a:t>
            </a:r>
          </a:p>
          <a:p>
            <a:r>
              <a:rPr lang="en-GB">
                <a:effectLst/>
              </a:rPr>
              <a:t>This publication is licensed under the terms of the Open Government Licence v3.0, except where otherwise stated. To view this licence, visit </a:t>
            </a:r>
            <a:r>
              <a:rPr lang="en-GB">
                <a:effectLst/>
                <a:hlinkClick r:id="rId4" tooltip="https://url.uk.m.mimecastprotect.com/s/c4kxcvnozc09r76cgfrriedgkz?domain=nationalarchives.gov.uk"/>
              </a:rPr>
              <a:t>nationalarchives.gov.uk/doc/open-government-licence/version/3</a:t>
            </a:r>
            <a:r>
              <a:rPr lang="en-GB">
                <a:effectLst/>
              </a:rPr>
              <a:t>.</a:t>
            </a:r>
          </a:p>
          <a:p>
            <a:r>
              <a:rPr lang="en-GB">
                <a:effectLst/>
              </a:rPr>
              <a:t> </a:t>
            </a:r>
          </a:p>
          <a:p>
            <a:r>
              <a:rPr lang="en-GB">
                <a:effectLst/>
              </a:rPr>
              <a:t>Where we have identified any third-party copyright information, you will need to obtain permission from the copyright holders concerned.</a:t>
            </a:r>
          </a:p>
        </p:txBody>
      </p:sp>
    </p:spTree>
    <p:extLst>
      <p:ext uri="{BB962C8B-B14F-4D97-AF65-F5344CB8AC3E}">
        <p14:creationId xmlns:p14="http://schemas.microsoft.com/office/powerpoint/2010/main" val="175781010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52B4DD-4C2E-CB96-07DF-9B5F6937C7E9}"/>
              </a:ext>
            </a:extLst>
          </p:cNvPr>
          <p:cNvSpPr>
            <a:spLocks noGrp="1"/>
          </p:cNvSpPr>
          <p:nvPr>
            <p:ph type="title"/>
          </p:nvPr>
        </p:nvSpPr>
        <p:spPr>
          <a:xfrm>
            <a:off x="709613" y="709613"/>
            <a:ext cx="10771185" cy="1220447"/>
          </a:xfrm>
          <a:prstGeom prst="rect">
            <a:avLst/>
          </a:prstGeom>
        </p:spPr>
        <p:txBody>
          <a:bodyPr vert="horz" lIns="0" tIns="0" rIns="0" bIns="0" rtlCol="0" anchor="t" anchorCtr="0">
            <a:noAutofit/>
          </a:bodyPr>
          <a:lstStyle/>
          <a:p>
            <a:r>
              <a:rPr lang="en-GB"/>
              <a:t>Click to add title text</a:t>
            </a:r>
          </a:p>
        </p:txBody>
      </p:sp>
      <p:sp>
        <p:nvSpPr>
          <p:cNvPr id="3" name="Text Placeholder 2">
            <a:extLst>
              <a:ext uri="{FF2B5EF4-FFF2-40B4-BE49-F238E27FC236}">
                <a16:creationId xmlns:a16="http://schemas.microsoft.com/office/drawing/2014/main" id="{2498B601-38A4-C393-4424-E9CB30D6270C}"/>
              </a:ext>
            </a:extLst>
          </p:cNvPr>
          <p:cNvSpPr>
            <a:spLocks noGrp="1"/>
          </p:cNvSpPr>
          <p:nvPr>
            <p:ph type="body" idx="1"/>
          </p:nvPr>
        </p:nvSpPr>
        <p:spPr>
          <a:xfrm>
            <a:off x="709613" y="2098675"/>
            <a:ext cx="10771186" cy="3464660"/>
          </a:xfrm>
          <a:prstGeom prst="rect">
            <a:avLst/>
          </a:prstGeom>
        </p:spPr>
        <p:txBody>
          <a:bodyPr vert="horz" lIns="0" tIns="0" rIns="0" bIns="0" rtlCol="0">
            <a:normAutofit/>
          </a:bodyPr>
          <a:lstStyle/>
          <a:p>
            <a:pPr lvl="0"/>
            <a:r>
              <a:rPr lang="en-GB"/>
              <a:t>Click to add text</a:t>
            </a:r>
          </a:p>
          <a:p>
            <a:pPr lvl="1"/>
            <a:r>
              <a:rPr lang="en-GB"/>
              <a:t>First level</a:t>
            </a:r>
          </a:p>
          <a:p>
            <a:pPr lvl="2"/>
            <a:r>
              <a:rPr lang="en-GB"/>
              <a:t>Second level</a:t>
            </a:r>
          </a:p>
          <a:p>
            <a:pPr lvl="3"/>
            <a:r>
              <a:rPr lang="en-GB"/>
              <a:t>Third level</a:t>
            </a:r>
          </a:p>
          <a:p>
            <a:pPr lvl="4"/>
            <a:r>
              <a:rPr lang="en-GB"/>
              <a:t>Fourth level</a:t>
            </a:r>
          </a:p>
        </p:txBody>
      </p:sp>
      <p:sp>
        <p:nvSpPr>
          <p:cNvPr id="7" name="Slide Number Placeholder 5">
            <a:extLst>
              <a:ext uri="{FF2B5EF4-FFF2-40B4-BE49-F238E27FC236}">
                <a16:creationId xmlns:a16="http://schemas.microsoft.com/office/drawing/2014/main" id="{D508ED67-4FCD-F9F2-88D9-15BCD8871EA0}"/>
              </a:ext>
            </a:extLst>
          </p:cNvPr>
          <p:cNvSpPr>
            <a:spLocks noGrp="1"/>
          </p:cNvSpPr>
          <p:nvPr>
            <p:ph type="sldNum" sz="quarter" idx="4"/>
          </p:nvPr>
        </p:nvSpPr>
        <p:spPr>
          <a:xfrm>
            <a:off x="11017621" y="6172200"/>
            <a:ext cx="488580" cy="446400"/>
          </a:xfrm>
          <a:prstGeom prst="rect">
            <a:avLst/>
          </a:prstGeom>
        </p:spPr>
        <p:txBody>
          <a:bodyPr lIns="0" tIns="0" rIns="0" bIns="0" anchor="ctr" anchorCtr="0"/>
          <a:lstStyle>
            <a:lvl1pPr algn="r">
              <a:defRPr sz="1300">
                <a:latin typeface="+mn-lt"/>
              </a:defRPr>
            </a:lvl1pPr>
          </a:lstStyle>
          <a:p>
            <a:fld id="{BA634521-C80F-DA4F-BE98-7119B7CE3C87}" type="slidenum">
              <a:rPr lang="en-US" smtClean="0"/>
              <a:pPr/>
              <a:t>‹#›</a:t>
            </a:fld>
            <a:endParaRPr lang="en-US"/>
          </a:p>
        </p:txBody>
      </p:sp>
      <p:sp>
        <p:nvSpPr>
          <p:cNvPr id="5" name="Footer Placeholder 4">
            <a:extLst>
              <a:ext uri="{FF2B5EF4-FFF2-40B4-BE49-F238E27FC236}">
                <a16:creationId xmlns:a16="http://schemas.microsoft.com/office/drawing/2014/main" id="{A82862DC-E79C-69C1-73EE-2EEDD1A9C821}"/>
              </a:ext>
            </a:extLst>
          </p:cNvPr>
          <p:cNvSpPr>
            <a:spLocks noGrp="1"/>
          </p:cNvSpPr>
          <p:nvPr>
            <p:ph type="ftr" sz="quarter" idx="3"/>
          </p:nvPr>
        </p:nvSpPr>
        <p:spPr>
          <a:xfrm>
            <a:off x="6203950" y="6172200"/>
            <a:ext cx="4800971" cy="446399"/>
          </a:xfrm>
          <a:prstGeom prst="rect">
            <a:avLst/>
          </a:prstGeom>
        </p:spPr>
        <p:txBody>
          <a:bodyPr vert="horz" lIns="0" tIns="0" rIns="0" bIns="0" rtlCol="0" anchor="ctr"/>
          <a:lstStyle>
            <a:lvl1pPr algn="r">
              <a:defRPr sz="1300" b="1">
                <a:solidFill>
                  <a:schemeClr val="tx1"/>
                </a:solidFill>
                <a:latin typeface="+mn-lt"/>
              </a:defRPr>
            </a:lvl1pPr>
          </a:lstStyle>
          <a:p>
            <a:r>
              <a:rPr lang="en-US"/>
              <a:t>Go to Insert, then Header and Footer to change this</a:t>
            </a:r>
          </a:p>
        </p:txBody>
      </p:sp>
    </p:spTree>
    <p:extLst>
      <p:ext uri="{BB962C8B-B14F-4D97-AF65-F5344CB8AC3E}">
        <p14:creationId xmlns:p14="http://schemas.microsoft.com/office/powerpoint/2010/main" val="657437708"/>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 id="2147483860" r:id="rId17"/>
    <p:sldLayoutId id="2147483861" r:id="rId18"/>
    <p:sldLayoutId id="2147483862" r:id="rId19"/>
    <p:sldLayoutId id="2147483863" r:id="rId20"/>
    <p:sldLayoutId id="2147483864" r:id="rId21"/>
    <p:sldLayoutId id="2147483865" r:id="rId22"/>
    <p:sldLayoutId id="2147483866" r:id="rId23"/>
    <p:sldLayoutId id="2147483867" r:id="rId24"/>
    <p:sldLayoutId id="2147483868" r:id="rId25"/>
    <p:sldLayoutId id="2147483869" r:id="rId26"/>
    <p:sldLayoutId id="2147483870" r:id="rId27"/>
    <p:sldLayoutId id="2147483871" r:id="rId28"/>
    <p:sldLayoutId id="2147483872" r:id="rId29"/>
    <p:sldLayoutId id="2147483873" r:id="rId30"/>
    <p:sldLayoutId id="2147483875" r:id="rId31"/>
    <p:sldLayoutId id="2147483876" r:id="rId32"/>
    <p:sldLayoutId id="2147483877" r:id="rId33"/>
  </p:sldLayoutIdLst>
  <p:hf hdr="0" dt="0"/>
  <p:txStyles>
    <p:title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p:titleStyle>
    <p:body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Arial" panose="020B0604020202020204"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432">
          <p15:clr>
            <a:srgbClr val="F26B43"/>
          </p15:clr>
        </p15:guide>
        <p15:guide id="4" pos="1454">
          <p15:clr>
            <a:srgbClr val="F26B43"/>
          </p15:clr>
        </p15:guide>
        <p15:guide id="5" pos="1590">
          <p15:clr>
            <a:srgbClr val="F26B43"/>
          </p15:clr>
        </p15:guide>
        <p15:guide id="6" pos="2613">
          <p15:clr>
            <a:srgbClr val="F26B43"/>
          </p15:clr>
        </p15:guide>
        <p15:guide id="7" pos="2749">
          <p15:clr>
            <a:srgbClr val="F26B43"/>
          </p15:clr>
        </p15:guide>
        <p15:guide id="8" pos="3771">
          <p15:clr>
            <a:srgbClr val="F26B43"/>
          </p15:clr>
        </p15:guide>
        <p15:guide id="9" pos="3908">
          <p15:clr>
            <a:srgbClr val="F26B43"/>
          </p15:clr>
        </p15:guide>
        <p15:guide id="10" pos="4930">
          <p15:clr>
            <a:srgbClr val="F26B43"/>
          </p15:clr>
        </p15:guide>
        <p15:guide id="11" pos="5066">
          <p15:clr>
            <a:srgbClr val="F26B43"/>
          </p15:clr>
        </p15:guide>
        <p15:guide id="12" pos="6089">
          <p15:clr>
            <a:srgbClr val="F26B43"/>
          </p15:clr>
        </p15:guide>
        <p15:guide id="13" pos="6225">
          <p15:clr>
            <a:srgbClr val="F26B43"/>
          </p15:clr>
        </p15:guide>
        <p15:guide id="14" pos="7248">
          <p15:clr>
            <a:srgbClr val="F26B43"/>
          </p15:clr>
        </p15:guide>
        <p15:guide id="15" orient="horz">
          <p15:clr>
            <a:srgbClr val="F26B43"/>
          </p15:clr>
        </p15:guide>
        <p15:guide id="16" orient="horz" pos="4320">
          <p15:clr>
            <a:srgbClr val="F26B43"/>
          </p15:clr>
        </p15:guide>
        <p15:guide id="17" orient="horz" pos="432">
          <p15:clr>
            <a:srgbClr val="F26B43"/>
          </p15:clr>
        </p15:guide>
        <p15:guide id="18" orient="horz" pos="809">
          <p15:clr>
            <a:srgbClr val="F26B43"/>
          </p15:clr>
        </p15:guide>
        <p15:guide id="19" orient="horz" pos="945">
          <p15:clr>
            <a:srgbClr val="F26B43"/>
          </p15:clr>
        </p15:guide>
        <p15:guide id="20" orient="horz" pos="1322">
          <p15:clr>
            <a:srgbClr val="F26B43"/>
          </p15:clr>
        </p15:guide>
        <p15:guide id="21" orient="horz" pos="1458">
          <p15:clr>
            <a:srgbClr val="F26B43"/>
          </p15:clr>
        </p15:guide>
        <p15:guide id="22" orient="horz" pos="1835">
          <p15:clr>
            <a:srgbClr val="F26B43"/>
          </p15:clr>
        </p15:guide>
        <p15:guide id="23" orient="horz" pos="1971">
          <p15:clr>
            <a:srgbClr val="F26B43"/>
          </p15:clr>
        </p15:guide>
        <p15:guide id="24" orient="horz" pos="2348">
          <p15:clr>
            <a:srgbClr val="F26B43"/>
          </p15:clr>
        </p15:guide>
        <p15:guide id="25" orient="horz" pos="2484">
          <p15:clr>
            <a:srgbClr val="F26B43"/>
          </p15:clr>
        </p15:guide>
        <p15:guide id="26" orient="horz" pos="2861">
          <p15:clr>
            <a:srgbClr val="F26B43"/>
          </p15:clr>
        </p15:guide>
        <p15:guide id="27" orient="horz" pos="2997">
          <p15:clr>
            <a:srgbClr val="F26B43"/>
          </p15:clr>
        </p15:guide>
        <p15:guide id="28" orient="horz" pos="3374">
          <p15:clr>
            <a:srgbClr val="F26B43"/>
          </p15:clr>
        </p15:guide>
        <p15:guide id="29" orient="horz" pos="3510">
          <p15:clr>
            <a:srgbClr val="F26B43"/>
          </p15:clr>
        </p15:guide>
        <p15:guide id="30" orient="horz" pos="3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hyperlink" Target="https://educationendowmentfoundation.org.uk/education-evidence/guidance-reports/send" TargetMode="External"/><Relationship Id="rId2" Type="http://schemas.openxmlformats.org/officeDocument/2006/relationships/notesSlide" Target="../notesSlides/notesSlide35.xml"/><Relationship Id="rId1" Type="http://schemas.openxmlformats.org/officeDocument/2006/relationships/slideLayout" Target="../slideLayouts/slideLayout8.xml"/><Relationship Id="rId4" Type="http://schemas.openxmlformats.org/officeDocument/2006/relationships/hyperlink" Target="https://educationendowmentfoundation.org.uk/education-evidence/inclusive-teaching"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EAD027-91A3-DE8B-B066-1E39B0D4723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8472379-586C-A5C7-A924-B03A54AE1150}"/>
              </a:ext>
            </a:extLst>
          </p:cNvPr>
          <p:cNvSpPr>
            <a:spLocks noGrp="1"/>
          </p:cNvSpPr>
          <p:nvPr>
            <p:ph type="title"/>
          </p:nvPr>
        </p:nvSpPr>
        <p:spPr>
          <a:xfrm>
            <a:off x="279400" y="561080"/>
            <a:ext cx="5084050" cy="860575"/>
          </a:xfrm>
          <a:solidFill>
            <a:schemeClr val="accent1"/>
          </a:solidFill>
        </p:spPr>
        <p:txBody>
          <a:bodyPr/>
          <a:lstStyle/>
          <a:p>
            <a:r>
              <a:rPr lang="en-US"/>
              <a:t>Document explainer</a:t>
            </a:r>
          </a:p>
        </p:txBody>
      </p:sp>
      <p:sp>
        <p:nvSpPr>
          <p:cNvPr id="11" name="TextBox 10">
            <a:extLst>
              <a:ext uri="{FF2B5EF4-FFF2-40B4-BE49-F238E27FC236}">
                <a16:creationId xmlns:a16="http://schemas.microsoft.com/office/drawing/2014/main" id="{CFAFD003-A021-CA2E-8436-A9779724E079}"/>
              </a:ext>
            </a:extLst>
          </p:cNvPr>
          <p:cNvSpPr txBox="1"/>
          <p:nvPr/>
        </p:nvSpPr>
        <p:spPr>
          <a:xfrm>
            <a:off x="609600" y="1820051"/>
            <a:ext cx="11050825" cy="4493538"/>
          </a:xfrm>
          <a:prstGeom prst="rect">
            <a:avLst/>
          </a:prstGeom>
          <a:noFill/>
        </p:spPr>
        <p:txBody>
          <a:bodyPr wrap="square">
            <a:spAutoFit/>
          </a:bodyPr>
          <a:lstStyle/>
          <a:p>
            <a:pPr marL="180975" lvl="0" defTabSz="889000">
              <a:lnSpc>
                <a:spcPct val="90000"/>
              </a:lnSpc>
              <a:spcBef>
                <a:spcPct val="0"/>
              </a:spcBef>
              <a:spcAft>
                <a:spcPts val="1200"/>
              </a:spcAft>
              <a:buClr>
                <a:schemeClr val="tx2"/>
              </a:buClr>
            </a:pPr>
            <a:r>
              <a:rPr lang="en-GB" sz="2000" b="1"/>
              <a:t>Purpose: </a:t>
            </a:r>
            <a:r>
              <a:rPr lang="en-GB" sz="2000"/>
              <a:t>This slide deck supports staff to understand the role of inclusive teaching and reflect on examples of inclusive teaching and the approaches which can help.</a:t>
            </a:r>
          </a:p>
          <a:p>
            <a:pPr marL="180975" lvl="0" defTabSz="889000">
              <a:lnSpc>
                <a:spcPct val="90000"/>
              </a:lnSpc>
              <a:spcBef>
                <a:spcPct val="0"/>
              </a:spcBef>
              <a:spcAft>
                <a:spcPts val="1200"/>
              </a:spcAft>
              <a:buClr>
                <a:schemeClr val="tx2"/>
              </a:buClr>
            </a:pPr>
            <a:r>
              <a:rPr lang="en-GB" sz="2000" b="1" dirty="0"/>
              <a:t>Audience: </a:t>
            </a:r>
            <a:r>
              <a:rPr lang="en-GB" sz="2000" dirty="0"/>
              <a:t>Teachers and support staff in primary and secondary schools.</a:t>
            </a:r>
          </a:p>
          <a:p>
            <a:pPr marL="180975" lvl="0" defTabSz="889000">
              <a:lnSpc>
                <a:spcPct val="90000"/>
              </a:lnSpc>
              <a:spcBef>
                <a:spcPct val="0"/>
              </a:spcBef>
              <a:spcAft>
                <a:spcPts val="1200"/>
              </a:spcAft>
              <a:buClr>
                <a:schemeClr val="tx2"/>
              </a:buClr>
            </a:pPr>
            <a:r>
              <a:rPr lang="en-GB" sz="2000" b="1" dirty="0"/>
              <a:t>How to use this document:</a:t>
            </a:r>
          </a:p>
          <a:p>
            <a:pPr marL="446088" lvl="0" indent="-265113" defTabSz="889000">
              <a:lnSpc>
                <a:spcPct val="90000"/>
              </a:lnSpc>
              <a:spcBef>
                <a:spcPct val="0"/>
              </a:spcBef>
              <a:spcAft>
                <a:spcPts val="1200"/>
              </a:spcAft>
              <a:buClr>
                <a:schemeClr val="tx2"/>
              </a:buClr>
              <a:buFont typeface="Segoe UI" panose="020B0502040204020203" pitchFamily="34" charset="0"/>
              <a:buChar char="&gt;"/>
            </a:pPr>
            <a:r>
              <a:rPr lang="en-GB" sz="2000" dirty="0"/>
              <a:t>This is the second of three introduction sessions focusing on SEND reforms, inclusive teaching and areas of development.</a:t>
            </a:r>
          </a:p>
          <a:p>
            <a:pPr marL="446088" indent="-265113" defTabSz="889000">
              <a:lnSpc>
                <a:spcPct val="90000"/>
              </a:lnSpc>
              <a:spcBef>
                <a:spcPct val="0"/>
              </a:spcBef>
              <a:spcAft>
                <a:spcPts val="1200"/>
              </a:spcAft>
              <a:buClr>
                <a:schemeClr val="tx2"/>
              </a:buClr>
              <a:buFont typeface="Segoe UI" panose="020B0502040204020203" pitchFamily="34" charset="0"/>
              <a:buChar char="&gt;"/>
            </a:pPr>
            <a:r>
              <a:rPr lang="en-GB" sz="2000" dirty="0"/>
              <a:t>The session can be delivered in full or in parts, depending on the context of your setting and the structure of your planned professional development time. </a:t>
            </a:r>
          </a:p>
          <a:p>
            <a:pPr marL="446088" indent="-265113" defTabSz="889000">
              <a:lnSpc>
                <a:spcPct val="90000"/>
              </a:lnSpc>
              <a:spcBef>
                <a:spcPct val="0"/>
              </a:spcBef>
              <a:spcAft>
                <a:spcPts val="1200"/>
              </a:spcAft>
              <a:buClr>
                <a:schemeClr val="tx2"/>
              </a:buClr>
              <a:buFont typeface="Segoe UI" panose="020B0502040204020203" pitchFamily="34" charset="0"/>
              <a:buChar char="&gt;"/>
            </a:pPr>
            <a:r>
              <a:rPr lang="en-GB" sz="2000" dirty="0"/>
              <a:t>A facilitator guidance document is available to support delivery of the session.</a:t>
            </a:r>
          </a:p>
          <a:p>
            <a:pPr marL="446088" indent="-265113" defTabSz="889000">
              <a:lnSpc>
                <a:spcPct val="90000"/>
              </a:lnSpc>
              <a:spcBef>
                <a:spcPct val="0"/>
              </a:spcBef>
              <a:spcAft>
                <a:spcPts val="1200"/>
              </a:spcAft>
              <a:buClr>
                <a:schemeClr val="tx2"/>
              </a:buClr>
              <a:buFont typeface="Segoe UI" panose="020B0502040204020203" pitchFamily="34" charset="0"/>
              <a:buChar char="&gt;"/>
            </a:pPr>
            <a:r>
              <a:rPr lang="en-GB" sz="2000" dirty="0"/>
              <a:t>Further guidance on planning and delivering these professional development materials can be found in the Guide to Materials.</a:t>
            </a:r>
          </a:p>
          <a:p>
            <a:pPr marL="180975" lvl="0" defTabSz="889000">
              <a:lnSpc>
                <a:spcPct val="90000"/>
              </a:lnSpc>
              <a:spcBef>
                <a:spcPct val="0"/>
              </a:spcBef>
              <a:spcAft>
                <a:spcPts val="1200"/>
              </a:spcAft>
              <a:buClr>
                <a:schemeClr val="tx2"/>
              </a:buClr>
            </a:pPr>
            <a:endParaRPr lang="en-GB" sz="2000" dirty="0">
              <a:solidFill>
                <a:sysClr val="windowText" lastClr="000000"/>
              </a:solidFill>
            </a:endParaRPr>
          </a:p>
        </p:txBody>
      </p:sp>
      <p:sp>
        <p:nvSpPr>
          <p:cNvPr id="4" name="Rectangle 3">
            <a:extLst>
              <a:ext uri="{FF2B5EF4-FFF2-40B4-BE49-F238E27FC236}">
                <a16:creationId xmlns:a16="http://schemas.microsoft.com/office/drawing/2014/main" id="{F487065D-90A9-2DA8-0B87-B501A0D15A38}"/>
              </a:ext>
              <a:ext uri="{C183D7F6-B498-43B3-948B-1728B52AA6E4}">
                <adec:decorative xmlns:adec="http://schemas.microsoft.com/office/drawing/2017/decorative" val="1"/>
              </a:ext>
            </a:extLst>
          </p:cNvPr>
          <p:cNvSpPr/>
          <p:nvPr/>
        </p:nvSpPr>
        <p:spPr>
          <a:xfrm>
            <a:off x="277586" y="228600"/>
            <a:ext cx="11633200" cy="638968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lide Number Placeholder 2">
            <a:extLst>
              <a:ext uri="{FF2B5EF4-FFF2-40B4-BE49-F238E27FC236}">
                <a16:creationId xmlns:a16="http://schemas.microsoft.com/office/drawing/2014/main" id="{993B7B50-E139-2EFE-7F8F-20E3BC9DCE45}"/>
              </a:ext>
            </a:extLst>
          </p:cNvPr>
          <p:cNvSpPr>
            <a:spLocks noGrp="1"/>
          </p:cNvSpPr>
          <p:nvPr>
            <p:ph type="sldNum" sz="quarter" idx="4294967295"/>
          </p:nvPr>
        </p:nvSpPr>
        <p:spPr>
          <a:xfrm>
            <a:off x="11093450" y="6172200"/>
            <a:ext cx="488950" cy="44608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60508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38FE49F-76D6-7B28-579D-BE1833402B9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2E2FBDD-3C73-1C3A-77F7-2294CD65C341}"/>
              </a:ext>
            </a:extLst>
          </p:cNvPr>
          <p:cNvSpPr>
            <a:spLocks noGrp="1"/>
          </p:cNvSpPr>
          <p:nvPr>
            <p:ph type="title"/>
          </p:nvPr>
        </p:nvSpPr>
        <p:spPr/>
        <p:txBody>
          <a:bodyPr/>
          <a:lstStyle/>
          <a:p>
            <a:r>
              <a:rPr lang="en-US">
                <a:latin typeface="Arial" panose="020B0604020202020204" pitchFamily="34" charset="0"/>
              </a:rPr>
              <a:t>Facilitation guidance – timings </a:t>
            </a:r>
            <a:endParaRPr lang="en-US"/>
          </a:p>
        </p:txBody>
      </p:sp>
      <p:sp>
        <p:nvSpPr>
          <p:cNvPr id="4" name="Text Placeholder 3">
            <a:extLst>
              <a:ext uri="{FF2B5EF4-FFF2-40B4-BE49-F238E27FC236}">
                <a16:creationId xmlns:a16="http://schemas.microsoft.com/office/drawing/2014/main" id="{1CA6C98A-7C86-BA09-1BA7-1C2605BB0677}"/>
              </a:ext>
            </a:extLst>
          </p:cNvPr>
          <p:cNvSpPr>
            <a:spLocks noGrp="1"/>
          </p:cNvSpPr>
          <p:nvPr>
            <p:ph type="body" sz="quarter" idx="10"/>
          </p:nvPr>
        </p:nvSpPr>
        <p:spPr>
          <a:xfrm>
            <a:off x="709614" y="1351292"/>
            <a:ext cx="10811743" cy="3257550"/>
          </a:xfrm>
        </p:spPr>
        <p:txBody>
          <a:bodyPr/>
          <a:lstStyle/>
          <a:p>
            <a:r>
              <a:rPr lang="en-GB">
                <a:ea typeface="Segoe UI"/>
              </a:rPr>
              <a:t>Timings of individual slides (e.g., 2 minutes) and a running timing in minutes (e.g., [4]) are provided based on a 60-minute session.</a:t>
            </a:r>
          </a:p>
          <a:p>
            <a:r>
              <a:rPr lang="en-GB">
                <a:ea typeface="Segoe UI"/>
              </a:rPr>
              <a:t>However, the session is intended to be flexible enough to adapt this to slightly longer or shorter times as required (e.g., 75 mins or 50 mins). </a:t>
            </a:r>
          </a:p>
          <a:p>
            <a:pPr marL="342900" indent="-342900">
              <a:buClr>
                <a:srgbClr val="1D70B8"/>
              </a:buClr>
              <a:buFont typeface="Segoe UI" panose="020B0502040204020203" pitchFamily="34" charset="0"/>
              <a:buChar char="&gt;"/>
            </a:pPr>
            <a:r>
              <a:rPr lang="en-GB">
                <a:ea typeface="Segoe UI"/>
              </a:rPr>
              <a:t>For shorter sessions, you may need to limit optional slides and consider the use of time provided for reflection activities – for example, considering the length of discussion time and how many responses you elicit.</a:t>
            </a:r>
          </a:p>
          <a:p>
            <a:pPr marL="342900" indent="-342900">
              <a:buClr>
                <a:srgbClr val="1D70B8"/>
              </a:buClr>
              <a:buFont typeface="Segoe UI" panose="020B0502040204020203" pitchFamily="34" charset="0"/>
              <a:buChar char="&gt;"/>
            </a:pPr>
            <a:r>
              <a:rPr lang="en-GB">
                <a:ea typeface="Segoe UI"/>
              </a:rPr>
              <a:t>For longer sessions, you might offer more of the optional slides and extend the time available for reflection and discussion – for example, taking more contributions from staff and explicitly drawing out the suggested key points as they are raised by the staff themselves.</a:t>
            </a:r>
          </a:p>
          <a:p>
            <a:endParaRPr lang="en-GB"/>
          </a:p>
        </p:txBody>
      </p:sp>
      <p:sp>
        <p:nvSpPr>
          <p:cNvPr id="3" name="Slide Number Placeholder 2">
            <a:extLst>
              <a:ext uri="{FF2B5EF4-FFF2-40B4-BE49-F238E27FC236}">
                <a16:creationId xmlns:a16="http://schemas.microsoft.com/office/drawing/2014/main" id="{CDFD5C0B-8BF1-C7B2-B36A-0E64097A66FB}"/>
              </a:ext>
            </a:extLst>
          </p:cNvPr>
          <p:cNvSpPr>
            <a:spLocks noGrp="1"/>
          </p:cNvSpPr>
          <p:nvPr>
            <p:ph type="sldNum" sz="quarter" idx="12"/>
          </p:nvPr>
        </p:nvSpPr>
        <p:spPr/>
        <p:txBody>
          <a:bodyPr/>
          <a:lstStyle/>
          <a:p>
            <a:fld id="{BA634521-C80F-DA4F-BE98-7119B7CE3C87}" type="slidenum">
              <a:rPr lang="en-US" smtClean="0"/>
              <a:pPr/>
              <a:t>2</a:t>
            </a:fld>
            <a:endParaRPr lang="en-US"/>
          </a:p>
        </p:txBody>
      </p:sp>
    </p:spTree>
    <p:extLst>
      <p:ext uri="{BB962C8B-B14F-4D97-AF65-F5344CB8AC3E}">
        <p14:creationId xmlns:p14="http://schemas.microsoft.com/office/powerpoint/2010/main" val="1326729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4E298701-8026-5395-C1F4-11806971A339}"/>
              </a:ext>
            </a:extLst>
          </p:cNvPr>
          <p:cNvSpPr>
            <a:spLocks noGrp="1"/>
          </p:cNvSpPr>
          <p:nvPr>
            <p:ph type="ctrTitle"/>
          </p:nvPr>
        </p:nvSpPr>
        <p:spPr>
          <a:xfrm>
            <a:off x="709613" y="2314575"/>
            <a:ext cx="5965507" cy="2949835"/>
          </a:xfrm>
        </p:spPr>
        <p:txBody>
          <a:bodyPr lIns="91440" tIns="45720" rIns="91440" bIns="45720" anchor="b"/>
          <a:lstStyle/>
          <a:p>
            <a:br>
              <a:rPr lang="en-US" sz="4000" b="1">
                <a:latin typeface="Arial" panose="020B0604020202020204" pitchFamily="34" charset="0"/>
              </a:rPr>
            </a:br>
            <a:r>
              <a:rPr lang="en-US" b="1">
                <a:latin typeface="Arial"/>
                <a:cs typeface="Arial"/>
              </a:rPr>
              <a:t>What is inclusive teaching?</a:t>
            </a:r>
            <a:br>
              <a:rPr lang="en-US" b="1">
                <a:latin typeface="Arial" panose="020B0604020202020204" pitchFamily="34" charset="0"/>
              </a:rPr>
            </a:br>
            <a:endParaRPr lang="en-US">
              <a:latin typeface="Arial" panose="020B0604020202020204" pitchFamily="34" charset="0"/>
            </a:endParaRPr>
          </a:p>
        </p:txBody>
      </p:sp>
      <p:pic>
        <p:nvPicPr>
          <p:cNvPr id="6" name="Picture 5">
            <a:extLst>
              <a:ext uri="{FF2B5EF4-FFF2-40B4-BE49-F238E27FC236}">
                <a16:creationId xmlns:a16="http://schemas.microsoft.com/office/drawing/2014/main" id="{A0F168F4-3905-3586-C0B9-D48BF3035D8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421497" y="3003384"/>
            <a:ext cx="4210272" cy="3169271"/>
          </a:xfrm>
          <a:prstGeom prst="rect">
            <a:avLst/>
          </a:prstGeom>
        </p:spPr>
      </p:pic>
    </p:spTree>
    <p:extLst>
      <p:ext uri="{BB962C8B-B14F-4D97-AF65-F5344CB8AC3E}">
        <p14:creationId xmlns:p14="http://schemas.microsoft.com/office/powerpoint/2010/main" val="3447166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8B5B1A-F8C6-DCA1-4C21-BA0AE3ED92B9}"/>
              </a:ext>
            </a:extLst>
          </p:cNvPr>
          <p:cNvSpPr>
            <a:spLocks noGrp="1"/>
          </p:cNvSpPr>
          <p:nvPr>
            <p:ph type="title"/>
          </p:nvPr>
        </p:nvSpPr>
        <p:spPr>
          <a:xfrm>
            <a:off x="709612" y="697889"/>
            <a:ext cx="2534331" cy="2215173"/>
          </a:xfrm>
        </p:spPr>
        <p:txBody>
          <a:bodyPr/>
          <a:lstStyle/>
          <a:p>
            <a:r>
              <a:rPr lang="en-US">
                <a:latin typeface="Arial" panose="020B0604020202020204" pitchFamily="34" charset="0"/>
              </a:rPr>
              <a:t>Session timings</a:t>
            </a:r>
            <a:endParaRPr lang="en-US"/>
          </a:p>
        </p:txBody>
      </p:sp>
      <p:graphicFrame>
        <p:nvGraphicFramePr>
          <p:cNvPr id="7" name="Table 10">
            <a:extLst>
              <a:ext uri="{FF2B5EF4-FFF2-40B4-BE49-F238E27FC236}">
                <a16:creationId xmlns:a16="http://schemas.microsoft.com/office/drawing/2014/main" id="{29D20C86-6D77-704D-361C-2E34870F1FAF}"/>
              </a:ext>
            </a:extLst>
          </p:cNvPr>
          <p:cNvGraphicFramePr>
            <a:graphicFrameLocks/>
          </p:cNvGraphicFramePr>
          <p:nvPr>
            <p:extLst>
              <p:ext uri="{D42A27DB-BD31-4B8C-83A1-F6EECF244321}">
                <p14:modId xmlns:p14="http://schemas.microsoft.com/office/powerpoint/2010/main" val="340944888"/>
              </p:ext>
            </p:extLst>
          </p:nvPr>
        </p:nvGraphicFramePr>
        <p:xfrm>
          <a:off x="3487615" y="685800"/>
          <a:ext cx="8019720" cy="4188276"/>
        </p:xfrm>
        <a:graphic>
          <a:graphicData uri="http://schemas.openxmlformats.org/drawingml/2006/table">
            <a:tbl>
              <a:tblPr firstRow="1" bandRow="1">
                <a:tableStyleId>{72833802-FEF1-4C79-8D5D-14CF1EAF98D9}</a:tableStyleId>
              </a:tblPr>
              <a:tblGrid>
                <a:gridCol w="5385222">
                  <a:extLst>
                    <a:ext uri="{9D8B030D-6E8A-4147-A177-3AD203B41FA5}">
                      <a16:colId xmlns:a16="http://schemas.microsoft.com/office/drawing/2014/main" val="1896486581"/>
                    </a:ext>
                  </a:extLst>
                </a:gridCol>
                <a:gridCol w="2634498">
                  <a:extLst>
                    <a:ext uri="{9D8B030D-6E8A-4147-A177-3AD203B41FA5}">
                      <a16:colId xmlns:a16="http://schemas.microsoft.com/office/drawing/2014/main" val="76747227"/>
                    </a:ext>
                  </a:extLst>
                </a:gridCol>
              </a:tblGrid>
              <a:tr h="698046">
                <a:tc>
                  <a:txBody>
                    <a:bodyPr/>
                    <a:lstStyle/>
                    <a:p>
                      <a:r>
                        <a:rPr lang="en-US" sz="2000">
                          <a:solidFill>
                            <a:schemeClr val="tx1"/>
                          </a:solidFill>
                          <a:latin typeface="+mn-lt"/>
                        </a:rPr>
                        <a:t>Activity</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solidFill>
                            <a:schemeClr val="tx1"/>
                          </a:solidFill>
                          <a:latin typeface="+mn-lt"/>
                        </a:rPr>
                        <a:t>Time</a:t>
                      </a:r>
                      <a:endParaRPr lang="en-US" sz="2000">
                        <a:latin typeface="+mn-lt"/>
                      </a:endParaRP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51639671"/>
                  </a:ext>
                </a:extLst>
              </a:tr>
              <a:tr h="698046">
                <a:tc>
                  <a:txBody>
                    <a:bodyPr/>
                    <a:lstStyle/>
                    <a:p>
                      <a:pPr lvl="0">
                        <a:buNone/>
                      </a:pPr>
                      <a:r>
                        <a:rPr lang="en-GB" sz="2000" b="0" i="0" u="none" strike="noStrike" baseline="0" noProof="0">
                          <a:solidFill>
                            <a:schemeClr val="tx1"/>
                          </a:solidFill>
                          <a:latin typeface="+mn-lt"/>
                        </a:rPr>
                        <a:t>Aims of the session</a:t>
                      </a:r>
                      <a:endParaRPr lang="en-US" sz="2000">
                        <a:latin typeface="+mn-lt"/>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a:latin typeface="+mn-lt"/>
                        </a:rPr>
                        <a:t>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40727875"/>
                  </a:ext>
                </a:extLst>
              </a:tr>
              <a:tr h="698046">
                <a:tc>
                  <a:txBody>
                    <a:bodyPr/>
                    <a:lstStyle/>
                    <a:p>
                      <a:pPr lvl="0">
                        <a:buNone/>
                      </a:pPr>
                      <a:r>
                        <a:rPr lang="en-GB" sz="2000" b="0" i="0" u="none" strike="noStrike" baseline="0" noProof="0">
                          <a:solidFill>
                            <a:schemeClr val="tx1"/>
                          </a:solidFill>
                          <a:latin typeface="+mn-lt"/>
                        </a:rPr>
                        <a:t>What is inclusive teaching?</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27097330"/>
                  </a:ext>
                </a:extLst>
              </a:tr>
              <a:tr h="698046">
                <a:tc>
                  <a:txBody>
                    <a:bodyPr/>
                    <a:lstStyle/>
                    <a:p>
                      <a:pPr lvl="0">
                        <a:buNone/>
                      </a:pPr>
                      <a:r>
                        <a:rPr lang="en-GB" sz="2000" b="0" i="0" u="none" strike="noStrike" baseline="0" noProof="0">
                          <a:solidFill>
                            <a:schemeClr val="tx1"/>
                          </a:solidFill>
                          <a:latin typeface="+mn-lt"/>
                        </a:rPr>
                        <a:t>Universal approaches</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0777446"/>
                  </a:ext>
                </a:extLst>
              </a:tr>
              <a:tr h="698046">
                <a:tc>
                  <a:txBody>
                    <a:bodyPr/>
                    <a:lstStyle/>
                    <a:p>
                      <a:pPr lvl="0">
                        <a:buNone/>
                      </a:pPr>
                      <a:r>
                        <a:rPr lang="en-GB" sz="2000" b="0" i="0" u="none" strike="noStrike" noProof="0">
                          <a:solidFill>
                            <a:schemeClr val="tx1"/>
                          </a:solidFill>
                          <a:latin typeface="+mn-lt"/>
                        </a:rPr>
                        <a:t>Adaptations &amp; additional support</a:t>
                      </a:r>
                      <a:endParaRPr lang="en-US" sz="2000">
                        <a:latin typeface="+mn-lt"/>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09768328"/>
                  </a:ext>
                </a:extLst>
              </a:tr>
              <a:tr h="698046">
                <a:tc>
                  <a:txBody>
                    <a:bodyPr/>
                    <a:lstStyle/>
                    <a:p>
                      <a:pPr lvl="0">
                        <a:buNone/>
                      </a:pPr>
                      <a:r>
                        <a:rPr lang="en-US" sz="2000">
                          <a:latin typeface="+mn-lt"/>
                        </a:rPr>
                        <a:t>Reflection questions</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7634092"/>
                  </a:ext>
                </a:extLst>
              </a:tr>
            </a:tbl>
          </a:graphicData>
        </a:graphic>
      </p:graphicFrame>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smtClean="0"/>
              <a:pPr/>
              <a:t>4</a:t>
            </a:fld>
            <a:endParaRPr lang="en-US"/>
          </a:p>
        </p:txBody>
      </p:sp>
    </p:spTree>
    <p:extLst>
      <p:ext uri="{BB962C8B-B14F-4D97-AF65-F5344CB8AC3E}">
        <p14:creationId xmlns:p14="http://schemas.microsoft.com/office/powerpoint/2010/main" val="544846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3B76FB-CA11-1669-2B63-D70904898447}"/>
              </a:ext>
            </a:extLst>
          </p:cNvPr>
          <p:cNvSpPr>
            <a:spLocks noGrp="1"/>
          </p:cNvSpPr>
          <p:nvPr>
            <p:ph type="title"/>
          </p:nvPr>
        </p:nvSpPr>
        <p:spPr/>
        <p:txBody>
          <a:bodyPr/>
          <a:lstStyle/>
          <a:p>
            <a:r>
              <a:rPr lang="en-GB"/>
              <a:t>Aims of the session</a:t>
            </a:r>
          </a:p>
        </p:txBody>
      </p:sp>
      <p:sp>
        <p:nvSpPr>
          <p:cNvPr id="3" name="Text Placeholder 2">
            <a:extLst>
              <a:ext uri="{FF2B5EF4-FFF2-40B4-BE49-F238E27FC236}">
                <a16:creationId xmlns:a16="http://schemas.microsoft.com/office/drawing/2014/main" id="{E4C41FAC-ED25-27D6-9AFD-C8F6B5BD46C6}"/>
              </a:ext>
            </a:extLst>
          </p:cNvPr>
          <p:cNvSpPr>
            <a:spLocks noGrp="1"/>
          </p:cNvSpPr>
          <p:nvPr>
            <p:ph type="body" sz="quarter" idx="10"/>
          </p:nvPr>
        </p:nvSpPr>
        <p:spPr>
          <a:xfrm>
            <a:off x="709614" y="2314575"/>
            <a:ext cx="5276850" cy="3257550"/>
          </a:xfrm>
        </p:spPr>
        <p:txBody>
          <a:bodyPr vert="horz" lIns="0" tIns="0" rIns="0" bIns="0" rtlCol="0" anchor="t">
            <a:noAutofit/>
          </a:bodyPr>
          <a:lstStyle/>
          <a:p>
            <a:pPr marL="342900" lvl="0" indent="-342900">
              <a:buClr>
                <a:srgbClr val="1D70B8"/>
              </a:buClr>
              <a:buFont typeface="Arial" panose="020B0604020202020204" pitchFamily="34" charset="0"/>
              <a:buChar char="&gt;"/>
            </a:pPr>
            <a:r>
              <a:rPr lang="en-GB">
                <a:cs typeface="Arial"/>
              </a:rPr>
              <a:t>to introduce the role of inclusive teaching</a:t>
            </a:r>
          </a:p>
          <a:p>
            <a:pPr marL="342900" indent="-342900">
              <a:buClr>
                <a:srgbClr val="1D70B8"/>
              </a:buClr>
              <a:buFont typeface="Arial" panose="020B0604020202020204" pitchFamily="34" charset="0"/>
              <a:buChar char="&gt;"/>
            </a:pPr>
            <a:r>
              <a:rPr lang="en-GB">
                <a:cs typeface="Arial"/>
              </a:rPr>
              <a:t>to reflect on examples of inclusive teaching and the approaches which can help</a:t>
            </a:r>
          </a:p>
        </p:txBody>
      </p:sp>
      <p:sp>
        <p:nvSpPr>
          <p:cNvPr id="5" name="Slide Number Placeholder 4">
            <a:extLst>
              <a:ext uri="{FF2B5EF4-FFF2-40B4-BE49-F238E27FC236}">
                <a16:creationId xmlns:a16="http://schemas.microsoft.com/office/drawing/2014/main" id="{06A59E29-1F2A-E028-DD4E-18219D627AA4}"/>
              </a:ext>
            </a:extLst>
          </p:cNvPr>
          <p:cNvSpPr>
            <a:spLocks noGrp="1"/>
          </p:cNvSpPr>
          <p:nvPr>
            <p:ph type="sldNum" sz="quarter" idx="12"/>
          </p:nvPr>
        </p:nvSpPr>
        <p:spPr/>
        <p:txBody>
          <a:bodyPr/>
          <a:lstStyle/>
          <a:p>
            <a:fld id="{BA634521-C80F-DA4F-BE98-7119B7CE3C87}" type="slidenum">
              <a:rPr lang="en-US" smtClean="0"/>
              <a:pPr/>
              <a:t>5</a:t>
            </a:fld>
            <a:endParaRPr lang="en-US"/>
          </a:p>
        </p:txBody>
      </p:sp>
    </p:spTree>
    <p:extLst>
      <p:ext uri="{BB962C8B-B14F-4D97-AF65-F5344CB8AC3E}">
        <p14:creationId xmlns:p14="http://schemas.microsoft.com/office/powerpoint/2010/main" val="3318579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2322F-B5AA-EBD1-223F-FF4EF7D07F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D996CC-0B41-F00D-65C4-AAAA21E3DD6B}"/>
              </a:ext>
            </a:extLst>
          </p:cNvPr>
          <p:cNvSpPr>
            <a:spLocks noGrp="1"/>
          </p:cNvSpPr>
          <p:nvPr>
            <p:ph type="title"/>
          </p:nvPr>
        </p:nvSpPr>
        <p:spPr>
          <a:xfrm>
            <a:off x="669132" y="-618998"/>
            <a:ext cx="10800000" cy="1027112"/>
          </a:xfrm>
        </p:spPr>
        <p:txBody>
          <a:bodyPr/>
          <a:lstStyle/>
          <a:p>
            <a:r>
              <a:rPr lang="en-GB"/>
              <a:t>Overview of inclusive</a:t>
            </a:r>
            <a:r>
              <a:rPr lang="en-GB" baseline="0"/>
              <a:t> teaching</a:t>
            </a:r>
            <a:endParaRPr lang="en-GB"/>
          </a:p>
        </p:txBody>
      </p:sp>
      <p:sp>
        <p:nvSpPr>
          <p:cNvPr id="3" name="Text Placeholder 2">
            <a:extLst>
              <a:ext uri="{FF2B5EF4-FFF2-40B4-BE49-F238E27FC236}">
                <a16:creationId xmlns:a16="http://schemas.microsoft.com/office/drawing/2014/main" id="{FF69002D-1D5C-4383-2141-01803C04AEDD}"/>
              </a:ext>
            </a:extLst>
          </p:cNvPr>
          <p:cNvSpPr txBox="1">
            <a:spLocks/>
          </p:cNvSpPr>
          <p:nvPr/>
        </p:nvSpPr>
        <p:spPr>
          <a:xfrm>
            <a:off x="702469" y="1302496"/>
            <a:ext cx="10805224" cy="741856"/>
          </a:xfrm>
          <a:prstGeom prst="rect">
            <a:avLst/>
          </a:prstGeom>
          <a:solidFill>
            <a:schemeClr val="accent1">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What is inclusive teaching?</a:t>
            </a:r>
          </a:p>
        </p:txBody>
      </p:sp>
      <p:sp>
        <p:nvSpPr>
          <p:cNvPr id="12" name="Text Placeholder 3">
            <a:extLst>
              <a:ext uri="{FF2B5EF4-FFF2-40B4-BE49-F238E27FC236}">
                <a16:creationId xmlns:a16="http://schemas.microsoft.com/office/drawing/2014/main" id="{BE673D34-4AC0-A356-B106-F9B4D6F83249}"/>
              </a:ext>
            </a:extLst>
          </p:cNvPr>
          <p:cNvSpPr txBox="1">
            <a:spLocks/>
          </p:cNvSpPr>
          <p:nvPr/>
        </p:nvSpPr>
        <p:spPr>
          <a:xfrm>
            <a:off x="1014412" y="2207545"/>
            <a:ext cx="10163176" cy="741856"/>
          </a:xfrm>
          <a:prstGeom prst="rect">
            <a:avLst/>
          </a:prstGeom>
          <a:no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rgbClr val="0C0D0D"/>
                </a:solidFill>
                <a:effectLst/>
                <a:uLnTx/>
                <a:uFillTx/>
                <a:latin typeface="Arial" panose="020B0604020202020204" pitchFamily="34" charset="0"/>
                <a:ea typeface="+mn-ea"/>
                <a:cs typeface="Arial" panose="020B0604020202020204" pitchFamily="34" charset="0"/>
              </a:rPr>
              <a:t>Universal approaches</a:t>
            </a:r>
          </a:p>
        </p:txBody>
      </p:sp>
      <p:sp>
        <p:nvSpPr>
          <p:cNvPr id="14" name="Text Placeholder 4">
            <a:extLst>
              <a:ext uri="{FF2B5EF4-FFF2-40B4-BE49-F238E27FC236}">
                <a16:creationId xmlns:a16="http://schemas.microsoft.com/office/drawing/2014/main" id="{1F548504-D2D0-3930-9847-C7F19437840D}"/>
              </a:ext>
            </a:extLst>
          </p:cNvPr>
          <p:cNvSpPr txBox="1">
            <a:spLocks/>
          </p:cNvSpPr>
          <p:nvPr/>
        </p:nvSpPr>
        <p:spPr>
          <a:xfrm>
            <a:off x="1014412" y="3117357"/>
            <a:ext cx="1016317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rgbClr val="0C0D0D"/>
                </a:solidFill>
                <a:effectLst/>
                <a:uLnTx/>
                <a:uFillTx/>
                <a:latin typeface="Arial" panose="020B0604020202020204" pitchFamily="34" charset="0"/>
                <a:ea typeface="+mn-ea"/>
                <a:cs typeface="Arial" panose="020B0604020202020204" pitchFamily="34" charset="0"/>
              </a:rPr>
              <a:t>Adaptations &amp; additional support</a:t>
            </a:r>
          </a:p>
        </p:txBody>
      </p:sp>
      <p:sp>
        <p:nvSpPr>
          <p:cNvPr id="16" name="Text Placeholder 3">
            <a:extLst>
              <a:ext uri="{FF2B5EF4-FFF2-40B4-BE49-F238E27FC236}">
                <a16:creationId xmlns:a16="http://schemas.microsoft.com/office/drawing/2014/main" id="{F3277A37-7A18-3E50-9777-4177C2256851}"/>
              </a:ext>
            </a:extLst>
          </p:cNvPr>
          <p:cNvSpPr txBox="1">
            <a:spLocks/>
          </p:cNvSpPr>
          <p:nvPr/>
        </p:nvSpPr>
        <p:spPr>
          <a:xfrm>
            <a:off x="669132" y="4022406"/>
            <a:ext cx="10800000" cy="741856"/>
          </a:xfrm>
          <a:prstGeom prst="rect">
            <a:avLst/>
          </a:prstGeom>
          <a:no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a:ln>
                  <a:noFill/>
                </a:ln>
                <a:solidFill>
                  <a:srgbClr val="0C0D0D"/>
                </a:solidFill>
                <a:effectLst/>
                <a:uLnTx/>
                <a:uFillTx/>
                <a:latin typeface="Arial" panose="020B0604020202020204" pitchFamily="34" charset="0"/>
                <a:ea typeface="+mn-ea"/>
                <a:cs typeface="Arial" panose="020B0604020202020204" pitchFamily="34" charset="0"/>
              </a:rPr>
              <a:t>Reflections</a:t>
            </a:r>
          </a:p>
        </p:txBody>
      </p:sp>
      <p:sp>
        <p:nvSpPr>
          <p:cNvPr id="6" name="Slide Number Placeholder 5">
            <a:extLst>
              <a:ext uri="{FF2B5EF4-FFF2-40B4-BE49-F238E27FC236}">
                <a16:creationId xmlns:a16="http://schemas.microsoft.com/office/drawing/2014/main" id="{F1D24041-46BD-6089-E033-6D1E223F84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47138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05B81F8-64BD-A18F-3233-30695C124E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1EA4217-5450-D140-B47B-17F5D3C1694F}"/>
              </a:ext>
            </a:extLst>
          </p:cNvPr>
          <p:cNvSpPr>
            <a:spLocks noGrp="1"/>
          </p:cNvSpPr>
          <p:nvPr>
            <p:ph type="title"/>
          </p:nvPr>
        </p:nvSpPr>
        <p:spPr/>
        <p:txBody>
          <a:bodyPr/>
          <a:lstStyle/>
          <a:p>
            <a:r>
              <a:rPr lang="en-GB"/>
              <a:t>Facilitation guidance: pupil voice</a:t>
            </a:r>
          </a:p>
        </p:txBody>
      </p:sp>
      <p:sp>
        <p:nvSpPr>
          <p:cNvPr id="3" name="Text Placeholder 2">
            <a:extLst>
              <a:ext uri="{FF2B5EF4-FFF2-40B4-BE49-F238E27FC236}">
                <a16:creationId xmlns:a16="http://schemas.microsoft.com/office/drawing/2014/main" id="{9FC39250-9F5A-CEBB-57A3-641EFEE8413A}"/>
              </a:ext>
            </a:extLst>
          </p:cNvPr>
          <p:cNvSpPr>
            <a:spLocks noGrp="1"/>
          </p:cNvSpPr>
          <p:nvPr>
            <p:ph type="body" sz="quarter" idx="10"/>
          </p:nvPr>
        </p:nvSpPr>
        <p:spPr>
          <a:xfrm>
            <a:off x="818633" y="1466966"/>
            <a:ext cx="10554734" cy="3257550"/>
          </a:xfrm>
        </p:spPr>
        <p:txBody>
          <a:bodyPr vert="horz" lIns="0" tIns="0" rIns="0" bIns="0" rtlCol="0" anchor="t">
            <a:noAutofit/>
          </a:bodyPr>
          <a:lstStyle/>
          <a:p>
            <a:r>
              <a:rPr lang="en-GB"/>
              <a:t>The following slides are hidden so that you can choose which option to use. Remember to unhide the slide you choose before you start facilitating the session. </a:t>
            </a:r>
          </a:p>
          <a:p>
            <a:r>
              <a:rPr lang="en-GB"/>
              <a:t>The hidden slides are intended to illustrate the impact of pupils’ positive experiences of school, particularly their perception of belonging and ability to achieve and thrive in school.</a:t>
            </a:r>
          </a:p>
          <a:p>
            <a:r>
              <a:rPr lang="en-GB"/>
              <a:t>You may wish to use quotes from your own pupils in place of these suggestions. Where you use your own quotes, it is important that they reflect the following:</a:t>
            </a:r>
          </a:p>
          <a:p>
            <a:pPr>
              <a:spcAft>
                <a:spcPts val="0"/>
              </a:spcAft>
            </a:pPr>
            <a:r>
              <a:rPr lang="en-GB"/>
              <a:t>They present positive development on the part of the pupil, rather than focusing on their difficulties and challenges.</a:t>
            </a:r>
          </a:p>
        </p:txBody>
      </p:sp>
      <p:sp>
        <p:nvSpPr>
          <p:cNvPr id="5" name="Slide Number Placeholder 4">
            <a:extLst>
              <a:ext uri="{FF2B5EF4-FFF2-40B4-BE49-F238E27FC236}">
                <a16:creationId xmlns:a16="http://schemas.microsoft.com/office/drawing/2014/main" id="{367FCC62-94D2-B561-28A0-7B3C97C699C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44777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6333616-D569-DF69-D4ED-5FE472CE0D1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BA44647-2501-A23C-41EF-5A02E5CF9057}"/>
              </a:ext>
            </a:extLst>
          </p:cNvPr>
          <p:cNvSpPr>
            <a:spLocks noGrp="1"/>
          </p:cNvSpPr>
          <p:nvPr>
            <p:ph type="title"/>
          </p:nvPr>
        </p:nvSpPr>
        <p:spPr>
          <a:xfrm>
            <a:off x="709612" y="-513556"/>
            <a:ext cx="8570866" cy="1027112"/>
          </a:xfrm>
        </p:spPr>
        <p:txBody>
          <a:bodyPr/>
          <a:lstStyle/>
          <a:p>
            <a:r>
              <a:rPr lang="en-GB"/>
              <a:t>Pupil voice from your own context</a:t>
            </a:r>
          </a:p>
        </p:txBody>
      </p:sp>
      <p:sp>
        <p:nvSpPr>
          <p:cNvPr id="2" name="Title 3">
            <a:extLst>
              <a:ext uri="{FF2B5EF4-FFF2-40B4-BE49-F238E27FC236}">
                <a16:creationId xmlns:a16="http://schemas.microsoft.com/office/drawing/2014/main" id="{B994AF77-1B47-EB05-6C5F-6FD6D7BE720A}"/>
              </a:ext>
            </a:extLst>
          </p:cNvPr>
          <p:cNvSpPr txBox="1">
            <a:spLocks/>
          </p:cNvSpPr>
          <p:nvPr/>
        </p:nvSpPr>
        <p:spPr>
          <a:xfrm>
            <a:off x="709612" y="709613"/>
            <a:ext cx="8246129"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Pupil voice…</a:t>
            </a:r>
          </a:p>
        </p:txBody>
      </p:sp>
      <p:sp>
        <p:nvSpPr>
          <p:cNvPr id="3" name="Text Placeholder 2">
            <a:extLst>
              <a:ext uri="{FF2B5EF4-FFF2-40B4-BE49-F238E27FC236}">
                <a16:creationId xmlns:a16="http://schemas.microsoft.com/office/drawing/2014/main" id="{A4A9AE74-D1E0-3EB1-9860-3FA39799F20D}"/>
              </a:ext>
            </a:extLst>
          </p:cNvPr>
          <p:cNvSpPr>
            <a:spLocks noGrp="1"/>
          </p:cNvSpPr>
          <p:nvPr>
            <p:ph type="body" sz="quarter" idx="10"/>
          </p:nvPr>
        </p:nvSpPr>
        <p:spPr>
          <a:xfrm>
            <a:off x="709612" y="1863726"/>
            <a:ext cx="10563224" cy="3257550"/>
          </a:xfrm>
        </p:spPr>
        <p:txBody>
          <a:bodyPr/>
          <a:lstStyle/>
          <a:p>
            <a:pPr lvl="0"/>
            <a:r>
              <a:rPr lang="en-GB" sz="2400"/>
              <a:t>[Insert your own example]</a:t>
            </a:r>
          </a:p>
          <a:p>
            <a:pPr lvl="0" algn="r"/>
            <a:r>
              <a:rPr lang="en-GB" sz="2400"/>
              <a:t>[pupil year group]</a:t>
            </a:r>
          </a:p>
        </p:txBody>
      </p:sp>
      <p:sp>
        <p:nvSpPr>
          <p:cNvPr id="5" name="Slide Number Placeholder 4">
            <a:extLst>
              <a:ext uri="{FF2B5EF4-FFF2-40B4-BE49-F238E27FC236}">
                <a16:creationId xmlns:a16="http://schemas.microsoft.com/office/drawing/2014/main" id="{0CBD936A-D18D-1741-BFFF-C57C4EEFCE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34218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C1D8F23-74D4-C4EF-7FA2-7C907A674F4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CBA89F7-A744-E18E-B753-50F8A1AB0A15}"/>
              </a:ext>
            </a:extLst>
          </p:cNvPr>
          <p:cNvSpPr>
            <a:spLocks noGrp="1"/>
          </p:cNvSpPr>
          <p:nvPr>
            <p:ph type="title"/>
          </p:nvPr>
        </p:nvSpPr>
        <p:spPr>
          <a:xfrm>
            <a:off x="709612" y="-611980"/>
            <a:ext cx="7414110" cy="1027112"/>
          </a:xfrm>
        </p:spPr>
        <p:txBody>
          <a:bodyPr/>
          <a:lstStyle/>
          <a:p>
            <a:r>
              <a:rPr lang="en-GB"/>
              <a:t>Pupil voice (year 4)</a:t>
            </a:r>
          </a:p>
        </p:txBody>
      </p:sp>
      <p:sp>
        <p:nvSpPr>
          <p:cNvPr id="2" name="Title 3">
            <a:extLst>
              <a:ext uri="{FF2B5EF4-FFF2-40B4-BE49-F238E27FC236}">
                <a16:creationId xmlns:a16="http://schemas.microsoft.com/office/drawing/2014/main" id="{4ABDB497-B161-9143-3BC7-BF6433A088FE}"/>
              </a:ext>
            </a:extLst>
          </p:cNvPr>
          <p:cNvSpPr txBox="1">
            <a:spLocks/>
          </p:cNvSpPr>
          <p:nvPr/>
        </p:nvSpPr>
        <p:spPr>
          <a:xfrm>
            <a:off x="709612" y="709613"/>
            <a:ext cx="741411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Pupil voice…</a:t>
            </a:r>
          </a:p>
        </p:txBody>
      </p:sp>
      <p:sp>
        <p:nvSpPr>
          <p:cNvPr id="3" name="Text Placeholder 2">
            <a:extLst>
              <a:ext uri="{FF2B5EF4-FFF2-40B4-BE49-F238E27FC236}">
                <a16:creationId xmlns:a16="http://schemas.microsoft.com/office/drawing/2014/main" id="{D2CC806B-B67C-0E37-97D0-11883B67E223}"/>
              </a:ext>
            </a:extLst>
          </p:cNvPr>
          <p:cNvSpPr>
            <a:spLocks noGrp="1"/>
          </p:cNvSpPr>
          <p:nvPr>
            <p:ph type="body" sz="quarter" idx="10"/>
          </p:nvPr>
        </p:nvSpPr>
        <p:spPr>
          <a:xfrm>
            <a:off x="709612" y="2325687"/>
            <a:ext cx="10563224" cy="3257550"/>
          </a:xfrm>
        </p:spPr>
        <p:txBody>
          <a:bodyPr/>
          <a:lstStyle/>
          <a:p>
            <a:pPr lvl="0"/>
            <a:r>
              <a:rPr lang="en-GB" sz="2400"/>
              <a:t>"When my teacher believes I can do it, I feel like I want to try harder. She doesn’t just give up on me when I find something tricky."</a:t>
            </a:r>
          </a:p>
          <a:p>
            <a:pPr lvl="0" algn="r"/>
            <a:r>
              <a:rPr lang="en-GB" sz="2400"/>
              <a:t>Year 4 pupil with additional needs</a:t>
            </a:r>
          </a:p>
        </p:txBody>
      </p:sp>
      <p:sp>
        <p:nvSpPr>
          <p:cNvPr id="5" name="Slide Number Placeholder 4">
            <a:extLst>
              <a:ext uri="{FF2B5EF4-FFF2-40B4-BE49-F238E27FC236}">
                <a16:creationId xmlns:a16="http://schemas.microsoft.com/office/drawing/2014/main" id="{AD00CC8C-B50D-4AB4-10CF-AF17DB39F3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969237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62ADC37-F80F-B2CD-C9F2-B14508F8E31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F45B47A-B141-57DA-C38E-60C8D1369961}"/>
              </a:ext>
            </a:extLst>
          </p:cNvPr>
          <p:cNvSpPr>
            <a:spLocks noGrp="1"/>
          </p:cNvSpPr>
          <p:nvPr>
            <p:ph type="title"/>
          </p:nvPr>
        </p:nvSpPr>
        <p:spPr>
          <a:xfrm>
            <a:off x="709612" y="-612199"/>
            <a:ext cx="8511390" cy="1027112"/>
          </a:xfrm>
        </p:spPr>
        <p:txBody>
          <a:bodyPr/>
          <a:lstStyle/>
          <a:p>
            <a:r>
              <a:rPr lang="en-GB"/>
              <a:t>Pupil voice (year 7)</a:t>
            </a:r>
          </a:p>
        </p:txBody>
      </p:sp>
      <p:sp>
        <p:nvSpPr>
          <p:cNvPr id="2" name="Title 3">
            <a:extLst>
              <a:ext uri="{FF2B5EF4-FFF2-40B4-BE49-F238E27FC236}">
                <a16:creationId xmlns:a16="http://schemas.microsoft.com/office/drawing/2014/main" id="{F8851CEC-2E90-8B6E-1657-F84E1A2B4F5B}"/>
              </a:ext>
            </a:extLst>
          </p:cNvPr>
          <p:cNvSpPr txBox="1">
            <a:spLocks/>
          </p:cNvSpPr>
          <p:nvPr/>
        </p:nvSpPr>
        <p:spPr>
          <a:xfrm>
            <a:off x="709612" y="709438"/>
            <a:ext cx="851139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Pupil voice…</a:t>
            </a:r>
          </a:p>
        </p:txBody>
      </p:sp>
      <p:sp>
        <p:nvSpPr>
          <p:cNvPr id="3" name="Text Placeholder 2">
            <a:extLst>
              <a:ext uri="{FF2B5EF4-FFF2-40B4-BE49-F238E27FC236}">
                <a16:creationId xmlns:a16="http://schemas.microsoft.com/office/drawing/2014/main" id="{6DF0EA19-AD69-6E35-81B6-BC220A74A9AE}"/>
              </a:ext>
            </a:extLst>
          </p:cNvPr>
          <p:cNvSpPr>
            <a:spLocks noGrp="1"/>
          </p:cNvSpPr>
          <p:nvPr>
            <p:ph type="body" sz="quarter" idx="10"/>
          </p:nvPr>
        </p:nvSpPr>
        <p:spPr>
          <a:xfrm>
            <a:off x="709200" y="2325600"/>
            <a:ext cx="10563224" cy="3257550"/>
          </a:xfrm>
        </p:spPr>
        <p:txBody>
          <a:bodyPr/>
          <a:lstStyle/>
          <a:p>
            <a:pPr lvl="0"/>
            <a:r>
              <a:rPr lang="en-GB" sz="2400"/>
              <a:t>"Sometimes I get stuck, but my teacher gives me steps to help me. It’s like she knows what I need before I ask, and that makes me feel safe to have a go."</a:t>
            </a:r>
          </a:p>
          <a:p>
            <a:pPr lvl="0" algn="r"/>
            <a:r>
              <a:rPr lang="en-GB" sz="2400"/>
              <a:t>Year 7 pupil with additional needs</a:t>
            </a:r>
          </a:p>
        </p:txBody>
      </p:sp>
      <p:sp>
        <p:nvSpPr>
          <p:cNvPr id="5" name="Slide Number Placeholder 4">
            <a:extLst>
              <a:ext uri="{FF2B5EF4-FFF2-40B4-BE49-F238E27FC236}">
                <a16:creationId xmlns:a16="http://schemas.microsoft.com/office/drawing/2014/main" id="{DD5B04F5-B974-8B45-C663-452044F25E4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2590125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2C16F-E660-AF4A-6B57-A2F5BA01309E}"/>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AC2BC7DE-C1E6-13DC-35B9-971634C92F93}"/>
              </a:ext>
            </a:extLst>
          </p:cNvPr>
          <p:cNvSpPr>
            <a:spLocks noGrp="1"/>
          </p:cNvSpPr>
          <p:nvPr>
            <p:ph type="title"/>
          </p:nvPr>
        </p:nvSpPr>
        <p:spPr>
          <a:xfrm>
            <a:off x="1748387" y="-1027112"/>
            <a:ext cx="9757814" cy="1027112"/>
          </a:xfrm>
        </p:spPr>
        <p:txBody>
          <a:bodyPr/>
          <a:lstStyle/>
          <a:p>
            <a:r>
              <a:rPr lang="en-US">
                <a:latin typeface="Arial" panose="020B0604020202020204" pitchFamily="34" charset="0"/>
              </a:rPr>
              <a:t>Reflection on approaches to support all learners</a:t>
            </a:r>
            <a:endParaRPr lang="en-US"/>
          </a:p>
        </p:txBody>
      </p:sp>
      <p:sp>
        <p:nvSpPr>
          <p:cNvPr id="2" name="Title 4">
            <a:extLst>
              <a:ext uri="{FF2B5EF4-FFF2-40B4-BE49-F238E27FC236}">
                <a16:creationId xmlns:a16="http://schemas.microsoft.com/office/drawing/2014/main" id="{B22CFE5B-2EFD-D4B6-05F1-64A5F937034F}"/>
              </a:ext>
            </a:extLst>
          </p:cNvPr>
          <p:cNvSpPr txBox="1">
            <a:spLocks/>
          </p:cNvSpPr>
          <p:nvPr/>
        </p:nvSpPr>
        <p:spPr>
          <a:xfrm>
            <a:off x="1751798" y="683487"/>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pic>
        <p:nvPicPr>
          <p:cNvPr id="10" name="Picture 9">
            <a:extLst>
              <a:ext uri="{FF2B5EF4-FFF2-40B4-BE49-F238E27FC236}">
                <a16:creationId xmlns:a16="http://schemas.microsoft.com/office/drawing/2014/main" id="{13788224-CA1D-AE10-8C7D-E9D136DF306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8" name="Text Placeholder 7">
            <a:extLst>
              <a:ext uri="{FF2B5EF4-FFF2-40B4-BE49-F238E27FC236}">
                <a16:creationId xmlns:a16="http://schemas.microsoft.com/office/drawing/2014/main" id="{36FCD7B3-DC66-001E-0793-A0AA81CB1D48}"/>
              </a:ext>
            </a:extLst>
          </p:cNvPr>
          <p:cNvSpPr>
            <a:spLocks noGrp="1"/>
          </p:cNvSpPr>
          <p:nvPr>
            <p:ph type="body" sz="quarter" idx="10"/>
          </p:nvPr>
        </p:nvSpPr>
        <p:spPr>
          <a:xfrm>
            <a:off x="709614" y="2913063"/>
            <a:ext cx="9757814" cy="2659062"/>
          </a:xfrm>
        </p:spPr>
        <p:txBody>
          <a:bodyPr/>
          <a:lstStyle/>
          <a:p>
            <a:pPr fontAlgn="t">
              <a:lnSpc>
                <a:spcPct val="100000"/>
              </a:lnSpc>
              <a:buClr>
                <a:srgbClr val="1D70B8"/>
              </a:buClr>
            </a:pPr>
            <a:r>
              <a:rPr lang="en-GB"/>
              <a:t>Think of a class, or a particular pupil, you are currently teaching.</a:t>
            </a:r>
          </a:p>
          <a:p>
            <a:pPr marL="342900" indent="-342900" fontAlgn="t">
              <a:lnSpc>
                <a:spcPct val="100000"/>
              </a:lnSpc>
              <a:buClr>
                <a:srgbClr val="1D70B8"/>
              </a:buClr>
              <a:buFont typeface="Arial" panose="020B0604020202020204" pitchFamily="34" charset="0"/>
              <a:buChar char="&gt;"/>
            </a:pPr>
            <a:r>
              <a:rPr lang="en-GB"/>
              <a:t>What are you doing currently that is working well?</a:t>
            </a:r>
          </a:p>
          <a:p>
            <a:pPr marL="342900" indent="-342900" fontAlgn="t">
              <a:lnSpc>
                <a:spcPct val="100000"/>
              </a:lnSpc>
              <a:buClr>
                <a:srgbClr val="1D70B8"/>
              </a:buClr>
              <a:buFont typeface="Arial" panose="020B0604020202020204" pitchFamily="34" charset="0"/>
              <a:buChar char="&gt;"/>
            </a:pPr>
            <a:r>
              <a:rPr lang="en-GB"/>
              <a:t>How are some of the approaches or strategies that you are using supporting all pupils?</a:t>
            </a:r>
          </a:p>
          <a:p>
            <a:pPr marL="342900" indent="-342900" fontAlgn="t">
              <a:lnSpc>
                <a:spcPct val="100000"/>
              </a:lnSpc>
              <a:buClr>
                <a:srgbClr val="1D70B8"/>
              </a:buClr>
              <a:buFont typeface="Arial" panose="020B0604020202020204" pitchFamily="34" charset="0"/>
              <a:buChar char="&gt;"/>
            </a:pPr>
            <a:endParaRPr lang="en-GB" i="1"/>
          </a:p>
        </p:txBody>
      </p:sp>
      <p:sp>
        <p:nvSpPr>
          <p:cNvPr id="5" name="Slide Number Placeholder 4">
            <a:extLst>
              <a:ext uri="{FF2B5EF4-FFF2-40B4-BE49-F238E27FC236}">
                <a16:creationId xmlns:a16="http://schemas.microsoft.com/office/drawing/2014/main" id="{F6E38FA7-9C8F-5CEE-A694-1C6C5A0927D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795709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9895A-4144-D86A-7C99-B7CB12F8172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27E9AC7-B603-E1A2-7EE7-D6D8E31944B0}"/>
              </a:ext>
            </a:extLst>
          </p:cNvPr>
          <p:cNvSpPr>
            <a:spLocks noGrp="1"/>
          </p:cNvSpPr>
          <p:nvPr>
            <p:ph type="title"/>
          </p:nvPr>
        </p:nvSpPr>
        <p:spPr/>
        <p:txBody>
          <a:bodyPr/>
          <a:lstStyle/>
          <a:p>
            <a:r>
              <a:rPr lang="en-GB"/>
              <a:t>Inclusion at different levels</a:t>
            </a:r>
          </a:p>
        </p:txBody>
      </p:sp>
      <p:sp>
        <p:nvSpPr>
          <p:cNvPr id="26" name="TextBox 25">
            <a:extLst>
              <a:ext uri="{FF2B5EF4-FFF2-40B4-BE49-F238E27FC236}">
                <a16:creationId xmlns:a16="http://schemas.microsoft.com/office/drawing/2014/main" id="{E6083029-F298-30FC-2644-F1B7BEBB9414}"/>
              </a:ext>
            </a:extLst>
          </p:cNvPr>
          <p:cNvSpPr txBox="1"/>
          <p:nvPr/>
        </p:nvSpPr>
        <p:spPr>
          <a:xfrm>
            <a:off x="709612" y="2110105"/>
            <a:ext cx="1009975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C0D0D"/>
                </a:solidFill>
                <a:effectLst/>
                <a:uLnTx/>
                <a:uFillTx/>
                <a:latin typeface="Arial" panose="020B0604020202020204"/>
                <a:ea typeface="+mn-ea"/>
                <a:cs typeface="+mn-cs"/>
              </a:rPr>
              <a:t>Inclusion policy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C0D0D"/>
                </a:solidFill>
                <a:effectLst/>
                <a:uLnTx/>
                <a:uFillTx/>
                <a:latin typeface="Arial" panose="020B0604020202020204"/>
                <a:ea typeface="+mn-ea"/>
                <a:cs typeface="+mn-cs"/>
              </a:rPr>
              <a:t>Public policy, e.g. funding for SEND Reforms</a:t>
            </a:r>
          </a:p>
        </p:txBody>
      </p:sp>
      <p:sp>
        <p:nvSpPr>
          <p:cNvPr id="28" name="TextBox 27">
            <a:extLst>
              <a:ext uri="{FF2B5EF4-FFF2-40B4-BE49-F238E27FC236}">
                <a16:creationId xmlns:a16="http://schemas.microsoft.com/office/drawing/2014/main" id="{832DBCF9-FB9A-A2FA-DE84-F07A762EEE0E}"/>
              </a:ext>
            </a:extLst>
          </p:cNvPr>
          <p:cNvSpPr txBox="1"/>
          <p:nvPr/>
        </p:nvSpPr>
        <p:spPr>
          <a:xfrm>
            <a:off x="733424" y="3033435"/>
            <a:ext cx="1009975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C0D0D"/>
                </a:solidFill>
                <a:effectLst/>
                <a:uLnTx/>
                <a:uFillTx/>
                <a:latin typeface="Arial" panose="020B0604020202020204"/>
                <a:ea typeface="+mn-ea"/>
                <a:cs typeface="+mn-cs"/>
              </a:rPr>
              <a:t>Inclusive practice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C0D0D"/>
                </a:solidFill>
                <a:effectLst/>
                <a:uLnTx/>
                <a:uFillTx/>
                <a:latin typeface="Arial" panose="020B0604020202020204"/>
                <a:ea typeface="+mn-ea"/>
                <a:cs typeface="+mn-cs"/>
              </a:rPr>
              <a:t>Setting-focused, e.g. school improvement, working with services</a:t>
            </a:r>
          </a:p>
        </p:txBody>
      </p:sp>
      <p:sp>
        <p:nvSpPr>
          <p:cNvPr id="36" name="TextBox 35">
            <a:extLst>
              <a:ext uri="{FF2B5EF4-FFF2-40B4-BE49-F238E27FC236}">
                <a16:creationId xmlns:a16="http://schemas.microsoft.com/office/drawing/2014/main" id="{3CF6AD02-0398-BC85-9CFA-7B39C1612559}"/>
              </a:ext>
            </a:extLst>
          </p:cNvPr>
          <p:cNvSpPr txBox="1"/>
          <p:nvPr/>
        </p:nvSpPr>
        <p:spPr>
          <a:xfrm>
            <a:off x="733424" y="3990685"/>
            <a:ext cx="8932864" cy="707886"/>
          </a:xfrm>
          <a:prstGeom prst="rect">
            <a:avLst/>
          </a:prstGeom>
          <a:noFill/>
          <a:ln w="28575">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C0D0D"/>
                </a:solidFill>
                <a:effectLst/>
                <a:uLnTx/>
                <a:uFillTx/>
                <a:latin typeface="Arial" panose="020B0604020202020204"/>
                <a:ea typeface="+mn-ea"/>
                <a:cs typeface="+mn-cs"/>
              </a:rPr>
              <a:t>Inclusive teaching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C0D0D"/>
                </a:solidFill>
                <a:effectLst/>
                <a:uLnTx/>
                <a:uFillTx/>
                <a:latin typeface="Arial" panose="020B0604020202020204"/>
                <a:ea typeface="+mn-ea"/>
                <a:cs typeface="+mn-cs"/>
              </a:rPr>
              <a:t>Classroom-focused, e.g. maintaining and strengthening high-quality teaching</a:t>
            </a:r>
          </a:p>
        </p:txBody>
      </p:sp>
      <p:sp>
        <p:nvSpPr>
          <p:cNvPr id="5" name="Slide Number Placeholder 4">
            <a:extLst>
              <a:ext uri="{FF2B5EF4-FFF2-40B4-BE49-F238E27FC236}">
                <a16:creationId xmlns:a16="http://schemas.microsoft.com/office/drawing/2014/main" id="{C5FB5C46-C2DC-1701-40C4-C25CED285CE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46817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P spid="3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A5101-9BF4-6CA1-6D28-91F3F95AD2A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C1EE88C-4C0A-A81E-EE45-D1B239D67A10}"/>
              </a:ext>
            </a:extLst>
          </p:cNvPr>
          <p:cNvSpPr>
            <a:spLocks noGrp="1"/>
          </p:cNvSpPr>
          <p:nvPr>
            <p:ph type="title"/>
          </p:nvPr>
        </p:nvSpPr>
        <p:spPr/>
        <p:txBody>
          <a:bodyPr/>
          <a:lstStyle/>
          <a:p>
            <a:r>
              <a:rPr lang="en-GB"/>
              <a:t>What is inclusive teaching?</a:t>
            </a:r>
          </a:p>
        </p:txBody>
      </p:sp>
      <p:sp>
        <p:nvSpPr>
          <p:cNvPr id="3" name="Text Placeholder 2">
            <a:extLst>
              <a:ext uri="{FF2B5EF4-FFF2-40B4-BE49-F238E27FC236}">
                <a16:creationId xmlns:a16="http://schemas.microsoft.com/office/drawing/2014/main" id="{AE7D24A4-727C-72A9-79EF-06E3DC97CDD5}"/>
              </a:ext>
            </a:extLst>
          </p:cNvPr>
          <p:cNvSpPr>
            <a:spLocks noGrp="1"/>
          </p:cNvSpPr>
          <p:nvPr>
            <p:ph type="body" sz="quarter" idx="10"/>
          </p:nvPr>
        </p:nvSpPr>
        <p:spPr>
          <a:xfrm>
            <a:off x="709610" y="2098800"/>
            <a:ext cx="9920290" cy="813699"/>
          </a:xfrm>
        </p:spPr>
        <p:txBody>
          <a:bodyPr/>
          <a:lstStyle/>
          <a:p>
            <a:pPr>
              <a:buClr>
                <a:srgbClr val="006FB7"/>
              </a:buClr>
            </a:pPr>
            <a:r>
              <a:rPr lang="en-GB"/>
              <a:t>The Education Endowment Foundation guidance (EEF, 2026) suggests inclusive teaching involves:</a:t>
            </a:r>
          </a:p>
          <a:p>
            <a:pPr marL="342900" indent="-342900">
              <a:buClr>
                <a:srgbClr val="006FB7"/>
              </a:buClr>
              <a:buFont typeface="Arial" panose="020B0604020202020204" pitchFamily="34" charset="0"/>
              <a:buChar char="&gt;"/>
            </a:pPr>
            <a:r>
              <a:rPr lang="en-GB"/>
              <a:t>supporting every pupil to achieve and thrive</a:t>
            </a:r>
          </a:p>
          <a:p>
            <a:pPr marL="342900" indent="-342900">
              <a:buClr>
                <a:srgbClr val="006FB7"/>
              </a:buClr>
              <a:buFont typeface="Arial" panose="020B0604020202020204" pitchFamily="34" charset="0"/>
              <a:buChar char="&gt;"/>
            </a:pPr>
            <a:endParaRPr lang="en-GB"/>
          </a:p>
        </p:txBody>
      </p:sp>
      <p:sp>
        <p:nvSpPr>
          <p:cNvPr id="2" name="Text Placeholder 2">
            <a:extLst>
              <a:ext uri="{FF2B5EF4-FFF2-40B4-BE49-F238E27FC236}">
                <a16:creationId xmlns:a16="http://schemas.microsoft.com/office/drawing/2014/main" id="{1E382E5E-0762-E87A-68F3-E44CF2B7F196}"/>
              </a:ext>
            </a:extLst>
          </p:cNvPr>
          <p:cNvSpPr txBox="1">
            <a:spLocks/>
          </p:cNvSpPr>
          <p:nvPr/>
        </p:nvSpPr>
        <p:spPr>
          <a:xfrm>
            <a:off x="709610" y="3430033"/>
            <a:ext cx="10308009" cy="446401"/>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Clr>
                <a:srgbClr val="006FB7"/>
              </a:buClr>
              <a:buFont typeface="Arial" panose="020B0604020202020204" pitchFamily="34" charset="0"/>
              <a:buChar char="&gt;"/>
            </a:pPr>
            <a:r>
              <a:rPr lang="en-GB">
                <a:latin typeface="+mn-lt"/>
                <a:cs typeface="Arial" panose="020B0604020202020204" pitchFamily="34" charset="0"/>
              </a:rPr>
              <a:t>strengthening universal classroom approaches as well as adaptations</a:t>
            </a:r>
          </a:p>
          <a:p>
            <a:pPr marL="342900" indent="-342900">
              <a:buClr>
                <a:srgbClr val="006FB7"/>
              </a:buClr>
              <a:buFont typeface="Arial" panose="020B0604020202020204" pitchFamily="34" charset="0"/>
              <a:buChar char="&gt;"/>
            </a:pPr>
            <a:endParaRPr lang="en-GB">
              <a:latin typeface="+mn-lt"/>
              <a:cs typeface="Arial" panose="020B0604020202020204" pitchFamily="34" charset="0"/>
            </a:endParaRPr>
          </a:p>
        </p:txBody>
      </p:sp>
      <p:sp>
        <p:nvSpPr>
          <p:cNvPr id="6" name="Text Placeholder 2">
            <a:extLst>
              <a:ext uri="{FF2B5EF4-FFF2-40B4-BE49-F238E27FC236}">
                <a16:creationId xmlns:a16="http://schemas.microsoft.com/office/drawing/2014/main" id="{B63EC510-A017-6418-17FD-8B2DD913C361}"/>
              </a:ext>
            </a:extLst>
          </p:cNvPr>
          <p:cNvSpPr txBox="1">
            <a:spLocks/>
          </p:cNvSpPr>
          <p:nvPr/>
        </p:nvSpPr>
        <p:spPr>
          <a:xfrm>
            <a:off x="709610" y="3876434"/>
            <a:ext cx="10308009" cy="1027112"/>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Clr>
                <a:srgbClr val="006FB7"/>
              </a:buClr>
              <a:buFont typeface="Arial" panose="020B0604020202020204" pitchFamily="34" charset="0"/>
              <a:buChar char="&gt;"/>
            </a:pPr>
            <a:r>
              <a:rPr lang="en-GB">
                <a:latin typeface="+mn-lt"/>
                <a:cs typeface="Arial" panose="020B0604020202020204" pitchFamily="34" charset="0"/>
              </a:rPr>
              <a:t>drawing upon evidence-informed approaches to teaching</a:t>
            </a:r>
          </a:p>
          <a:p>
            <a:pPr marL="342900" indent="-342900">
              <a:buClr>
                <a:srgbClr val="006FB7"/>
              </a:buClr>
              <a:buFont typeface="Arial" panose="020B0604020202020204" pitchFamily="34" charset="0"/>
              <a:buChar char="&gt;"/>
            </a:pPr>
            <a:endParaRPr lang="en-GB">
              <a:latin typeface="+mn-lt"/>
              <a:cs typeface="Arial" panose="020B0604020202020204" pitchFamily="34" charset="0"/>
            </a:endParaRPr>
          </a:p>
        </p:txBody>
      </p:sp>
      <p:sp>
        <p:nvSpPr>
          <p:cNvPr id="5" name="Slide Number Placeholder 4">
            <a:extLst>
              <a:ext uri="{FF2B5EF4-FFF2-40B4-BE49-F238E27FC236}">
                <a16:creationId xmlns:a16="http://schemas.microsoft.com/office/drawing/2014/main" id="{7F241603-707A-46F0-4C62-09A4FCD831AE}"/>
              </a:ext>
            </a:extLst>
          </p:cNvPr>
          <p:cNvSpPr>
            <a:spLocks noGrp="1"/>
          </p:cNvSpPr>
          <p:nvPr>
            <p:ph type="sldNum" sz="quarter" idx="12"/>
          </p:nvPr>
        </p:nvSpPr>
        <p:spPr/>
        <p:txBody>
          <a:bodyPr/>
          <a:lstStyle/>
          <a:p>
            <a:fld id="{BA634521-C80F-DA4F-BE98-7119B7CE3C87}" type="slidenum">
              <a:rPr lang="en-US" smtClean="0"/>
              <a:pPr/>
              <a:t>13</a:t>
            </a:fld>
            <a:endParaRPr lang="en-US"/>
          </a:p>
        </p:txBody>
      </p:sp>
    </p:spTree>
    <p:extLst>
      <p:ext uri="{BB962C8B-B14F-4D97-AF65-F5344CB8AC3E}">
        <p14:creationId xmlns:p14="http://schemas.microsoft.com/office/powerpoint/2010/main" val="377723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54AA98-23F2-18A0-7BE4-275A277C097C}"/>
              </a:ext>
            </a:extLst>
          </p:cNvPr>
          <p:cNvSpPr>
            <a:spLocks noGrp="1"/>
          </p:cNvSpPr>
          <p:nvPr>
            <p:ph type="title"/>
          </p:nvPr>
        </p:nvSpPr>
        <p:spPr/>
        <p:txBody>
          <a:bodyPr/>
          <a:lstStyle/>
          <a:p>
            <a:r>
              <a:rPr lang="en-GB"/>
              <a:t>Two-part model</a:t>
            </a:r>
          </a:p>
        </p:txBody>
      </p:sp>
      <p:sp>
        <p:nvSpPr>
          <p:cNvPr id="3" name="Text Placeholder 2">
            <a:extLst>
              <a:ext uri="{FF2B5EF4-FFF2-40B4-BE49-F238E27FC236}">
                <a16:creationId xmlns:a16="http://schemas.microsoft.com/office/drawing/2014/main" id="{047FC88C-C0D8-2C19-7389-7B872AC146A4}"/>
              </a:ext>
            </a:extLst>
          </p:cNvPr>
          <p:cNvSpPr>
            <a:spLocks noGrp="1"/>
          </p:cNvSpPr>
          <p:nvPr>
            <p:ph type="body" sz="quarter" idx="10"/>
          </p:nvPr>
        </p:nvSpPr>
        <p:spPr>
          <a:xfrm>
            <a:off x="709613" y="1736725"/>
            <a:ext cx="10132225" cy="2966854"/>
          </a:xfrm>
        </p:spPr>
        <p:txBody>
          <a:bodyPr vert="horz" lIns="0" tIns="0" rIns="0" bIns="0" rtlCol="0" anchor="t">
            <a:noAutofit/>
          </a:bodyPr>
          <a:lstStyle/>
          <a:p>
            <a:pPr>
              <a:buClr>
                <a:srgbClr val="17B5EA"/>
              </a:buClr>
            </a:pPr>
            <a:r>
              <a:rPr lang="en-GB"/>
              <a:t>The EEF’s two-part model can be helpful when we’re thinking hard about how to support learners (EEF, 2026).</a:t>
            </a:r>
          </a:p>
          <a:p>
            <a:pPr>
              <a:buClr>
                <a:srgbClr val="17B5EA"/>
              </a:buClr>
            </a:pPr>
            <a:r>
              <a:rPr lang="en-GB" b="1"/>
              <a:t>Universal approaches: what we do every day for all pupils</a:t>
            </a:r>
          </a:p>
          <a:p>
            <a:pPr>
              <a:buClr>
                <a:srgbClr val="17B5EA"/>
              </a:buClr>
            </a:pPr>
            <a:r>
              <a:rPr lang="en-GB"/>
              <a:t>Approaches</a:t>
            </a:r>
            <a:r>
              <a:rPr lang="en-GB" b="1"/>
              <a:t> </a:t>
            </a:r>
            <a:r>
              <a:rPr lang="en-GB"/>
              <a:t>that benefit everyone but are likely to be especially important for pupils who face additional challenges.</a:t>
            </a:r>
          </a:p>
          <a:p>
            <a:pPr>
              <a:buClr>
                <a:srgbClr val="17B5EA"/>
              </a:buClr>
            </a:pPr>
            <a:r>
              <a:rPr lang="en-GB" b="1"/>
              <a:t>Adaptations and additional support </a:t>
            </a:r>
          </a:p>
          <a:p>
            <a:pPr>
              <a:buClr>
                <a:srgbClr val="17B5EA"/>
              </a:buClr>
            </a:pPr>
            <a:r>
              <a:rPr lang="en-GB"/>
              <a:t>Adaptations and additional support that might only be needed for a short time, or on an ongoing basis, for some pupils.</a:t>
            </a:r>
          </a:p>
          <a:p>
            <a:endParaRPr lang="en-GB"/>
          </a:p>
        </p:txBody>
      </p:sp>
      <p:sp>
        <p:nvSpPr>
          <p:cNvPr id="5" name="Slide Number Placeholder 4">
            <a:extLst>
              <a:ext uri="{FF2B5EF4-FFF2-40B4-BE49-F238E27FC236}">
                <a16:creationId xmlns:a16="http://schemas.microsoft.com/office/drawing/2014/main" id="{0D9FFB18-B547-3B78-4A11-02939AB99A5A}"/>
              </a:ext>
            </a:extLst>
          </p:cNvPr>
          <p:cNvSpPr>
            <a:spLocks noGrp="1"/>
          </p:cNvSpPr>
          <p:nvPr>
            <p:ph type="sldNum" sz="quarter" idx="12"/>
          </p:nvPr>
        </p:nvSpPr>
        <p:spPr/>
        <p:txBody>
          <a:bodyPr/>
          <a:lstStyle/>
          <a:p>
            <a:fld id="{BA634521-C80F-DA4F-BE98-7119B7CE3C87}" type="slidenum">
              <a:rPr lang="en-US" smtClean="0"/>
              <a:pPr/>
              <a:t>14</a:t>
            </a:fld>
            <a:endParaRPr lang="en-US"/>
          </a:p>
        </p:txBody>
      </p:sp>
    </p:spTree>
    <p:extLst>
      <p:ext uri="{BB962C8B-B14F-4D97-AF65-F5344CB8AC3E}">
        <p14:creationId xmlns:p14="http://schemas.microsoft.com/office/powerpoint/2010/main" val="137662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50468-E465-25C9-8449-F2DEBB50FB62}"/>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C7D22D65-C655-9F4F-301F-D61FF91EA02B}"/>
              </a:ext>
            </a:extLst>
          </p:cNvPr>
          <p:cNvSpPr>
            <a:spLocks noGrp="1"/>
          </p:cNvSpPr>
          <p:nvPr>
            <p:ph type="title"/>
          </p:nvPr>
        </p:nvSpPr>
        <p:spPr>
          <a:xfrm>
            <a:off x="1748386" y="-543735"/>
            <a:ext cx="9757814" cy="1027112"/>
          </a:xfrm>
        </p:spPr>
        <p:txBody>
          <a:bodyPr/>
          <a:lstStyle/>
          <a:p>
            <a:r>
              <a:rPr lang="en-US">
                <a:latin typeface="Arial" panose="020B0604020202020204" pitchFamily="34" charset="0"/>
              </a:rPr>
              <a:t>Reflection on the two-part model</a:t>
            </a:r>
            <a:endParaRPr lang="en-US"/>
          </a:p>
        </p:txBody>
      </p:sp>
      <p:sp>
        <p:nvSpPr>
          <p:cNvPr id="2" name="Title 4">
            <a:extLst>
              <a:ext uri="{FF2B5EF4-FFF2-40B4-BE49-F238E27FC236}">
                <a16:creationId xmlns:a16="http://schemas.microsoft.com/office/drawing/2014/main" id="{D163AF3C-6741-5138-C150-D088F1DB2726}"/>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pic>
        <p:nvPicPr>
          <p:cNvPr id="10" name="Picture 9">
            <a:extLst>
              <a:ext uri="{FF2B5EF4-FFF2-40B4-BE49-F238E27FC236}">
                <a16:creationId xmlns:a16="http://schemas.microsoft.com/office/drawing/2014/main" id="{CCF2B4D8-28E0-31F2-345A-885F7436DA2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19" name="Text Placeholder 41">
            <a:extLst>
              <a:ext uri="{FF2B5EF4-FFF2-40B4-BE49-F238E27FC236}">
                <a16:creationId xmlns:a16="http://schemas.microsoft.com/office/drawing/2014/main" id="{193251C4-1FFC-BB2F-42BE-01521E4AE6D5}"/>
              </a:ext>
            </a:extLst>
          </p:cNvPr>
          <p:cNvSpPr txBox="1">
            <a:spLocks/>
          </p:cNvSpPr>
          <p:nvPr/>
        </p:nvSpPr>
        <p:spPr>
          <a:xfrm>
            <a:off x="709614" y="1935126"/>
            <a:ext cx="10796586" cy="3062175"/>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spcAft>
                <a:spcPts val="600"/>
              </a:spcAft>
              <a:buClr>
                <a:srgbClr val="006FB7"/>
              </a:buClr>
            </a:pPr>
            <a:r>
              <a:rPr lang="en-GB">
                <a:cs typeface="Arial" panose="020B0604020202020204" pitchFamily="34" charset="0"/>
              </a:rPr>
              <a:t>"The two parts of the model should be viewed as complementary and overlapping, rather than sequential steps. Schools should consider universal approaches together with adaptations and additional support when planning lessons and whole school support."</a:t>
            </a:r>
          </a:p>
          <a:p>
            <a:pPr lvl="0" algn="r">
              <a:lnSpc>
                <a:spcPct val="100000"/>
              </a:lnSpc>
              <a:spcAft>
                <a:spcPts val="600"/>
              </a:spcAft>
              <a:buClr>
                <a:srgbClr val="006FB7"/>
              </a:buClr>
            </a:pPr>
            <a:r>
              <a:rPr lang="en-GB">
                <a:cs typeface="Arial" panose="020B0604020202020204" pitchFamily="34" charset="0"/>
              </a:rPr>
              <a:t>(EEF, 2026)</a:t>
            </a:r>
            <a:endParaRPr kumimoji="0" lang="en-GB" sz="2000" b="0" i="0" u="none" strike="noStrike" kern="1200" cap="none" spc="-20" normalizeH="0" baseline="0" noProof="0">
              <a:ln>
                <a:noFill/>
              </a:ln>
              <a:solidFill>
                <a:srgbClr val="0C0D0D"/>
              </a:solidFill>
              <a:effectLst/>
              <a:uLnTx/>
              <a:uFillTx/>
              <a:latin typeface="Arial" panose="020B0604020202020204"/>
              <a:ea typeface="Calibri"/>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
                <a:srgbClr val="006FB7"/>
              </a:buClr>
              <a:buSzTx/>
              <a:buFont typeface="Arial" panose="020B0604020202020204" pitchFamily="34" charset="0"/>
              <a:buNone/>
              <a:tabLst/>
              <a:defRPr/>
            </a:pPr>
            <a:endParaRPr lang="en-GB">
              <a:solidFill>
                <a:srgbClr val="0C0D0D"/>
              </a:solidFill>
              <a:latin typeface="Arial" panose="020B0604020202020204"/>
              <a:ea typeface="Calibri"/>
              <a:cs typeface="Arial" panose="020B0604020202020204" pitchFamily="34" charset="0"/>
            </a:endParaRPr>
          </a:p>
          <a:p>
            <a:pPr>
              <a:lnSpc>
                <a:spcPct val="100000"/>
              </a:lnSpc>
              <a:spcAft>
                <a:spcPts val="600"/>
              </a:spcAft>
              <a:buClr>
                <a:srgbClr val="006FB7"/>
              </a:buClr>
              <a:defRPr/>
            </a:pPr>
            <a:r>
              <a:rPr kumimoji="0" lang="en-GB" sz="2000" b="0" i="0" u="none" strike="noStrike" kern="1200" cap="none" spc="-20" normalizeH="0" baseline="0" noProof="0">
                <a:ln>
                  <a:noFill/>
                </a:ln>
                <a:solidFill>
                  <a:srgbClr val="0C0D0D"/>
                </a:solidFill>
                <a:effectLst/>
                <a:uLnTx/>
                <a:uFillTx/>
                <a:latin typeface="Arial" panose="020B0604020202020204"/>
                <a:ea typeface="Calibri"/>
                <a:cs typeface="Arial" panose="020B0604020202020204" pitchFamily="34" charset="0"/>
              </a:rPr>
              <a:t>Think about a class that you currently teach</a:t>
            </a:r>
            <a:r>
              <a:rPr lang="en-GB">
                <a:solidFill>
                  <a:srgbClr val="0C0D0D"/>
                </a:solidFill>
                <a:latin typeface="Arial" panose="020B0604020202020204"/>
                <a:ea typeface="Calibri"/>
                <a:cs typeface="Arial" panose="020B0604020202020204" pitchFamily="34" charset="0"/>
              </a:rPr>
              <a:t>: </a:t>
            </a:r>
            <a:endParaRPr lang="en-GB" sz="2000" b="0" i="0" u="none" strike="noStrike" kern="1200" cap="none" spc="-20" normalizeH="0" baseline="0" noProof="0">
              <a:ln>
                <a:noFill/>
              </a:ln>
              <a:solidFill>
                <a:srgbClr val="0C0D0D"/>
              </a:solidFill>
              <a:effectLst/>
              <a:uLnTx/>
              <a:uFillTx/>
              <a:latin typeface="Arial" panose="020B0604020202020204"/>
              <a:ea typeface="Calibri"/>
              <a:cs typeface="Arial" panose="020B0604020202020204" pitchFamily="34" charset="0"/>
            </a:endParaRPr>
          </a:p>
          <a:p>
            <a:pPr marL="446088" marR="0" lvl="0" indent="-265113" algn="l" defTabSz="889000" rtl="0" eaLnBrk="1" fontAlgn="auto" latinLnBrk="0" hangingPunct="1">
              <a:lnSpc>
                <a:spcPct val="90000"/>
              </a:lnSpc>
              <a:spcBef>
                <a:spcPct val="0"/>
              </a:spcBef>
              <a:spcAft>
                <a:spcPts val="1200"/>
              </a:spcAft>
              <a:buClr>
                <a:srgbClr val="003764"/>
              </a:buClr>
              <a:buSzTx/>
              <a:buFont typeface="Segoe UI" panose="020B0502040204020203" pitchFamily="34" charset="0"/>
              <a:buChar char="&gt;"/>
              <a:tabLst/>
              <a:defRPr/>
            </a:pPr>
            <a:r>
              <a:rPr kumimoji="0" lang="en-GB" sz="2000" b="0" i="0" u="none" strike="noStrike" kern="1200" cap="none" spc="-20" normalizeH="0" baseline="0" noProof="0">
                <a:ln>
                  <a:noFill/>
                </a:ln>
                <a:solidFill>
                  <a:sysClr val="windowText" lastClr="000000"/>
                </a:solidFill>
                <a:effectLst/>
                <a:uLnTx/>
                <a:uFillTx/>
                <a:latin typeface="Arial" panose="020B0604020202020204"/>
                <a:ea typeface="+mn-ea"/>
                <a:cs typeface="Arial" panose="020B0604020202020204" pitchFamily="34" charset="0"/>
              </a:rPr>
              <a:t>To what extent are you taking this approach currently, and what impact is it having?</a:t>
            </a:r>
          </a:p>
          <a:p>
            <a:pPr marL="446088" marR="0" lvl="0" indent="-265113" algn="l" defTabSz="889000" rtl="0" eaLnBrk="1" fontAlgn="auto" latinLnBrk="0" hangingPunct="1">
              <a:lnSpc>
                <a:spcPct val="90000"/>
              </a:lnSpc>
              <a:spcBef>
                <a:spcPct val="0"/>
              </a:spcBef>
              <a:spcAft>
                <a:spcPts val="1200"/>
              </a:spcAft>
              <a:buClr>
                <a:srgbClr val="003764"/>
              </a:buClr>
              <a:buSzTx/>
              <a:buFont typeface="Segoe UI" panose="020B0502040204020203" pitchFamily="34" charset="0"/>
              <a:buChar char="&gt;"/>
              <a:tabLst/>
              <a:defRPr/>
            </a:pPr>
            <a:r>
              <a:rPr kumimoji="0" lang="en-GB" sz="2000" b="0" i="0" u="none" strike="noStrike" kern="1200" cap="none" spc="-20" normalizeH="0" baseline="0" noProof="0">
                <a:ln>
                  <a:noFill/>
                </a:ln>
                <a:solidFill>
                  <a:sysClr val="windowText" lastClr="000000"/>
                </a:solidFill>
                <a:effectLst/>
                <a:uLnTx/>
                <a:uFillTx/>
                <a:latin typeface="Arial" panose="020B0604020202020204"/>
                <a:ea typeface="+mn-ea"/>
                <a:cs typeface="Arial" panose="020B0604020202020204" pitchFamily="34" charset="0"/>
              </a:rPr>
              <a:t>Where you aren’t currently taking this approach, what barriers are you facing?</a:t>
            </a:r>
            <a:endParaRPr kumimoji="0" lang="en-US" sz="2000" b="0" i="0" u="none" strike="noStrike" kern="1200" cap="none" spc="-20" normalizeH="0" baseline="0" noProof="0">
              <a:ln>
                <a:noFill/>
              </a:ln>
              <a:solidFill>
                <a:sysClr val="windowText" lastClr="000000"/>
              </a:solidFill>
              <a:effectLst/>
              <a:uLnTx/>
              <a:uFillTx/>
              <a:latin typeface="Arial" panose="020B0604020202020204"/>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
                <a:srgbClr val="006FB7"/>
              </a:buClr>
              <a:buSzTx/>
              <a:buFont typeface="Arial" panose="020B0604020202020204" pitchFamily="34" charset="0"/>
              <a:buNone/>
              <a:tabLst/>
              <a:defRPr/>
            </a:pPr>
            <a:endParaRPr kumimoji="0" lang="en-GB" sz="2000" b="0" i="0" u="none" strike="noStrike" kern="1200" cap="none" spc="-20" normalizeH="0" baseline="0" noProof="0">
              <a:ln>
                <a:noFill/>
              </a:ln>
              <a:solidFill>
                <a:srgbClr val="0C0D0D"/>
              </a:solidFill>
              <a:effectLst/>
              <a:uLnTx/>
              <a:uFillTx/>
              <a:latin typeface="Arial" panose="020B0604020202020204" pitchFamily="34" charset="0"/>
              <a:ea typeface="Calibri"/>
              <a:cs typeface="Arial" panose="020B0604020202020204" pitchFamily="34" charset="0"/>
            </a:endParaRPr>
          </a:p>
          <a:p>
            <a:pPr marL="0" marR="0" lvl="0" indent="0" algn="l"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5" name="Slide Number Placeholder 4">
            <a:extLst>
              <a:ext uri="{FF2B5EF4-FFF2-40B4-BE49-F238E27FC236}">
                <a16:creationId xmlns:a16="http://schemas.microsoft.com/office/drawing/2014/main" id="{B878DC4F-0152-62F1-166C-E698BADFEFE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69815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73DE2-18B0-AC22-4990-DA01B47EF4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7D3CC1-7040-E985-C666-F02E35DB6FE6}"/>
              </a:ext>
            </a:extLst>
          </p:cNvPr>
          <p:cNvSpPr>
            <a:spLocks noGrp="1"/>
          </p:cNvSpPr>
          <p:nvPr>
            <p:ph type="title"/>
          </p:nvPr>
        </p:nvSpPr>
        <p:spPr>
          <a:xfrm>
            <a:off x="695999" y="-713643"/>
            <a:ext cx="10800000" cy="1027112"/>
          </a:xfrm>
        </p:spPr>
        <p:txBody>
          <a:bodyPr/>
          <a:lstStyle/>
          <a:p>
            <a:r>
              <a:rPr lang="en-GB"/>
              <a:t>Universal approaches</a:t>
            </a:r>
          </a:p>
        </p:txBody>
      </p:sp>
      <p:sp>
        <p:nvSpPr>
          <p:cNvPr id="3" name="Text Placeholder 2">
            <a:extLst>
              <a:ext uri="{FF2B5EF4-FFF2-40B4-BE49-F238E27FC236}">
                <a16:creationId xmlns:a16="http://schemas.microsoft.com/office/drawing/2014/main" id="{B209688E-7DCF-B2B3-D35B-2564434DE7E2}"/>
              </a:ext>
            </a:extLst>
          </p:cNvPr>
          <p:cNvSpPr txBox="1">
            <a:spLocks/>
          </p:cNvSpPr>
          <p:nvPr/>
        </p:nvSpPr>
        <p:spPr>
          <a:xfrm>
            <a:off x="702469" y="1302496"/>
            <a:ext cx="10805224" cy="741856"/>
          </a:xfrm>
          <a:prstGeom prst="rect">
            <a:avLst/>
          </a:prstGeom>
          <a:solidFill>
            <a:schemeClr val="bg1"/>
          </a:solidFill>
          <a:ln w="28575">
            <a:solidFill>
              <a:schemeClr val="tx2"/>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What is inclusive teaching?</a:t>
            </a:r>
          </a:p>
        </p:txBody>
      </p:sp>
      <p:sp>
        <p:nvSpPr>
          <p:cNvPr id="12" name="Text Placeholder 3">
            <a:extLst>
              <a:ext uri="{FF2B5EF4-FFF2-40B4-BE49-F238E27FC236}">
                <a16:creationId xmlns:a16="http://schemas.microsoft.com/office/drawing/2014/main" id="{AAED190A-15EF-EF2D-8913-F9406B31B2B5}"/>
              </a:ext>
            </a:extLst>
          </p:cNvPr>
          <p:cNvSpPr txBox="1">
            <a:spLocks/>
          </p:cNvSpPr>
          <p:nvPr/>
        </p:nvSpPr>
        <p:spPr>
          <a:xfrm>
            <a:off x="1014412" y="2207545"/>
            <a:ext cx="10163176" cy="741856"/>
          </a:xfrm>
          <a:prstGeom prst="rect">
            <a:avLst/>
          </a:prstGeom>
          <a:solidFill>
            <a:schemeClr val="accent1">
              <a:lumMod val="20000"/>
              <a:lumOff val="80000"/>
            </a:schemeClr>
          </a:solidFill>
          <a:ln w="28575">
            <a:solidFill>
              <a:schemeClr val="accent1"/>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rgbClr val="0C0D0D"/>
                </a:solidFill>
                <a:effectLst/>
                <a:uLnTx/>
                <a:uFillTx/>
                <a:latin typeface="Arial" panose="020B0604020202020204" pitchFamily="34" charset="0"/>
                <a:ea typeface="+mn-ea"/>
                <a:cs typeface="Arial" panose="020B0604020202020204" pitchFamily="34" charset="0"/>
              </a:rPr>
              <a:t>Universal approaches</a:t>
            </a:r>
          </a:p>
        </p:txBody>
      </p:sp>
      <p:sp>
        <p:nvSpPr>
          <p:cNvPr id="14" name="Text Placeholder 4">
            <a:extLst>
              <a:ext uri="{FF2B5EF4-FFF2-40B4-BE49-F238E27FC236}">
                <a16:creationId xmlns:a16="http://schemas.microsoft.com/office/drawing/2014/main" id="{6C7CFBA6-5377-5E29-B435-2AB8CD809E31}"/>
              </a:ext>
            </a:extLst>
          </p:cNvPr>
          <p:cNvSpPr txBox="1">
            <a:spLocks/>
          </p:cNvSpPr>
          <p:nvPr/>
        </p:nvSpPr>
        <p:spPr>
          <a:xfrm>
            <a:off x="1014412" y="3117357"/>
            <a:ext cx="1016317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rgbClr val="0C0D0D"/>
                </a:solidFill>
                <a:effectLst/>
                <a:uLnTx/>
                <a:uFillTx/>
                <a:latin typeface="Arial" panose="020B0604020202020204" pitchFamily="34" charset="0"/>
                <a:ea typeface="+mn-ea"/>
                <a:cs typeface="Arial" panose="020B0604020202020204" pitchFamily="34" charset="0"/>
              </a:rPr>
              <a:t>Adaptations &amp; additional support</a:t>
            </a:r>
          </a:p>
        </p:txBody>
      </p:sp>
      <p:sp>
        <p:nvSpPr>
          <p:cNvPr id="16" name="Text Placeholder 3">
            <a:extLst>
              <a:ext uri="{FF2B5EF4-FFF2-40B4-BE49-F238E27FC236}">
                <a16:creationId xmlns:a16="http://schemas.microsoft.com/office/drawing/2014/main" id="{7EC81B94-35D1-8E4A-E20F-CE50DD3A0871}"/>
              </a:ext>
            </a:extLst>
          </p:cNvPr>
          <p:cNvSpPr txBox="1">
            <a:spLocks/>
          </p:cNvSpPr>
          <p:nvPr/>
        </p:nvSpPr>
        <p:spPr>
          <a:xfrm>
            <a:off x="669132" y="4022406"/>
            <a:ext cx="10800000" cy="741856"/>
          </a:xfrm>
          <a:prstGeom prst="rect">
            <a:avLst/>
          </a:prstGeom>
          <a:no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a:ln>
                  <a:noFill/>
                </a:ln>
                <a:solidFill>
                  <a:srgbClr val="0C0D0D"/>
                </a:solidFill>
                <a:effectLst/>
                <a:uLnTx/>
                <a:uFillTx/>
                <a:latin typeface="Arial" panose="020B0604020202020204" pitchFamily="34" charset="0"/>
                <a:ea typeface="+mn-ea"/>
                <a:cs typeface="Arial" panose="020B0604020202020204" pitchFamily="34" charset="0"/>
              </a:rPr>
              <a:t>Reflections</a:t>
            </a:r>
          </a:p>
        </p:txBody>
      </p:sp>
      <p:sp>
        <p:nvSpPr>
          <p:cNvPr id="6" name="Slide Number Placeholder 5">
            <a:extLst>
              <a:ext uri="{FF2B5EF4-FFF2-40B4-BE49-F238E27FC236}">
                <a16:creationId xmlns:a16="http://schemas.microsoft.com/office/drawing/2014/main" id="{5CA2C9F6-6D3A-6DDE-76DC-9F993040094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14939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C298A-B961-52FB-30CF-6AEA36CCB8DA}"/>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54AB027D-6BF6-7651-EB12-29E618FE74A2}"/>
              </a:ext>
            </a:extLst>
          </p:cNvPr>
          <p:cNvSpPr txBox="1">
            <a:spLocks noGrp="1"/>
          </p:cNvSpPr>
          <p:nvPr>
            <p:ph type="title" idx="4294967295"/>
          </p:nvPr>
        </p:nvSpPr>
        <p:spPr>
          <a:xfrm>
            <a:off x="709612" y="-1012030"/>
            <a:ext cx="10800000" cy="102711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GB" sz="4000" b="1" i="0" u="none" strike="noStrike" kern="1200" cap="none" spc="0" normalizeH="0" baseline="0" noProof="0" dirty="0">
                <a:ln>
                  <a:noFill/>
                </a:ln>
                <a:solidFill>
                  <a:schemeClr val="accent2"/>
                </a:solidFill>
                <a:effectLst/>
                <a:uLnTx/>
                <a:uFillTx/>
                <a:latin typeface="+mn-lt"/>
                <a:ea typeface="+mj-ea"/>
                <a:cs typeface="Arial" panose="020B0604020202020204" pitchFamily="34" charset="0"/>
              </a:rPr>
              <a:t>Aspects of universal approaches</a:t>
            </a:r>
          </a:p>
        </p:txBody>
      </p:sp>
      <p:sp>
        <p:nvSpPr>
          <p:cNvPr id="2" name="Title 3">
            <a:extLst>
              <a:ext uri="{FF2B5EF4-FFF2-40B4-BE49-F238E27FC236}">
                <a16:creationId xmlns:a16="http://schemas.microsoft.com/office/drawing/2014/main" id="{B772B3CD-244E-720D-BBBB-58A75D18E9A4}"/>
              </a:ext>
            </a:extLst>
          </p:cNvPr>
          <p:cNvSpPr txBox="1">
            <a:spLocks/>
          </p:cNvSpPr>
          <p:nvPr/>
        </p:nvSpPr>
        <p:spPr>
          <a:xfrm>
            <a:off x="709612" y="709613"/>
            <a:ext cx="10800000" cy="102711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GB" sz="4000" b="1" i="0" u="none" strike="noStrike" kern="1200" cap="none" spc="0" normalizeH="0" baseline="0" noProof="0">
                <a:ln>
                  <a:noFill/>
                </a:ln>
                <a:solidFill>
                  <a:schemeClr val="accent2"/>
                </a:solidFill>
                <a:effectLst/>
                <a:uLnTx/>
                <a:uFillTx/>
                <a:latin typeface="+mn-lt"/>
                <a:ea typeface="+mj-ea"/>
                <a:cs typeface="Arial" panose="020B0604020202020204" pitchFamily="34" charset="0"/>
              </a:rPr>
              <a:t>Universal approaches</a:t>
            </a:r>
            <a:endParaRPr kumimoji="0" lang="en-GB" sz="4000" b="1" i="0" u="none" strike="noStrike" kern="1200" cap="none" spc="0" normalizeH="0" baseline="0" noProof="0" dirty="0">
              <a:ln>
                <a:noFill/>
              </a:ln>
              <a:solidFill>
                <a:schemeClr val="accent2"/>
              </a:solidFill>
              <a:effectLst/>
              <a:uLnTx/>
              <a:uFillTx/>
              <a:latin typeface="+mn-lt"/>
              <a:ea typeface="+mj-ea"/>
              <a:cs typeface="Arial" panose="020B0604020202020204" pitchFamily="34" charset="0"/>
            </a:endParaRPr>
          </a:p>
        </p:txBody>
      </p:sp>
      <p:sp>
        <p:nvSpPr>
          <p:cNvPr id="3" name="Text Placeholder 2">
            <a:extLst>
              <a:ext uri="{FF2B5EF4-FFF2-40B4-BE49-F238E27FC236}">
                <a16:creationId xmlns:a16="http://schemas.microsoft.com/office/drawing/2014/main" id="{F36B3418-C9DB-4E79-C70C-00102ED5755F}"/>
              </a:ext>
            </a:extLst>
          </p:cNvPr>
          <p:cNvSpPr>
            <a:spLocks noGrp="1"/>
          </p:cNvSpPr>
          <p:nvPr>
            <p:ph type="body" sz="quarter" idx="10"/>
          </p:nvPr>
        </p:nvSpPr>
        <p:spPr>
          <a:xfrm>
            <a:off x="709612" y="2098674"/>
            <a:ext cx="9734551" cy="3267409"/>
          </a:xfrm>
        </p:spPr>
        <p:txBody>
          <a:bodyPr vert="horz" lIns="0" tIns="0" rIns="0" bIns="0" rtlCol="0" anchor="t">
            <a:noAutofit/>
          </a:bodyPr>
          <a:lstStyle/>
          <a:p>
            <a:pPr>
              <a:buClr>
                <a:srgbClr val="17B5EA"/>
              </a:buClr>
            </a:pPr>
            <a:r>
              <a:rPr lang="en-GB" dirty="0"/>
              <a:t>The EEF (2026) guidance suggests that universal approaches are the foundation of inclusive teaching:</a:t>
            </a:r>
          </a:p>
          <a:p>
            <a:pPr marL="342900" indent="-342900">
              <a:buClr>
                <a:srgbClr val="1D70B8"/>
              </a:buClr>
              <a:buFont typeface="Segoe UI" panose="020B0502040204020203" pitchFamily="34" charset="0"/>
              <a:buChar char="&gt;"/>
            </a:pPr>
            <a:r>
              <a:rPr lang="en-GB" dirty="0">
                <a:cs typeface="Segoe UI"/>
              </a:rPr>
              <a:t>The teaching practices we know are really important for good teaching for all, are especially important for pupils with additional needs. </a:t>
            </a:r>
          </a:p>
          <a:p>
            <a:pPr marL="342900" indent="-342900">
              <a:buClr>
                <a:srgbClr val="1D70B8"/>
              </a:buClr>
              <a:buFont typeface="Segoe UI" panose="020B0502040204020203" pitchFamily="34" charset="0"/>
              <a:buChar char="&gt;"/>
            </a:pPr>
            <a:r>
              <a:rPr lang="en-GB" dirty="0"/>
              <a:t>A starting point for improving inclusive teaching is to </a:t>
            </a:r>
            <a:r>
              <a:rPr lang="en-GB" i="1" dirty="0"/>
              <a:t>keep getting better</a:t>
            </a:r>
            <a:r>
              <a:rPr lang="en-GB" dirty="0"/>
              <a:t> at doing these fundamentals.</a:t>
            </a:r>
          </a:p>
          <a:p>
            <a:pPr marL="342900" indent="-342900">
              <a:buClr>
                <a:srgbClr val="1D70B8"/>
              </a:buClr>
              <a:buFont typeface="Segoe UI" panose="020B0502040204020203" pitchFamily="34" charset="0"/>
              <a:buChar char="&gt;"/>
            </a:pPr>
            <a:r>
              <a:rPr lang="en-GB" dirty="0">
                <a:cs typeface="Segoe UI"/>
              </a:rPr>
              <a:t>Universal approaches provide a strong foundation for inclusion: however, they are a powerful starting point, not a recipe book or tick list.</a:t>
            </a:r>
          </a:p>
          <a:p>
            <a:endParaRPr lang="en-GB" dirty="0"/>
          </a:p>
        </p:txBody>
      </p:sp>
      <p:sp>
        <p:nvSpPr>
          <p:cNvPr id="5" name="Slide Number Placeholder 4">
            <a:extLst>
              <a:ext uri="{FF2B5EF4-FFF2-40B4-BE49-F238E27FC236}">
                <a16:creationId xmlns:a16="http://schemas.microsoft.com/office/drawing/2014/main" id="{61D3B4F9-0CAB-A3AD-A536-D4AF6A35DD50}"/>
              </a:ext>
            </a:extLst>
          </p:cNvPr>
          <p:cNvSpPr>
            <a:spLocks noGrp="1"/>
          </p:cNvSpPr>
          <p:nvPr>
            <p:ph type="sldNum" sz="quarter" idx="12"/>
          </p:nvPr>
        </p:nvSpPr>
        <p:spPr/>
        <p:txBody>
          <a:bodyPr/>
          <a:lstStyle/>
          <a:p>
            <a:fld id="{BA634521-C80F-DA4F-BE98-7119B7CE3C87}" type="slidenum">
              <a:rPr lang="en-US" smtClean="0"/>
              <a:pPr/>
              <a:t>17</a:t>
            </a:fld>
            <a:endParaRPr lang="en-US"/>
          </a:p>
        </p:txBody>
      </p:sp>
    </p:spTree>
    <p:extLst>
      <p:ext uri="{BB962C8B-B14F-4D97-AF65-F5344CB8AC3E}">
        <p14:creationId xmlns:p14="http://schemas.microsoft.com/office/powerpoint/2010/main" val="1258048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6DAA6-60A1-F01F-B11A-7414AF5B801A}"/>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83B59097-3650-1D0B-CF78-B280D284D31B}"/>
              </a:ext>
            </a:extLst>
          </p:cNvPr>
          <p:cNvSpPr txBox="1">
            <a:spLocks noGrp="1"/>
          </p:cNvSpPr>
          <p:nvPr>
            <p:ph type="title" idx="4294967295"/>
          </p:nvPr>
        </p:nvSpPr>
        <p:spPr>
          <a:xfrm>
            <a:off x="709612" y="709613"/>
            <a:ext cx="10800000" cy="102711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GB" sz="4000" b="1" i="0" u="none" strike="noStrike" kern="1200" cap="none" spc="0" normalizeH="0" baseline="0" noProof="0" dirty="0">
                <a:ln>
                  <a:noFill/>
                </a:ln>
                <a:solidFill>
                  <a:schemeClr val="accent2"/>
                </a:solidFill>
                <a:effectLst/>
                <a:uLnTx/>
                <a:uFillTx/>
                <a:latin typeface="+mn-lt"/>
                <a:ea typeface="+mj-ea"/>
                <a:cs typeface="Arial" panose="020B0604020202020204" pitchFamily="34" charset="0"/>
              </a:rPr>
              <a:t>Universal approaches within inclusive teaching</a:t>
            </a:r>
          </a:p>
        </p:txBody>
      </p:sp>
      <p:sp>
        <p:nvSpPr>
          <p:cNvPr id="3" name="Text Placeholder 2">
            <a:extLst>
              <a:ext uri="{FF2B5EF4-FFF2-40B4-BE49-F238E27FC236}">
                <a16:creationId xmlns:a16="http://schemas.microsoft.com/office/drawing/2014/main" id="{8E110FDF-04FF-1D5E-9E99-B2804604DC92}"/>
              </a:ext>
            </a:extLst>
          </p:cNvPr>
          <p:cNvSpPr>
            <a:spLocks noGrp="1"/>
          </p:cNvSpPr>
          <p:nvPr>
            <p:ph type="body" sz="quarter" idx="10"/>
          </p:nvPr>
        </p:nvSpPr>
        <p:spPr>
          <a:xfrm>
            <a:off x="709612" y="2098675"/>
            <a:ext cx="9734551" cy="2879724"/>
          </a:xfrm>
        </p:spPr>
        <p:txBody>
          <a:bodyPr vert="horz" lIns="0" tIns="0" rIns="0" bIns="0" rtlCol="0" anchor="t">
            <a:noAutofit/>
          </a:bodyPr>
          <a:lstStyle/>
          <a:p>
            <a:pPr marL="342900" indent="-342900">
              <a:buClr>
                <a:srgbClr val="1D70B8"/>
              </a:buClr>
              <a:buFont typeface="Segoe UI" panose="020B0502040204020203" pitchFamily="34" charset="0"/>
              <a:buChar char="&gt;"/>
            </a:pPr>
            <a:r>
              <a:rPr lang="en-GB">
                <a:cs typeface="Arial"/>
              </a:rPr>
              <a:t>explicit instruction</a:t>
            </a:r>
          </a:p>
          <a:p>
            <a:pPr marL="342900" indent="-342900">
              <a:buClr>
                <a:srgbClr val="1D70B8"/>
              </a:buClr>
              <a:buFont typeface="Segoe UI" panose="020B0502040204020203" pitchFamily="34" charset="0"/>
              <a:buChar char="&gt;"/>
            </a:pPr>
            <a:r>
              <a:rPr lang="en-GB">
                <a:cs typeface="Arial"/>
              </a:rPr>
              <a:t>feedback</a:t>
            </a:r>
            <a:endParaRPr lang="en-GB"/>
          </a:p>
          <a:p>
            <a:pPr marL="342900" indent="-342900">
              <a:buClr>
                <a:srgbClr val="1D70B8"/>
              </a:buClr>
              <a:buFont typeface="Segoe UI" panose="020B0502040204020203" pitchFamily="34" charset="0"/>
              <a:buChar char="&gt;"/>
            </a:pPr>
            <a:r>
              <a:rPr lang="en-GB">
                <a:cs typeface="Arial"/>
              </a:rPr>
              <a:t>scaffolding</a:t>
            </a:r>
            <a:endParaRPr lang="en-GB"/>
          </a:p>
          <a:p>
            <a:pPr marL="342900" indent="-342900">
              <a:buClr>
                <a:srgbClr val="1D70B8"/>
              </a:buClr>
              <a:buFont typeface="Segoe UI" panose="020B0502040204020203" pitchFamily="34" charset="0"/>
              <a:buChar char="&gt;"/>
            </a:pPr>
            <a:r>
              <a:rPr lang="en-GB">
                <a:cs typeface="Arial"/>
              </a:rPr>
              <a:t>positive relationships</a:t>
            </a:r>
          </a:p>
          <a:p>
            <a:pPr marL="342900" indent="-342900">
              <a:buClr>
                <a:srgbClr val="1D70B8"/>
              </a:buClr>
              <a:buFont typeface="Segoe UI" panose="020B0502040204020203" pitchFamily="34" charset="0"/>
              <a:buChar char="&gt;"/>
            </a:pPr>
            <a:r>
              <a:rPr lang="en-GB">
                <a:cs typeface="Arial"/>
              </a:rPr>
              <a:t>calm environment</a:t>
            </a:r>
          </a:p>
          <a:p>
            <a:pPr>
              <a:buClr>
                <a:srgbClr val="1D70B8"/>
              </a:buClr>
            </a:pPr>
            <a:endParaRPr lang="en-GB"/>
          </a:p>
        </p:txBody>
      </p:sp>
      <p:sp>
        <p:nvSpPr>
          <p:cNvPr id="5" name="Slide Number Placeholder 4">
            <a:extLst>
              <a:ext uri="{FF2B5EF4-FFF2-40B4-BE49-F238E27FC236}">
                <a16:creationId xmlns:a16="http://schemas.microsoft.com/office/drawing/2014/main" id="{8676C79F-394C-B307-0C2C-5C5BE72F009C}"/>
              </a:ext>
            </a:extLst>
          </p:cNvPr>
          <p:cNvSpPr>
            <a:spLocks noGrp="1"/>
          </p:cNvSpPr>
          <p:nvPr>
            <p:ph type="sldNum" sz="quarter" idx="12"/>
          </p:nvPr>
        </p:nvSpPr>
        <p:spPr/>
        <p:txBody>
          <a:bodyPr/>
          <a:lstStyle/>
          <a:p>
            <a:fld id="{BA634521-C80F-DA4F-BE98-7119B7CE3C87}" type="slidenum">
              <a:rPr lang="en-US" smtClean="0"/>
              <a:pPr/>
              <a:t>18</a:t>
            </a:fld>
            <a:endParaRPr lang="en-US"/>
          </a:p>
        </p:txBody>
      </p:sp>
    </p:spTree>
    <p:extLst>
      <p:ext uri="{BB962C8B-B14F-4D97-AF65-F5344CB8AC3E}">
        <p14:creationId xmlns:p14="http://schemas.microsoft.com/office/powerpoint/2010/main" val="26839871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F2B5107-CA14-2A3E-24C6-C91F9344193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B726E9C-4E46-ED8A-5F1D-57E8143C1673}"/>
              </a:ext>
            </a:extLst>
          </p:cNvPr>
          <p:cNvSpPr>
            <a:spLocks noGrp="1"/>
          </p:cNvSpPr>
          <p:nvPr>
            <p:ph type="title"/>
          </p:nvPr>
        </p:nvSpPr>
        <p:spPr/>
        <p:txBody>
          <a:bodyPr/>
          <a:lstStyle/>
          <a:p>
            <a:r>
              <a:rPr lang="en-US">
                <a:latin typeface="Arial" panose="020B0604020202020204" pitchFamily="34" charset="0"/>
              </a:rPr>
              <a:t>Facilitation guidance: reflection options</a:t>
            </a:r>
            <a:endParaRPr lang="en-US"/>
          </a:p>
        </p:txBody>
      </p:sp>
      <p:sp>
        <p:nvSpPr>
          <p:cNvPr id="4" name="Text Placeholder 3">
            <a:extLst>
              <a:ext uri="{FF2B5EF4-FFF2-40B4-BE49-F238E27FC236}">
                <a16:creationId xmlns:a16="http://schemas.microsoft.com/office/drawing/2014/main" id="{1E093552-A776-9815-0B28-FA68C2363B8B}"/>
              </a:ext>
            </a:extLst>
          </p:cNvPr>
          <p:cNvSpPr>
            <a:spLocks noGrp="1"/>
          </p:cNvSpPr>
          <p:nvPr>
            <p:ph type="body" sz="quarter" idx="10"/>
          </p:nvPr>
        </p:nvSpPr>
        <p:spPr>
          <a:xfrm>
            <a:off x="699007" y="1660051"/>
            <a:ext cx="10575341" cy="3200041"/>
          </a:xfrm>
        </p:spPr>
        <p:txBody>
          <a:bodyPr vert="horz" lIns="0" tIns="0" rIns="0" bIns="0" rtlCol="0" anchor="t">
            <a:noAutofit/>
          </a:bodyPr>
          <a:lstStyle/>
          <a:p>
            <a:pPr lvl="0">
              <a:lnSpc>
                <a:spcPct val="100000"/>
              </a:lnSpc>
            </a:pPr>
            <a:r>
              <a:rPr lang="en-GB">
                <a:cs typeface="Arial"/>
              </a:rPr>
              <a:t>The following slides are hidden so that you can choose which activity to use. Remember to unhide the slide you choose before you start facilitating the session.</a:t>
            </a:r>
          </a:p>
          <a:p>
            <a:pPr>
              <a:lnSpc>
                <a:spcPct val="100000"/>
              </a:lnSpc>
            </a:pPr>
            <a:r>
              <a:rPr lang="en-GB">
                <a:cs typeface="Arial"/>
              </a:rPr>
              <a:t>There are options for different reflection activities provided below – you could use one of these or edit or replace the questions to reflect the priorities, strengths and challenges in your own context.</a:t>
            </a:r>
          </a:p>
          <a:p>
            <a:pPr>
              <a:lnSpc>
                <a:spcPct val="100000"/>
              </a:lnSpc>
            </a:pPr>
            <a:r>
              <a:rPr lang="en-GB">
                <a:cs typeface="Arial"/>
              </a:rPr>
              <a:t>The options suggested are:</a:t>
            </a:r>
          </a:p>
          <a:p>
            <a:pPr marL="457200" indent="-457200">
              <a:lnSpc>
                <a:spcPct val="100000"/>
              </a:lnSpc>
              <a:buAutoNum type="arabicPeriod"/>
            </a:pPr>
            <a:r>
              <a:rPr lang="en-GB" b="1">
                <a:latin typeface="Arial"/>
                <a:cs typeface="Arial"/>
              </a:rPr>
              <a:t>explicit instruction</a:t>
            </a:r>
          </a:p>
          <a:p>
            <a:pPr marL="457200" indent="-457200">
              <a:lnSpc>
                <a:spcPct val="100000"/>
              </a:lnSpc>
              <a:buAutoNum type="arabicPeriod"/>
            </a:pPr>
            <a:r>
              <a:rPr lang="en-GB" b="1">
                <a:latin typeface="Arial"/>
                <a:cs typeface="Arial"/>
              </a:rPr>
              <a:t>positive relationships</a:t>
            </a:r>
          </a:p>
        </p:txBody>
      </p:sp>
      <p:sp>
        <p:nvSpPr>
          <p:cNvPr id="3" name="Slide Number Placeholder 2">
            <a:extLst>
              <a:ext uri="{FF2B5EF4-FFF2-40B4-BE49-F238E27FC236}">
                <a16:creationId xmlns:a16="http://schemas.microsoft.com/office/drawing/2014/main" id="{24C084D9-47A8-2DD8-5E52-A7FBE84E466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3981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41E0AAC-3C0E-6CD8-2697-CFBFEB5D83A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1DBF40D-FFFC-047A-3F03-D7894AC62F32}"/>
              </a:ext>
            </a:extLst>
          </p:cNvPr>
          <p:cNvSpPr>
            <a:spLocks noGrp="1"/>
          </p:cNvSpPr>
          <p:nvPr>
            <p:ph type="title"/>
          </p:nvPr>
        </p:nvSpPr>
        <p:spPr/>
        <p:txBody>
          <a:bodyPr/>
          <a:lstStyle/>
          <a:p>
            <a:r>
              <a:rPr lang="en-GB">
                <a:cs typeface="Arial"/>
              </a:rPr>
              <a:t>Example: explicit instruction</a:t>
            </a:r>
          </a:p>
        </p:txBody>
      </p:sp>
      <p:sp>
        <p:nvSpPr>
          <p:cNvPr id="3" name="Text Placeholder 2">
            <a:extLst>
              <a:ext uri="{FF2B5EF4-FFF2-40B4-BE49-F238E27FC236}">
                <a16:creationId xmlns:a16="http://schemas.microsoft.com/office/drawing/2014/main" id="{26A2608F-CB62-7EF7-5AA4-D775AE185692}"/>
              </a:ext>
            </a:extLst>
          </p:cNvPr>
          <p:cNvSpPr>
            <a:spLocks noGrp="1"/>
          </p:cNvSpPr>
          <p:nvPr>
            <p:ph type="body" sz="quarter" idx="10"/>
          </p:nvPr>
        </p:nvSpPr>
        <p:spPr>
          <a:xfrm>
            <a:off x="709612" y="2098675"/>
            <a:ext cx="9648824" cy="2795584"/>
          </a:xfrm>
        </p:spPr>
        <p:txBody>
          <a:bodyPr vert="horz" lIns="0" tIns="0" rIns="0" bIns="0" rtlCol="0" anchor="t">
            <a:noAutofit/>
          </a:bodyPr>
          <a:lstStyle/>
          <a:p>
            <a:pPr>
              <a:buClr>
                <a:srgbClr val="17B5EA"/>
              </a:buClr>
            </a:pPr>
            <a:r>
              <a:rPr lang="en-GB"/>
              <a:t>The EEF (2026) provide examples of elements within explicit instruction as:</a:t>
            </a:r>
          </a:p>
          <a:p>
            <a:pPr marL="342900" indent="-342900">
              <a:buClr>
                <a:srgbClr val="1D70B8"/>
              </a:buClr>
              <a:buFont typeface="Arial" panose="020B0604020202020204" pitchFamily="34" charset="0"/>
              <a:buChar char="&gt;"/>
            </a:pPr>
            <a:r>
              <a:rPr lang="en-GB"/>
              <a:t>breaking complex concepts or skills into small steps</a:t>
            </a:r>
          </a:p>
          <a:p>
            <a:pPr marL="342900" indent="-342900">
              <a:buClr>
                <a:srgbClr val="1D70B8"/>
              </a:buClr>
              <a:buFont typeface="Arial" panose="020B0604020202020204" pitchFamily="34" charset="0"/>
              <a:buChar char="&gt;"/>
            </a:pPr>
            <a:r>
              <a:rPr lang="en-GB"/>
              <a:t>introducing ideas using examples and non-examples</a:t>
            </a:r>
          </a:p>
          <a:p>
            <a:pPr marL="342900" indent="-342900">
              <a:buClr>
                <a:srgbClr val="1D70B8"/>
              </a:buClr>
              <a:buFont typeface="Arial" panose="020B0604020202020204" pitchFamily="34" charset="0"/>
              <a:buChar char="&gt;"/>
            </a:pPr>
            <a:r>
              <a:rPr lang="en-GB"/>
              <a:t>using clear and unambiguous language during explanations</a:t>
            </a:r>
          </a:p>
          <a:p>
            <a:pPr marL="342900" indent="-342900">
              <a:buClr>
                <a:srgbClr val="1D70B8"/>
              </a:buClr>
              <a:buFont typeface="Arial" panose="020B0604020202020204" pitchFamily="34" charset="0"/>
              <a:buChar char="&gt;"/>
            </a:pPr>
            <a:r>
              <a:rPr lang="en-GB"/>
              <a:t>explicitly teaching vocabulary and modelling steps to complete tasks</a:t>
            </a:r>
          </a:p>
          <a:p>
            <a:pPr marL="342900" indent="-342900">
              <a:buClr>
                <a:srgbClr val="1D70B8"/>
              </a:buClr>
              <a:buFont typeface="Arial" panose="020B0604020202020204" pitchFamily="34" charset="0"/>
              <a:buChar char="&gt;"/>
            </a:pPr>
            <a:r>
              <a:rPr lang="en-GB"/>
              <a:t>anticipating and checking for common misconceptions</a:t>
            </a:r>
          </a:p>
          <a:p>
            <a:pPr marL="342900" indent="-342900">
              <a:buClr>
                <a:srgbClr val="1D70B8"/>
              </a:buClr>
              <a:buFont typeface="Arial" panose="020B0604020202020204" pitchFamily="34" charset="0"/>
              <a:buChar char="&gt;"/>
            </a:pPr>
            <a:r>
              <a:rPr lang="en-GB"/>
              <a:t>providing multiple opportunities for guided, then independent practice</a:t>
            </a:r>
          </a:p>
          <a:p>
            <a:pPr>
              <a:buClr>
                <a:srgbClr val="17B5EA"/>
              </a:buClr>
            </a:pPr>
            <a:endParaRPr lang="en-GB"/>
          </a:p>
          <a:p>
            <a:endParaRPr lang="en-GB"/>
          </a:p>
        </p:txBody>
      </p:sp>
      <p:sp>
        <p:nvSpPr>
          <p:cNvPr id="5" name="Slide Number Placeholder 4">
            <a:extLst>
              <a:ext uri="{FF2B5EF4-FFF2-40B4-BE49-F238E27FC236}">
                <a16:creationId xmlns:a16="http://schemas.microsoft.com/office/drawing/2014/main" id="{7FF236F6-088F-C19B-EF3C-FE5339071B9D}"/>
              </a:ext>
            </a:extLst>
          </p:cNvPr>
          <p:cNvSpPr>
            <a:spLocks noGrp="1"/>
          </p:cNvSpPr>
          <p:nvPr>
            <p:ph type="sldNum" sz="quarter" idx="12"/>
          </p:nvPr>
        </p:nvSpPr>
        <p:spPr/>
        <p:txBody>
          <a:bodyPr/>
          <a:lstStyle/>
          <a:p>
            <a:fld id="{BA634521-C80F-DA4F-BE98-7119B7CE3C87}" type="slidenum">
              <a:rPr lang="en-US" smtClean="0"/>
              <a:pPr/>
              <a:t>20</a:t>
            </a:fld>
            <a:endParaRPr lang="en-US"/>
          </a:p>
        </p:txBody>
      </p:sp>
    </p:spTree>
    <p:extLst>
      <p:ext uri="{BB962C8B-B14F-4D97-AF65-F5344CB8AC3E}">
        <p14:creationId xmlns:p14="http://schemas.microsoft.com/office/powerpoint/2010/main" val="3055305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8AAE49C8-EB84-0E0F-B47F-BC36B0225118}"/>
              </a:ext>
            </a:extLst>
          </p:cNvPr>
          <p:cNvSpPr>
            <a:spLocks noGrp="1"/>
          </p:cNvSpPr>
          <p:nvPr>
            <p:ph type="title"/>
          </p:nvPr>
        </p:nvSpPr>
        <p:spPr>
          <a:xfrm>
            <a:off x="1751798" y="-522169"/>
            <a:ext cx="9757814" cy="1027112"/>
          </a:xfrm>
        </p:spPr>
        <p:txBody>
          <a:bodyPr/>
          <a:lstStyle/>
          <a:p>
            <a:r>
              <a:rPr lang="en-US">
                <a:latin typeface="Arial" panose="020B0604020202020204" pitchFamily="34" charset="0"/>
              </a:rPr>
              <a:t>Reflection on explicit instruction</a:t>
            </a:r>
            <a:endParaRPr lang="en-US"/>
          </a:p>
        </p:txBody>
      </p:sp>
      <p:sp>
        <p:nvSpPr>
          <p:cNvPr id="3" name="Title 4">
            <a:extLst>
              <a:ext uri="{FF2B5EF4-FFF2-40B4-BE49-F238E27FC236}">
                <a16:creationId xmlns:a16="http://schemas.microsoft.com/office/drawing/2014/main" id="{BE23B49C-76B8-E937-ECEC-E0817D7C6CFA}"/>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pic>
        <p:nvPicPr>
          <p:cNvPr id="10" name="Picture 9">
            <a:extLst>
              <a:ext uri="{FF2B5EF4-FFF2-40B4-BE49-F238E27FC236}">
                <a16:creationId xmlns:a16="http://schemas.microsoft.com/office/drawing/2014/main" id="{79541463-0487-B30B-EB6A-E204E845398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19" name="Text Placeholder 41">
            <a:extLst>
              <a:ext uri="{FF2B5EF4-FFF2-40B4-BE49-F238E27FC236}">
                <a16:creationId xmlns:a16="http://schemas.microsoft.com/office/drawing/2014/main" id="{91F58DA8-9BDB-17BE-C656-D25F7F86E5BE}"/>
              </a:ext>
            </a:extLst>
          </p:cNvPr>
          <p:cNvSpPr txBox="1">
            <a:spLocks/>
          </p:cNvSpPr>
          <p:nvPr/>
        </p:nvSpPr>
        <p:spPr>
          <a:xfrm>
            <a:off x="680859" y="1891994"/>
            <a:ext cx="6900322" cy="3090929"/>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buClr>
                <a:srgbClr val="006FB7"/>
              </a:buClr>
            </a:pPr>
            <a:r>
              <a:rPr lang="en-GB">
                <a:ea typeface="Calibri"/>
                <a:cs typeface="Arial" panose="020B0604020202020204" pitchFamily="34" charset="0"/>
              </a:rPr>
              <a:t>Think about when you’ve used one of these elements of explicit instruction: </a:t>
            </a: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a:solidFill>
                  <a:sysClr val="windowText" lastClr="000000"/>
                </a:solidFill>
                <a:cs typeface="Arial" panose="020B0604020202020204" pitchFamily="34" charset="0"/>
              </a:rPr>
              <a:t>using examples and non-examples to introduce ideas</a:t>
            </a: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a:solidFill>
                  <a:sysClr val="windowText" lastClr="000000"/>
                </a:solidFill>
                <a:cs typeface="Arial" panose="020B0604020202020204" pitchFamily="34" charset="0"/>
              </a:rPr>
              <a:t>explicitly teaching new vocabulary</a:t>
            </a: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a:solidFill>
                  <a:sysClr val="windowText" lastClr="000000"/>
                </a:solidFill>
                <a:cs typeface="Arial" panose="020B0604020202020204" pitchFamily="34" charset="0"/>
              </a:rPr>
              <a:t>modelling steps to complete tasks</a:t>
            </a: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a:solidFill>
                  <a:sysClr val="windowText" lastClr="000000"/>
                </a:solidFill>
                <a:cs typeface="Arial" panose="020B0604020202020204" pitchFamily="34" charset="0"/>
              </a:rPr>
              <a:t>anticipating and checking for misconceptions</a:t>
            </a: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a:solidFill>
                  <a:sysClr val="windowText" lastClr="000000"/>
                </a:solidFill>
                <a:cs typeface="Arial" panose="020B0604020202020204" pitchFamily="34" charset="0"/>
              </a:rPr>
              <a:t>providing multiple opportunities for guided, then independent practice</a:t>
            </a:r>
          </a:p>
          <a:p>
            <a:pPr>
              <a:lnSpc>
                <a:spcPct val="100000"/>
              </a:lnSpc>
              <a:spcAft>
                <a:spcPts val="600"/>
              </a:spcAft>
              <a:buClr>
                <a:srgbClr val="006FB7"/>
              </a:buClr>
            </a:pPr>
            <a:r>
              <a:rPr lang="en-GB">
                <a:ea typeface="Calibri"/>
                <a:cs typeface="Arial" panose="020B0604020202020204" pitchFamily="34" charset="0"/>
              </a:rPr>
              <a:t> </a:t>
            </a:r>
          </a:p>
          <a:p>
            <a:pPr marL="342900" indent="-342900" defTabSz="889000">
              <a:lnSpc>
                <a:spcPct val="90000"/>
              </a:lnSpc>
              <a:spcBef>
                <a:spcPct val="0"/>
              </a:spcBef>
              <a:spcAft>
                <a:spcPts val="1200"/>
              </a:spcAft>
              <a:buClr>
                <a:schemeClr val="tx2"/>
              </a:buClr>
              <a:buFont typeface="Segoe UI" panose="020B0502040204020203" pitchFamily="34" charset="0"/>
              <a:buChar char="&gt;"/>
            </a:pPr>
            <a:endParaRPr lang="en-US">
              <a:solidFill>
                <a:sysClr val="windowText" lastClr="000000"/>
              </a:solidFill>
              <a:cs typeface="Arial" panose="020B0604020202020204" pitchFamily="34" charset="0"/>
            </a:endParaRPr>
          </a:p>
          <a:p>
            <a:pPr>
              <a:lnSpc>
                <a:spcPct val="100000"/>
              </a:lnSpc>
              <a:spcAft>
                <a:spcPts val="600"/>
              </a:spcAft>
              <a:buClr>
                <a:srgbClr val="006FB7"/>
              </a:buClr>
            </a:pPr>
            <a:endParaRPr lang="en-GB">
              <a:latin typeface="Arial" panose="020B0604020202020204" pitchFamily="34" charset="0"/>
              <a:ea typeface="Calibri"/>
              <a:cs typeface="Arial" panose="020B0604020202020204" pitchFamily="34" charset="0"/>
            </a:endParaRPr>
          </a:p>
          <a:p>
            <a:endParaRPr lang="en-GB">
              <a:cs typeface="Arial" panose="020B0604020202020204" pitchFamily="34" charset="0"/>
            </a:endParaRPr>
          </a:p>
        </p:txBody>
      </p:sp>
      <p:sp>
        <p:nvSpPr>
          <p:cNvPr id="2" name="TextBox 1">
            <a:extLst>
              <a:ext uri="{FF2B5EF4-FFF2-40B4-BE49-F238E27FC236}">
                <a16:creationId xmlns:a16="http://schemas.microsoft.com/office/drawing/2014/main" id="{B4C831BD-B7A0-FCF6-A2A4-232FD4A567EA}"/>
              </a:ext>
            </a:extLst>
          </p:cNvPr>
          <p:cNvSpPr txBox="1"/>
          <p:nvPr/>
        </p:nvSpPr>
        <p:spPr>
          <a:xfrm>
            <a:off x="687577" y="5055780"/>
            <a:ext cx="6487534" cy="1092607"/>
          </a:xfrm>
          <a:prstGeom prst="rect">
            <a:avLst/>
          </a:prstGeom>
          <a:noFill/>
          <a:ln w="19050">
            <a:solidFill>
              <a:schemeClr val="accent1"/>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0"/>
              </a:spcBef>
              <a:spcAft>
                <a:spcPts val="600"/>
              </a:spcAft>
              <a:buClr>
                <a:srgbClr val="006FB7"/>
              </a:buClr>
              <a:buSzTx/>
              <a:tabLst/>
              <a:defRPr/>
            </a:pPr>
            <a:r>
              <a:rPr kumimoji="0" lang="en-GB" sz="2000" b="0" i="0" u="none" strike="noStrike" kern="1200" cap="none" spc="0" normalizeH="0" baseline="0" noProof="0">
                <a:ln>
                  <a:noFill/>
                </a:ln>
                <a:solidFill>
                  <a:srgbClr val="0C0D0D"/>
                </a:solidFill>
                <a:effectLst/>
                <a:uLnTx/>
                <a:uFillTx/>
                <a:latin typeface="Arial" panose="020B0604020202020204"/>
                <a:ea typeface="Calibri"/>
                <a:cs typeface="+mn-cs"/>
              </a:rPr>
              <a:t>What did you do?</a:t>
            </a:r>
            <a:endParaRPr lang="en-US">
              <a:cs typeface="Arial" panose="020B0604020202020204"/>
            </a:endParaRPr>
          </a:p>
          <a:p>
            <a:pPr marR="0" lvl="0" algn="l" defTabSz="914400" rtl="0" eaLnBrk="1" fontAlgn="auto" latinLnBrk="0" hangingPunct="1">
              <a:lnSpc>
                <a:spcPct val="100000"/>
              </a:lnSpc>
              <a:spcBef>
                <a:spcPts val="0"/>
              </a:spcBef>
              <a:spcAft>
                <a:spcPts val="600"/>
              </a:spcAft>
              <a:buClr>
                <a:srgbClr val="006FB7"/>
              </a:buClr>
              <a:buSzTx/>
              <a:tabLst/>
              <a:defRPr/>
            </a:pPr>
            <a:r>
              <a:rPr kumimoji="0" lang="en-GB" sz="2000" b="0" i="0" u="none" strike="noStrike" kern="1200" cap="none" spc="0" normalizeH="0" baseline="0" noProof="0">
                <a:ln>
                  <a:noFill/>
                </a:ln>
                <a:solidFill>
                  <a:srgbClr val="0C0D0D"/>
                </a:solidFill>
                <a:effectLst/>
                <a:uLnTx/>
                <a:uFillTx/>
                <a:latin typeface="Arial" panose="020B0604020202020204"/>
                <a:ea typeface="Calibri"/>
                <a:cs typeface="+mn-cs"/>
              </a:rPr>
              <a:t>How did this help learners with additional needs to better access their learning? </a:t>
            </a:r>
            <a:endParaRPr lang="en-GB" sz="2000" b="0" i="0" u="none" strike="noStrike" kern="1200" cap="none" spc="0" normalizeH="0" baseline="0" noProof="0">
              <a:ln>
                <a:noFill/>
              </a:ln>
              <a:solidFill>
                <a:srgbClr val="0C0D0D"/>
              </a:solidFill>
              <a:effectLst/>
              <a:uLnTx/>
              <a:uFillTx/>
              <a:latin typeface="Arial" panose="020B0604020202020204"/>
              <a:ea typeface="Calibri"/>
              <a:cs typeface="Arial" panose="020B0604020202020204"/>
            </a:endParaRPr>
          </a:p>
        </p:txBody>
      </p:sp>
      <p:sp>
        <p:nvSpPr>
          <p:cNvPr id="4" name="Text Placeholder 1">
            <a:extLst>
              <a:ext uri="{FF2B5EF4-FFF2-40B4-BE49-F238E27FC236}">
                <a16:creationId xmlns:a16="http://schemas.microsoft.com/office/drawing/2014/main" id="{544C6686-07B6-B353-258C-932D26A05141}"/>
              </a:ext>
            </a:extLst>
          </p:cNvPr>
          <p:cNvSpPr txBox="1">
            <a:spLocks/>
          </p:cNvSpPr>
          <p:nvPr/>
        </p:nvSpPr>
        <p:spPr>
          <a:xfrm>
            <a:off x="8042275" y="1736725"/>
            <a:ext cx="3449881" cy="1990725"/>
          </a:xfrm>
          <a:prstGeom prst="rect">
            <a:avLst/>
          </a:prstGeom>
          <a:ln w="19050">
            <a:noFill/>
          </a:ln>
        </p:spPr>
        <p:txBody>
          <a:bodyPr vert="horz" lIns="108000" tIns="108000" rIns="108000" bIns="108000" rtlCol="0" anchor="t">
            <a:noAutofit/>
          </a:bodyPr>
          <a:lstStyle>
            <a:defPPr>
              <a:defRPr lang="en-US"/>
            </a:defPPr>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0"/>
              </a:spcBef>
              <a:spcAft>
                <a:spcPts val="0"/>
              </a:spcAft>
              <a:buClr>
                <a:srgbClr val="006FB7"/>
              </a:buClr>
              <a:buSzTx/>
              <a:buFont typeface="Arial" panose="020B0604020202020204" pitchFamily="34" charset="0"/>
              <a:buAutoNum type="arabicPeriod"/>
              <a:tabLst/>
              <a:defRPr/>
            </a:pPr>
            <a:r>
              <a:rPr kumimoji="0" lang="en-GB" sz="2000" b="0" i="0" u="none" strike="noStrike" kern="1200" cap="none" spc="-20" normalizeH="0" baseline="0" noProof="0">
                <a:ln>
                  <a:noFill/>
                </a:ln>
                <a:solidFill>
                  <a:srgbClr val="0C0D0D"/>
                </a:solidFill>
                <a:effectLst/>
                <a:uLnTx/>
                <a:uFillTx/>
                <a:latin typeface="+mn-lt"/>
                <a:ea typeface="Calibri"/>
                <a:cs typeface="Arial" panose="020B0604020202020204" pitchFamily="34" charset="0"/>
              </a:rPr>
              <a:t>Take a couple of minutes individually to think about this and make a note if you like. </a:t>
            </a:r>
          </a:p>
          <a:p>
            <a:pPr marL="457200" marR="0" lvl="0" indent="-457200" algn="l" defTabSz="914400" rtl="0" eaLnBrk="1" fontAlgn="auto" latinLnBrk="0" hangingPunct="1">
              <a:lnSpc>
                <a:spcPct val="100000"/>
              </a:lnSpc>
              <a:spcBef>
                <a:spcPts val="0"/>
              </a:spcBef>
              <a:spcAft>
                <a:spcPts val="0"/>
              </a:spcAft>
              <a:buClr>
                <a:srgbClr val="006FB7"/>
              </a:buClr>
              <a:buSzTx/>
              <a:buFont typeface="Arial" panose="020B0604020202020204" pitchFamily="34" charset="0"/>
              <a:buAutoNum type="arabicPeriod"/>
              <a:tabLst/>
              <a:defRPr/>
            </a:pPr>
            <a:r>
              <a:rPr kumimoji="0" lang="en-GB" sz="2000" b="0" i="0" u="none" strike="noStrike" kern="1200" cap="none" spc="-20" normalizeH="0" baseline="0" noProof="0">
                <a:ln>
                  <a:noFill/>
                </a:ln>
                <a:solidFill>
                  <a:srgbClr val="0C0D0D"/>
                </a:solidFill>
                <a:effectLst/>
                <a:uLnTx/>
                <a:uFillTx/>
                <a:latin typeface="+mn-lt"/>
                <a:ea typeface="Calibri"/>
                <a:cs typeface="Arial" panose="020B0604020202020204" pitchFamily="34" charset="0"/>
              </a:rPr>
              <a:t>Discuss in pairs. </a:t>
            </a:r>
          </a:p>
        </p:txBody>
      </p:sp>
      <p:sp>
        <p:nvSpPr>
          <p:cNvPr id="5" name="Slide Number Placeholder 4">
            <a:extLst>
              <a:ext uri="{FF2B5EF4-FFF2-40B4-BE49-F238E27FC236}">
                <a16:creationId xmlns:a16="http://schemas.microsoft.com/office/drawing/2014/main" id="{7222E6C6-B592-9DDB-E25C-4752BE4DC717}"/>
              </a:ext>
            </a:extLst>
          </p:cNvPr>
          <p:cNvSpPr>
            <a:spLocks noGrp="1"/>
          </p:cNvSpPr>
          <p:nvPr>
            <p:ph type="sldNum" sz="quarter" idx="12"/>
          </p:nvPr>
        </p:nvSpPr>
        <p:spPr/>
        <p:txBody>
          <a:bodyPr/>
          <a:lstStyle/>
          <a:p>
            <a:fld id="{BA634521-C80F-DA4F-BE98-7119B7CE3C87}" type="slidenum">
              <a:rPr lang="en-US" smtClean="0"/>
              <a:pPr/>
              <a:t>21</a:t>
            </a:fld>
            <a:endParaRPr lang="en-US"/>
          </a:p>
        </p:txBody>
      </p:sp>
      <p:cxnSp>
        <p:nvCxnSpPr>
          <p:cNvPr id="6" name="Straight Connector 5">
            <a:extLst>
              <a:ext uri="{FF2B5EF4-FFF2-40B4-BE49-F238E27FC236}">
                <a16:creationId xmlns:a16="http://schemas.microsoft.com/office/drawing/2014/main" id="{BC2FD8C8-8869-0FA6-7C05-7776F5DA19AA}"/>
              </a:ext>
              <a:ext uri="{C183D7F6-B498-43B3-948B-1728B52AA6E4}">
                <adec:decorative xmlns:adec="http://schemas.microsoft.com/office/drawing/2017/decorative" val="1"/>
              </a:ext>
            </a:extLst>
          </p:cNvPr>
          <p:cNvCxnSpPr/>
          <p:nvPr/>
        </p:nvCxnSpPr>
        <p:spPr>
          <a:xfrm>
            <a:off x="7826375" y="1736725"/>
            <a:ext cx="0" cy="4435475"/>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4416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1C3D2FC-DE72-60CB-1ABA-77022B5290B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87D03A5-1E01-2091-0581-FE55487F723D}"/>
              </a:ext>
            </a:extLst>
          </p:cNvPr>
          <p:cNvSpPr>
            <a:spLocks noGrp="1"/>
          </p:cNvSpPr>
          <p:nvPr>
            <p:ph type="title"/>
          </p:nvPr>
        </p:nvSpPr>
        <p:spPr/>
        <p:txBody>
          <a:bodyPr/>
          <a:lstStyle/>
          <a:p>
            <a:r>
              <a:rPr lang="en-GB">
                <a:cs typeface="Arial"/>
              </a:rPr>
              <a:t>Example: positive relationships</a:t>
            </a:r>
          </a:p>
        </p:txBody>
      </p:sp>
      <p:sp>
        <p:nvSpPr>
          <p:cNvPr id="3" name="Text Placeholder 2">
            <a:extLst>
              <a:ext uri="{FF2B5EF4-FFF2-40B4-BE49-F238E27FC236}">
                <a16:creationId xmlns:a16="http://schemas.microsoft.com/office/drawing/2014/main" id="{EE3EEC8E-01B8-02CD-2AA5-B358B705B777}"/>
              </a:ext>
            </a:extLst>
          </p:cNvPr>
          <p:cNvSpPr>
            <a:spLocks noGrp="1"/>
          </p:cNvSpPr>
          <p:nvPr>
            <p:ph type="body" sz="quarter" idx="10"/>
          </p:nvPr>
        </p:nvSpPr>
        <p:spPr>
          <a:xfrm>
            <a:off x="709612" y="2111103"/>
            <a:ext cx="9648824" cy="3257550"/>
          </a:xfrm>
        </p:spPr>
        <p:txBody>
          <a:bodyPr vert="horz" lIns="0" tIns="0" rIns="0" bIns="0" rtlCol="0" anchor="t">
            <a:noAutofit/>
          </a:bodyPr>
          <a:lstStyle/>
          <a:p>
            <a:pPr>
              <a:buClr>
                <a:srgbClr val="1D70B8"/>
              </a:buClr>
            </a:pPr>
            <a:r>
              <a:rPr lang="en-GB"/>
              <a:t>Examples of approaches to support developing positive relationships are: </a:t>
            </a:r>
          </a:p>
          <a:p>
            <a:pPr marL="342900" indent="-342900">
              <a:buClr>
                <a:srgbClr val="1D70B8"/>
              </a:buClr>
              <a:buFont typeface="Arial" panose="020B0604020202020204" pitchFamily="34" charset="0"/>
              <a:buChar char="&gt;"/>
            </a:pPr>
            <a:r>
              <a:rPr lang="en-GB"/>
              <a:t>knowing your pupils and understanding their context and needs</a:t>
            </a:r>
          </a:p>
          <a:p>
            <a:pPr marL="342900" indent="-342900">
              <a:buClr>
                <a:srgbClr val="1D70B8"/>
              </a:buClr>
              <a:buFont typeface="Arial" panose="020B0604020202020204" pitchFamily="34" charset="0"/>
              <a:buChar char="&gt;"/>
            </a:pPr>
            <a:r>
              <a:rPr lang="en-GB"/>
              <a:t>communicating high expectations and belief in every pupil</a:t>
            </a:r>
          </a:p>
          <a:p>
            <a:pPr marL="342900" indent="-342900">
              <a:buClr>
                <a:srgbClr val="1D70B8"/>
              </a:buClr>
              <a:buFont typeface="Arial" panose="020B0604020202020204" pitchFamily="34" charset="0"/>
              <a:buChar char="&gt;"/>
            </a:pPr>
            <a:r>
              <a:rPr lang="en-GB"/>
              <a:t>ensuring every pupil has a supportive relationship with a member of staff</a:t>
            </a:r>
          </a:p>
          <a:p>
            <a:pPr marL="342900" indent="-342900">
              <a:buClr>
                <a:srgbClr val="1D70B8"/>
              </a:buClr>
              <a:buFont typeface="Arial" panose="020B0604020202020204" pitchFamily="34" charset="0"/>
              <a:buChar char="&gt;"/>
            </a:pPr>
            <a:r>
              <a:rPr lang="en-GB"/>
              <a:t>helping pupils to develop friendships, for example by setting up clubs</a:t>
            </a:r>
          </a:p>
          <a:p>
            <a:pPr marL="342900" indent="-342900">
              <a:buClr>
                <a:srgbClr val="1D70B8"/>
              </a:buClr>
              <a:buFont typeface="Arial" panose="020B0604020202020204" pitchFamily="34" charset="0"/>
              <a:buChar char="&gt;"/>
            </a:pPr>
            <a:r>
              <a:rPr lang="en-GB"/>
              <a:t>creating opportunities for two-way conversation with parents</a:t>
            </a:r>
          </a:p>
          <a:p>
            <a:endParaRPr lang="en-GB"/>
          </a:p>
        </p:txBody>
      </p:sp>
      <p:sp>
        <p:nvSpPr>
          <p:cNvPr id="5" name="Slide Number Placeholder 4">
            <a:extLst>
              <a:ext uri="{FF2B5EF4-FFF2-40B4-BE49-F238E27FC236}">
                <a16:creationId xmlns:a16="http://schemas.microsoft.com/office/drawing/2014/main" id="{E2F0B899-553D-DA65-0464-00DDDCC2F6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7185314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83D3D84-700D-BFE8-F68E-DA22D7B684F2}"/>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D4E219E6-17B2-67CD-F5C7-E060242593EC}"/>
              </a:ext>
            </a:extLst>
          </p:cNvPr>
          <p:cNvSpPr>
            <a:spLocks noGrp="1"/>
          </p:cNvSpPr>
          <p:nvPr>
            <p:ph type="title"/>
          </p:nvPr>
        </p:nvSpPr>
        <p:spPr>
          <a:xfrm>
            <a:off x="1734342" y="-593002"/>
            <a:ext cx="9757814" cy="1027112"/>
          </a:xfrm>
        </p:spPr>
        <p:txBody>
          <a:bodyPr/>
          <a:lstStyle/>
          <a:p>
            <a:r>
              <a:rPr lang="en-US"/>
              <a:t>Reflection on positive relationships</a:t>
            </a:r>
          </a:p>
        </p:txBody>
      </p:sp>
      <p:sp>
        <p:nvSpPr>
          <p:cNvPr id="3" name="Title 4">
            <a:extLst>
              <a:ext uri="{FF2B5EF4-FFF2-40B4-BE49-F238E27FC236}">
                <a16:creationId xmlns:a16="http://schemas.microsoft.com/office/drawing/2014/main" id="{F7BE9C79-2FB3-294C-B87F-E195BDC0DF0D}"/>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t>Reflection</a:t>
            </a:r>
          </a:p>
        </p:txBody>
      </p:sp>
      <p:pic>
        <p:nvPicPr>
          <p:cNvPr id="10" name="Picture 9">
            <a:extLst>
              <a:ext uri="{FF2B5EF4-FFF2-40B4-BE49-F238E27FC236}">
                <a16:creationId xmlns:a16="http://schemas.microsoft.com/office/drawing/2014/main" id="{4E455484-8369-B49C-A3AE-D641C61D52E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23" name="Text Placeholder 41">
            <a:extLst>
              <a:ext uri="{FF2B5EF4-FFF2-40B4-BE49-F238E27FC236}">
                <a16:creationId xmlns:a16="http://schemas.microsoft.com/office/drawing/2014/main" id="{71900D1B-2B76-11CF-4322-19C944BF2FA6}"/>
              </a:ext>
            </a:extLst>
          </p:cNvPr>
          <p:cNvSpPr txBox="1">
            <a:spLocks/>
          </p:cNvSpPr>
          <p:nvPr/>
        </p:nvSpPr>
        <p:spPr>
          <a:xfrm>
            <a:off x="699845" y="1935126"/>
            <a:ext cx="6473491" cy="3070011"/>
          </a:xfrm>
          <a:prstGeom prst="rect">
            <a:avLst/>
          </a:prstGeom>
          <a:ln>
            <a:noFill/>
          </a:ln>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buClr>
                <a:srgbClr val="006FB7"/>
              </a:buClr>
              <a:defRPr/>
            </a:pPr>
            <a:r>
              <a:rPr kumimoji="0" lang="en-GB" sz="2000" b="0" i="0" u="none" strike="noStrike" kern="1200" cap="none" spc="-20" normalizeH="0" baseline="0" noProof="0">
                <a:ln>
                  <a:noFill/>
                </a:ln>
                <a:solidFill>
                  <a:srgbClr val="0C0D0D"/>
                </a:solidFill>
                <a:effectLst/>
                <a:uLnTx/>
                <a:uFillTx/>
                <a:latin typeface="Arial" panose="020B0604020202020204"/>
                <a:ea typeface="Calibri"/>
                <a:cs typeface="Arial"/>
              </a:rPr>
              <a:t>Think about when you’ve used one of these elements of</a:t>
            </a:r>
            <a:r>
              <a:rPr lang="en-GB">
                <a:solidFill>
                  <a:srgbClr val="0C0D0D"/>
                </a:solidFill>
                <a:latin typeface="Arial" panose="020B0604020202020204"/>
                <a:ea typeface="Calibri"/>
                <a:cs typeface="Arial"/>
              </a:rPr>
              <a:t> developing positive relationships: </a:t>
            </a:r>
            <a:endParaRPr kumimoji="0" lang="en-GB" sz="2000" b="0" i="0" u="none" strike="noStrike" kern="1200" cap="none" spc="-20" normalizeH="0" baseline="0" noProof="0">
              <a:ln>
                <a:noFill/>
              </a:ln>
              <a:solidFill>
                <a:srgbClr val="0C0D0D"/>
              </a:solidFill>
              <a:effectLst/>
              <a:uLnTx/>
              <a:uFillTx/>
              <a:latin typeface="Arial" panose="020B0604020202020204"/>
              <a:ea typeface="Calibri"/>
              <a:cs typeface="Arial"/>
            </a:endParaRPr>
          </a:p>
          <a:p>
            <a:pPr marL="342900" indent="-342900">
              <a:buClr>
                <a:srgbClr val="1D70B8"/>
              </a:buClr>
              <a:buFont typeface="Arial" panose="020B0604020202020204" pitchFamily="34" charset="0"/>
              <a:buChar char="&gt;"/>
              <a:defRPr/>
            </a:pPr>
            <a:r>
              <a:rPr lang="en-GB">
                <a:solidFill>
                  <a:srgbClr val="0C0D0D"/>
                </a:solidFill>
                <a:latin typeface="Arial" panose="020B0604020202020204"/>
                <a:cs typeface="Arial"/>
              </a:rPr>
              <a:t>communicating </a:t>
            </a:r>
            <a:r>
              <a:rPr kumimoji="0" lang="en-GB" sz="2000" b="0" i="0" u="none" strike="noStrike" kern="1200" cap="none" spc="-20" normalizeH="0" baseline="0" noProof="0">
                <a:ln>
                  <a:noFill/>
                </a:ln>
                <a:solidFill>
                  <a:srgbClr val="0C0D0D"/>
                </a:solidFill>
                <a:effectLst/>
                <a:uLnTx/>
                <a:uFillTx/>
                <a:latin typeface="Arial" panose="020B0604020202020204"/>
                <a:ea typeface="+mn-ea"/>
                <a:cs typeface="Arial"/>
              </a:rPr>
              <a:t>high expectations</a:t>
            </a:r>
            <a:endParaRPr lang="en-GB" sz="2000" b="0" i="0" u="none" strike="noStrike" kern="1200" cap="none" spc="-20" normalizeH="0" baseline="0" noProof="0">
              <a:ln>
                <a:noFill/>
              </a:ln>
              <a:solidFill>
                <a:srgbClr val="0C0D0D"/>
              </a:solidFill>
              <a:effectLst/>
              <a:uLnTx/>
              <a:uFillTx/>
              <a:latin typeface="Arial" panose="020B0604020202020204"/>
              <a:cs typeface="Arial"/>
            </a:endParaRPr>
          </a:p>
          <a:p>
            <a:pPr marL="342900" marR="0" lvl="0" indent="-342900" algn="l" defTabSz="914400" rtl="0" eaLnBrk="1" fontAlgn="auto" latinLnBrk="0" hangingPunct="1">
              <a:lnSpc>
                <a:spcPct val="110000"/>
              </a:lnSpc>
              <a:spcBef>
                <a:spcPts val="0"/>
              </a:spcBef>
              <a:spcAft>
                <a:spcPts val="1300"/>
              </a:spcAft>
              <a:buClr>
                <a:srgbClr val="1D70B8"/>
              </a:buClr>
              <a:buSzTx/>
              <a:buFont typeface="Arial" panose="020B0604020202020204" pitchFamily="34" charset="0"/>
              <a:buChar char="&gt;"/>
              <a:tabLst/>
              <a:defRPr/>
            </a:pPr>
            <a:r>
              <a:rPr lang="en-GB">
                <a:solidFill>
                  <a:srgbClr val="0C0D0D"/>
                </a:solidFill>
                <a:latin typeface="Arial" panose="020B0604020202020204"/>
                <a:cs typeface="Arial"/>
              </a:rPr>
              <a:t>ensuring</a:t>
            </a:r>
            <a:r>
              <a:rPr kumimoji="0" lang="en-GB" sz="2000" b="0" i="0" u="none" strike="noStrike" kern="1200" cap="none" spc="-20" normalizeH="0" baseline="0" noProof="0">
                <a:ln>
                  <a:noFill/>
                </a:ln>
                <a:solidFill>
                  <a:srgbClr val="0C0D0D"/>
                </a:solidFill>
                <a:effectLst/>
                <a:uLnTx/>
                <a:uFillTx/>
                <a:latin typeface="Arial" panose="020B0604020202020204"/>
                <a:ea typeface="+mn-ea"/>
                <a:cs typeface="Arial"/>
              </a:rPr>
              <a:t> every </a:t>
            </a:r>
            <a:r>
              <a:rPr lang="en-GB">
                <a:solidFill>
                  <a:srgbClr val="0C0D0D"/>
                </a:solidFill>
                <a:latin typeface="Arial" panose="020B0604020202020204"/>
                <a:cs typeface="Arial"/>
              </a:rPr>
              <a:t>pupil</a:t>
            </a:r>
            <a:r>
              <a:rPr kumimoji="0" lang="en-GB" sz="2000" b="0" i="0" u="none" strike="noStrike" kern="1200" cap="none" spc="-20" normalizeH="0" baseline="0" noProof="0">
                <a:ln>
                  <a:noFill/>
                </a:ln>
                <a:solidFill>
                  <a:srgbClr val="0C0D0D"/>
                </a:solidFill>
                <a:effectLst/>
                <a:uLnTx/>
                <a:uFillTx/>
                <a:latin typeface="Arial" panose="020B0604020202020204"/>
                <a:ea typeface="+mn-ea"/>
                <a:cs typeface="Arial"/>
              </a:rPr>
              <a:t> has a supportive relationship with a member of staff</a:t>
            </a:r>
            <a:endParaRPr lang="en-GB" sz="2000" b="0" i="0" u="none" strike="noStrike" kern="1200" cap="none" spc="-20" normalizeH="0" baseline="0" noProof="0">
              <a:ln>
                <a:noFill/>
              </a:ln>
              <a:solidFill>
                <a:srgbClr val="0C0D0D"/>
              </a:solidFill>
              <a:effectLst/>
              <a:uLnTx/>
              <a:uFillTx/>
              <a:latin typeface="Arial" panose="020B0604020202020204"/>
              <a:cs typeface="Arial"/>
            </a:endParaRPr>
          </a:p>
          <a:p>
            <a:pPr marL="342900" marR="0" lvl="0" indent="-342900" algn="l" defTabSz="914400" rtl="0" eaLnBrk="1" fontAlgn="auto" latinLnBrk="0" hangingPunct="1">
              <a:lnSpc>
                <a:spcPct val="110000"/>
              </a:lnSpc>
              <a:spcBef>
                <a:spcPts val="0"/>
              </a:spcBef>
              <a:spcAft>
                <a:spcPts val="1300"/>
              </a:spcAft>
              <a:buClr>
                <a:srgbClr val="1D70B8"/>
              </a:buClr>
              <a:buSzTx/>
              <a:buFont typeface="Arial" panose="020B0604020202020204" pitchFamily="34" charset="0"/>
              <a:buChar char="&gt;"/>
              <a:tabLst/>
              <a:defRPr/>
            </a:pPr>
            <a:r>
              <a:rPr lang="en-GB">
                <a:solidFill>
                  <a:srgbClr val="0C0D0D"/>
                </a:solidFill>
                <a:latin typeface="Arial" panose="020B0604020202020204"/>
                <a:cs typeface="Arial"/>
              </a:rPr>
              <a:t>helping</a:t>
            </a:r>
            <a:r>
              <a:rPr kumimoji="0" lang="en-GB" sz="2000" b="0" i="0" u="none" strike="noStrike" kern="1200" cap="none" spc="-20" normalizeH="0" baseline="0" noProof="0">
                <a:ln>
                  <a:noFill/>
                </a:ln>
                <a:solidFill>
                  <a:srgbClr val="0C0D0D"/>
                </a:solidFill>
                <a:effectLst/>
                <a:uLnTx/>
                <a:uFillTx/>
                <a:latin typeface="Arial" panose="020B0604020202020204"/>
                <a:ea typeface="+mn-ea"/>
                <a:cs typeface="Arial"/>
              </a:rPr>
              <a:t> learners to develop friendships</a:t>
            </a:r>
            <a:endParaRPr lang="en-GB" sz="2000" b="0" i="0" u="none" strike="noStrike" kern="1200" cap="none" spc="-20" normalizeH="0" baseline="0" noProof="0">
              <a:ln>
                <a:noFill/>
              </a:ln>
              <a:solidFill>
                <a:srgbClr val="0C0D0D"/>
              </a:solidFill>
              <a:effectLst/>
              <a:uLnTx/>
              <a:uFillTx/>
              <a:latin typeface="Arial" panose="020B0604020202020204"/>
              <a:cs typeface="Arial"/>
            </a:endParaRPr>
          </a:p>
          <a:p>
            <a:pPr marL="342900" indent="-342900">
              <a:buClr>
                <a:srgbClr val="1D70B8"/>
              </a:buClr>
              <a:buFont typeface="Arial" panose="020B0604020202020204" pitchFamily="34" charset="0"/>
              <a:buChar char="&gt;"/>
              <a:defRPr/>
            </a:pPr>
            <a:r>
              <a:rPr lang="en-GB">
                <a:solidFill>
                  <a:srgbClr val="0C0D0D"/>
                </a:solidFill>
                <a:latin typeface="Arial" panose="020B0604020202020204"/>
                <a:cs typeface="Arial"/>
              </a:rPr>
              <a:t>creating </a:t>
            </a:r>
            <a:r>
              <a:rPr kumimoji="0" lang="en-GB" sz="2000" b="0" i="0" u="none" strike="noStrike" kern="1200" cap="none" spc="-20" normalizeH="0" baseline="0" noProof="0">
                <a:ln>
                  <a:noFill/>
                </a:ln>
                <a:solidFill>
                  <a:srgbClr val="0C0D0D"/>
                </a:solidFill>
                <a:effectLst/>
                <a:uLnTx/>
                <a:uFillTx/>
                <a:latin typeface="Arial" panose="020B0604020202020204"/>
                <a:ea typeface="+mn-ea"/>
                <a:cs typeface="Arial"/>
              </a:rPr>
              <a:t>opportunities for conversations with parents</a:t>
            </a:r>
            <a:endParaRPr lang="en-GB" sz="2000" b="0" i="0" u="none" strike="noStrike" kern="1200" cap="none" spc="-20" normalizeH="0" baseline="0" noProof="0">
              <a:ln>
                <a:noFill/>
              </a:ln>
              <a:solidFill>
                <a:srgbClr val="0C0D0D"/>
              </a:solidFill>
              <a:effectLst/>
              <a:uLnTx/>
              <a:uFillTx/>
              <a:latin typeface="Arial" panose="020B0604020202020204"/>
              <a:cs typeface="Arial"/>
            </a:endParaRPr>
          </a:p>
          <a:p>
            <a:pPr marL="0" marR="0" lvl="0" indent="0" algn="l" defTabSz="889000" rtl="0" eaLnBrk="1" fontAlgn="auto" latinLnBrk="0" hangingPunct="1">
              <a:lnSpc>
                <a:spcPct val="90000"/>
              </a:lnSpc>
              <a:spcBef>
                <a:spcPct val="0"/>
              </a:spcBef>
              <a:spcAft>
                <a:spcPts val="1200"/>
              </a:spcAft>
              <a:buClr>
                <a:srgbClr val="003764"/>
              </a:buClr>
              <a:buSzTx/>
              <a:buFont typeface="Arial" panose="020B0604020202020204" pitchFamily="34" charset="0"/>
              <a:buNone/>
              <a:tabLst/>
              <a:defRPr/>
            </a:pPr>
            <a:endParaRPr kumimoji="0" lang="en-US" sz="2000" b="0" i="0" u="none" strike="noStrike" kern="1200" cap="none" spc="-20" normalizeH="0" baseline="0" noProof="0">
              <a:ln>
                <a:noFill/>
              </a:ln>
              <a:solidFill>
                <a:sysClr val="windowText" lastClr="000000"/>
              </a:solidFill>
              <a:effectLst/>
              <a:uLnTx/>
              <a:uFillTx/>
              <a:latin typeface="Arial" panose="020B0604020202020204"/>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
                <a:srgbClr val="006FB7"/>
              </a:buClr>
              <a:buSzTx/>
              <a:buFont typeface="Arial" panose="020B0604020202020204" pitchFamily="34" charset="0"/>
              <a:buNone/>
              <a:tabLst/>
              <a:defRPr/>
            </a:pPr>
            <a:endParaRPr kumimoji="0" lang="en-GB" sz="2000" b="0" i="0" u="none" strike="noStrike" kern="1200" cap="none" spc="-20" normalizeH="0" baseline="0" noProof="0">
              <a:ln>
                <a:noFill/>
              </a:ln>
              <a:solidFill>
                <a:srgbClr val="0C0D0D"/>
              </a:solidFill>
              <a:effectLst/>
              <a:uLnTx/>
              <a:uFillTx/>
              <a:latin typeface="Arial" panose="020B0604020202020204" pitchFamily="34" charset="0"/>
              <a:ea typeface="Calibri"/>
              <a:cs typeface="Arial" panose="020B0604020202020204" pitchFamily="34" charset="0"/>
            </a:endParaRPr>
          </a:p>
          <a:p>
            <a:pPr marL="0" marR="0" lvl="0" indent="0" algn="l"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2" name="TextBox 1">
            <a:extLst>
              <a:ext uri="{FF2B5EF4-FFF2-40B4-BE49-F238E27FC236}">
                <a16:creationId xmlns:a16="http://schemas.microsoft.com/office/drawing/2014/main" id="{E4AE2D27-6609-1AA0-2039-C9546870A49C}"/>
              </a:ext>
            </a:extLst>
          </p:cNvPr>
          <p:cNvSpPr txBox="1"/>
          <p:nvPr/>
        </p:nvSpPr>
        <p:spPr>
          <a:xfrm>
            <a:off x="685800" y="5176505"/>
            <a:ext cx="6487534" cy="1092607"/>
          </a:xfrm>
          <a:prstGeom prst="rect">
            <a:avLst/>
          </a:prstGeom>
          <a:noFill/>
          <a:ln w="19050">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600"/>
              </a:spcAft>
              <a:buClr>
                <a:srgbClr val="006FB7"/>
              </a:buClr>
              <a:buSzTx/>
              <a:buFontTx/>
              <a:buNone/>
              <a:tabLst/>
              <a:defRPr/>
            </a:pPr>
            <a:r>
              <a:rPr kumimoji="0" lang="en-GB" sz="2000" b="0" i="0" u="none" strike="noStrike" kern="1200" cap="none" spc="0" normalizeH="0" baseline="0" noProof="0">
                <a:ln>
                  <a:noFill/>
                </a:ln>
                <a:solidFill>
                  <a:srgbClr val="0C0D0D"/>
                </a:solidFill>
                <a:effectLst/>
                <a:uLnTx/>
                <a:uFillTx/>
                <a:latin typeface="Arial" panose="020B0604020202020204"/>
                <a:ea typeface="Calibri"/>
                <a:cs typeface="+mn-cs"/>
              </a:rPr>
              <a:t>What did you do?</a:t>
            </a:r>
          </a:p>
          <a:p>
            <a:pPr marL="0" marR="0" lvl="0" indent="0" algn="l" defTabSz="914400" rtl="0" eaLnBrk="1" fontAlgn="auto" latinLnBrk="0" hangingPunct="1">
              <a:lnSpc>
                <a:spcPct val="100000"/>
              </a:lnSpc>
              <a:spcBef>
                <a:spcPts val="0"/>
              </a:spcBef>
              <a:spcAft>
                <a:spcPts val="600"/>
              </a:spcAft>
              <a:buClr>
                <a:srgbClr val="006FB7"/>
              </a:buClr>
              <a:buSzTx/>
              <a:buFontTx/>
              <a:buNone/>
              <a:tabLst/>
              <a:defRPr/>
            </a:pPr>
            <a:r>
              <a:rPr kumimoji="0" lang="en-GB" sz="2000" b="0" i="0" u="none" strike="noStrike" kern="1200" cap="none" spc="0" normalizeH="0" baseline="0" noProof="0">
                <a:ln>
                  <a:noFill/>
                </a:ln>
                <a:solidFill>
                  <a:srgbClr val="0C0D0D"/>
                </a:solidFill>
                <a:effectLst/>
                <a:uLnTx/>
                <a:uFillTx/>
                <a:latin typeface="Arial" panose="020B0604020202020204"/>
                <a:ea typeface="Calibri"/>
                <a:cs typeface="+mn-cs"/>
              </a:rPr>
              <a:t>How did this help learners with additional needs to better access their learning? </a:t>
            </a:r>
          </a:p>
        </p:txBody>
      </p:sp>
      <p:sp>
        <p:nvSpPr>
          <p:cNvPr id="25" name="Text Placeholder 1">
            <a:extLst>
              <a:ext uri="{FF2B5EF4-FFF2-40B4-BE49-F238E27FC236}">
                <a16:creationId xmlns:a16="http://schemas.microsoft.com/office/drawing/2014/main" id="{EC040F5F-F835-BB38-C3DE-7ED04E371DDD}"/>
              </a:ext>
            </a:extLst>
          </p:cNvPr>
          <p:cNvSpPr txBox="1">
            <a:spLocks/>
          </p:cNvSpPr>
          <p:nvPr/>
        </p:nvSpPr>
        <p:spPr>
          <a:xfrm>
            <a:off x="8042275" y="1736725"/>
            <a:ext cx="3449881" cy="1990725"/>
          </a:xfrm>
          <a:prstGeom prst="rect">
            <a:avLst/>
          </a:prstGeom>
          <a:ln w="19050">
            <a:no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0"/>
              </a:spcBef>
              <a:spcAft>
                <a:spcPts val="0"/>
              </a:spcAft>
              <a:buClr>
                <a:srgbClr val="006FB7"/>
              </a:buClr>
              <a:buSzTx/>
              <a:buFont typeface="Arial" panose="020B0604020202020204" pitchFamily="34" charset="0"/>
              <a:buAutoNum type="arabicPeriod"/>
              <a:tabLst/>
              <a:defRPr/>
            </a:pPr>
            <a:r>
              <a:rPr kumimoji="0" lang="en-GB" sz="2000" b="0" i="0" u="none" strike="noStrike" kern="1200" cap="none" spc="-20" normalizeH="0" baseline="0" noProof="0">
                <a:ln>
                  <a:noFill/>
                </a:ln>
                <a:solidFill>
                  <a:srgbClr val="0C0D0D"/>
                </a:solidFill>
                <a:effectLst/>
                <a:uLnTx/>
                <a:uFillTx/>
                <a:latin typeface="Arial" panose="020B0604020202020204"/>
                <a:ea typeface="Calibri"/>
                <a:cs typeface="Arial" panose="020B0604020202020204" pitchFamily="34" charset="0"/>
              </a:rPr>
              <a:t>Take a couple of minutes individually to think about this and make a note if you like. </a:t>
            </a:r>
          </a:p>
          <a:p>
            <a:pPr marL="457200" marR="0" lvl="0" indent="-457200" algn="l" defTabSz="914400" rtl="0" eaLnBrk="1" fontAlgn="auto" latinLnBrk="0" hangingPunct="1">
              <a:lnSpc>
                <a:spcPct val="100000"/>
              </a:lnSpc>
              <a:spcBef>
                <a:spcPts val="0"/>
              </a:spcBef>
              <a:spcAft>
                <a:spcPts val="0"/>
              </a:spcAft>
              <a:buClr>
                <a:srgbClr val="006FB7"/>
              </a:buClr>
              <a:buSzTx/>
              <a:buFont typeface="Arial" panose="020B0604020202020204" pitchFamily="34" charset="0"/>
              <a:buAutoNum type="arabicPeriod"/>
              <a:tabLst/>
              <a:defRPr/>
            </a:pPr>
            <a:r>
              <a:rPr kumimoji="0" lang="en-GB" sz="2000" b="0" i="0" u="none" strike="noStrike" kern="1200" cap="none" spc="-20" normalizeH="0" baseline="0" noProof="0">
                <a:ln>
                  <a:noFill/>
                </a:ln>
                <a:solidFill>
                  <a:srgbClr val="0C0D0D"/>
                </a:solidFill>
                <a:effectLst/>
                <a:uLnTx/>
                <a:uFillTx/>
                <a:latin typeface="Arial" panose="020B0604020202020204"/>
                <a:ea typeface="Calibri"/>
                <a:cs typeface="Arial" panose="020B0604020202020204" pitchFamily="34" charset="0"/>
              </a:rPr>
              <a:t>Discuss in pairs. </a:t>
            </a:r>
          </a:p>
        </p:txBody>
      </p:sp>
      <p:cxnSp>
        <p:nvCxnSpPr>
          <p:cNvPr id="4" name="Straight Connector 3">
            <a:extLst>
              <a:ext uri="{FF2B5EF4-FFF2-40B4-BE49-F238E27FC236}">
                <a16:creationId xmlns:a16="http://schemas.microsoft.com/office/drawing/2014/main" id="{7EBEE80F-D9D9-2FB9-5DB9-39FDDA323571}"/>
              </a:ext>
              <a:ext uri="{C183D7F6-B498-43B3-948B-1728B52AA6E4}">
                <adec:decorative xmlns:adec="http://schemas.microsoft.com/office/drawing/2017/decorative" val="1"/>
              </a:ext>
            </a:extLst>
          </p:cNvPr>
          <p:cNvCxnSpPr/>
          <p:nvPr/>
        </p:nvCxnSpPr>
        <p:spPr>
          <a:xfrm>
            <a:off x="7826375" y="1736725"/>
            <a:ext cx="0" cy="4435475"/>
          </a:xfrm>
          <a:prstGeom prst="line">
            <a:avLst/>
          </a:prstGeom>
          <a:ln w="19050"/>
        </p:spPr>
        <p:style>
          <a:lnRef idx="1">
            <a:schemeClr val="dk1"/>
          </a:lnRef>
          <a:fillRef idx="0">
            <a:schemeClr val="dk1"/>
          </a:fillRef>
          <a:effectRef idx="0">
            <a:schemeClr val="dk1"/>
          </a:effectRef>
          <a:fontRef idx="minor">
            <a:schemeClr val="tx1"/>
          </a:fontRef>
        </p:style>
      </p:cxnSp>
      <p:sp>
        <p:nvSpPr>
          <p:cNvPr id="5" name="Slide Number Placeholder 4">
            <a:extLst>
              <a:ext uri="{FF2B5EF4-FFF2-40B4-BE49-F238E27FC236}">
                <a16:creationId xmlns:a16="http://schemas.microsoft.com/office/drawing/2014/main" id="{0B58FFBC-6DBD-8A9A-FA35-10A8C40216FC}"/>
              </a:ext>
            </a:extLst>
          </p:cNvPr>
          <p:cNvSpPr>
            <a:spLocks noGrp="1"/>
          </p:cNvSpPr>
          <p:nvPr>
            <p:ph type="sldNum" sz="quarter" idx="12"/>
          </p:nvPr>
        </p:nvSpPr>
        <p:spPr>
          <a:xfrm>
            <a:off x="11017621" y="6172200"/>
            <a:ext cx="488580" cy="4464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292869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23425-B45A-9079-40E6-97C8E52AAD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DE4B5F-AA24-7066-228F-10CBA9E4FB87}"/>
              </a:ext>
            </a:extLst>
          </p:cNvPr>
          <p:cNvSpPr>
            <a:spLocks noGrp="1"/>
          </p:cNvSpPr>
          <p:nvPr>
            <p:ph type="title"/>
          </p:nvPr>
        </p:nvSpPr>
        <p:spPr>
          <a:xfrm>
            <a:off x="669132" y="-797621"/>
            <a:ext cx="10800000" cy="1027112"/>
          </a:xfrm>
        </p:spPr>
        <p:txBody>
          <a:bodyPr/>
          <a:lstStyle/>
          <a:p>
            <a:r>
              <a:rPr lang="en-GB"/>
              <a:t>Adaptations and additional support</a:t>
            </a:r>
          </a:p>
        </p:txBody>
      </p:sp>
      <p:sp>
        <p:nvSpPr>
          <p:cNvPr id="3" name="Text Placeholder 2">
            <a:extLst>
              <a:ext uri="{FF2B5EF4-FFF2-40B4-BE49-F238E27FC236}">
                <a16:creationId xmlns:a16="http://schemas.microsoft.com/office/drawing/2014/main" id="{00E69DDE-E70B-E686-A8EB-8D1459503F8B}"/>
              </a:ext>
            </a:extLst>
          </p:cNvPr>
          <p:cNvSpPr txBox="1">
            <a:spLocks/>
          </p:cNvSpPr>
          <p:nvPr/>
        </p:nvSpPr>
        <p:spPr>
          <a:xfrm>
            <a:off x="702469" y="1302496"/>
            <a:ext cx="10805224" cy="741856"/>
          </a:xfrm>
          <a:prstGeom prst="rect">
            <a:avLst/>
          </a:prstGeom>
          <a:solidFill>
            <a:schemeClr val="bg1"/>
          </a:solidFill>
          <a:ln w="28575">
            <a:solidFill>
              <a:schemeClr val="tx2"/>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What is inclusive teaching?</a:t>
            </a:r>
          </a:p>
        </p:txBody>
      </p:sp>
      <p:sp>
        <p:nvSpPr>
          <p:cNvPr id="12" name="Text Placeholder 3">
            <a:extLst>
              <a:ext uri="{FF2B5EF4-FFF2-40B4-BE49-F238E27FC236}">
                <a16:creationId xmlns:a16="http://schemas.microsoft.com/office/drawing/2014/main" id="{3E944B13-0330-F42F-04FC-6816C1294310}"/>
              </a:ext>
            </a:extLst>
          </p:cNvPr>
          <p:cNvSpPr txBox="1">
            <a:spLocks/>
          </p:cNvSpPr>
          <p:nvPr/>
        </p:nvSpPr>
        <p:spPr>
          <a:xfrm>
            <a:off x="1014412" y="2207545"/>
            <a:ext cx="10163176" cy="741856"/>
          </a:xfrm>
          <a:prstGeom prst="rect">
            <a:avLst/>
          </a:prstGeom>
          <a:solidFill>
            <a:schemeClr val="bg1"/>
          </a:solid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rgbClr val="0C0D0D"/>
                </a:solidFill>
                <a:effectLst/>
                <a:uLnTx/>
                <a:uFillTx/>
                <a:latin typeface="Arial" panose="020B0604020202020204" pitchFamily="34" charset="0"/>
                <a:ea typeface="+mn-ea"/>
                <a:cs typeface="Arial" panose="020B0604020202020204" pitchFamily="34" charset="0"/>
              </a:rPr>
              <a:t>Universal approaches</a:t>
            </a:r>
          </a:p>
        </p:txBody>
      </p:sp>
      <p:sp>
        <p:nvSpPr>
          <p:cNvPr id="14" name="Text Placeholder 4">
            <a:extLst>
              <a:ext uri="{FF2B5EF4-FFF2-40B4-BE49-F238E27FC236}">
                <a16:creationId xmlns:a16="http://schemas.microsoft.com/office/drawing/2014/main" id="{35593047-F921-97F3-9B2D-A22A7A7C20AF}"/>
              </a:ext>
            </a:extLst>
          </p:cNvPr>
          <p:cNvSpPr txBox="1">
            <a:spLocks/>
          </p:cNvSpPr>
          <p:nvPr/>
        </p:nvSpPr>
        <p:spPr>
          <a:xfrm>
            <a:off x="1014412" y="3117357"/>
            <a:ext cx="10163175" cy="741856"/>
          </a:xfrm>
          <a:prstGeom prst="rect">
            <a:avLst/>
          </a:prstGeom>
          <a:solidFill>
            <a:schemeClr val="accent1">
              <a:lumMod val="20000"/>
              <a:lumOff val="80000"/>
            </a:schemeClr>
          </a:solidFill>
          <a:ln w="28575">
            <a:solidFill>
              <a:schemeClr val="accent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rgbClr val="0C0D0D"/>
                </a:solidFill>
                <a:effectLst/>
                <a:uLnTx/>
                <a:uFillTx/>
                <a:latin typeface="Arial" panose="020B0604020202020204" pitchFamily="34" charset="0"/>
                <a:ea typeface="+mn-ea"/>
                <a:cs typeface="Arial" panose="020B0604020202020204" pitchFamily="34" charset="0"/>
              </a:rPr>
              <a:t>Adaptations &amp; additional support</a:t>
            </a:r>
          </a:p>
        </p:txBody>
      </p:sp>
      <p:sp>
        <p:nvSpPr>
          <p:cNvPr id="16" name="Text Placeholder 3">
            <a:extLst>
              <a:ext uri="{FF2B5EF4-FFF2-40B4-BE49-F238E27FC236}">
                <a16:creationId xmlns:a16="http://schemas.microsoft.com/office/drawing/2014/main" id="{5EEB7E4C-5152-5EEC-CCEF-4B36BD378608}"/>
              </a:ext>
            </a:extLst>
          </p:cNvPr>
          <p:cNvSpPr txBox="1">
            <a:spLocks/>
          </p:cNvSpPr>
          <p:nvPr/>
        </p:nvSpPr>
        <p:spPr>
          <a:xfrm>
            <a:off x="669132" y="4022406"/>
            <a:ext cx="10800000" cy="741856"/>
          </a:xfrm>
          <a:prstGeom prst="rect">
            <a:avLst/>
          </a:prstGeom>
          <a:no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a:ln>
                  <a:noFill/>
                </a:ln>
                <a:solidFill>
                  <a:srgbClr val="0C0D0D"/>
                </a:solidFill>
                <a:effectLst/>
                <a:uLnTx/>
                <a:uFillTx/>
                <a:latin typeface="Arial" panose="020B0604020202020204" pitchFamily="34" charset="0"/>
                <a:ea typeface="+mn-ea"/>
                <a:cs typeface="Arial" panose="020B0604020202020204" pitchFamily="34" charset="0"/>
              </a:rPr>
              <a:t>Reflections</a:t>
            </a:r>
          </a:p>
        </p:txBody>
      </p:sp>
      <p:sp>
        <p:nvSpPr>
          <p:cNvPr id="6" name="Slide Number Placeholder 5">
            <a:extLst>
              <a:ext uri="{FF2B5EF4-FFF2-40B4-BE49-F238E27FC236}">
                <a16:creationId xmlns:a16="http://schemas.microsoft.com/office/drawing/2014/main" id="{28F5823C-4600-6B99-2E00-C119CA8DAED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329302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FAF85-C584-40AC-2F84-EAAF3F3DF80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402683E-2151-14B2-8FB6-1B4945648DC0}"/>
              </a:ext>
            </a:extLst>
          </p:cNvPr>
          <p:cNvSpPr>
            <a:spLocks noGrp="1"/>
          </p:cNvSpPr>
          <p:nvPr>
            <p:ph type="title"/>
          </p:nvPr>
        </p:nvSpPr>
        <p:spPr>
          <a:xfrm>
            <a:off x="709612" y="-1027112"/>
            <a:ext cx="10800000" cy="1027112"/>
          </a:xfrm>
        </p:spPr>
        <p:txBody>
          <a:bodyPr/>
          <a:lstStyle/>
          <a:p>
            <a:r>
              <a:rPr lang="en-GB"/>
              <a:t>Aspects of adaptations and additional support</a:t>
            </a:r>
          </a:p>
        </p:txBody>
      </p:sp>
      <p:sp>
        <p:nvSpPr>
          <p:cNvPr id="2" name="Title 3">
            <a:extLst>
              <a:ext uri="{FF2B5EF4-FFF2-40B4-BE49-F238E27FC236}">
                <a16:creationId xmlns:a16="http://schemas.microsoft.com/office/drawing/2014/main" id="{491AC3F9-D5AB-BCD8-0D21-32383CCF5C1F}"/>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Adaptations and additional support</a:t>
            </a:r>
          </a:p>
        </p:txBody>
      </p:sp>
      <p:sp>
        <p:nvSpPr>
          <p:cNvPr id="3" name="Text Placeholder 2">
            <a:extLst>
              <a:ext uri="{FF2B5EF4-FFF2-40B4-BE49-F238E27FC236}">
                <a16:creationId xmlns:a16="http://schemas.microsoft.com/office/drawing/2014/main" id="{408DA16F-8989-2B5D-C1D2-37A7EDA029FA}"/>
              </a:ext>
            </a:extLst>
          </p:cNvPr>
          <p:cNvSpPr>
            <a:spLocks noGrp="1"/>
          </p:cNvSpPr>
          <p:nvPr>
            <p:ph type="body" sz="quarter" idx="10"/>
          </p:nvPr>
        </p:nvSpPr>
        <p:spPr>
          <a:xfrm>
            <a:off x="709614" y="2314575"/>
            <a:ext cx="9729786" cy="3257550"/>
          </a:xfrm>
        </p:spPr>
        <p:txBody>
          <a:bodyPr vert="horz" lIns="0" tIns="0" rIns="0" bIns="0" rtlCol="0" anchor="t">
            <a:noAutofit/>
          </a:bodyPr>
          <a:lstStyle/>
          <a:p>
            <a:pPr>
              <a:buClr>
                <a:srgbClr val="17B5EA"/>
              </a:buClr>
            </a:pPr>
            <a:r>
              <a:rPr lang="en-GB" dirty="0">
                <a:cs typeface="Segoe UI"/>
              </a:rPr>
              <a:t>The second, complementary part of the EEF (2026) guidance examines how we can approach adaptations and additional support through:</a:t>
            </a:r>
          </a:p>
          <a:p>
            <a:pPr marL="457200" indent="-457200">
              <a:buClr>
                <a:srgbClr val="1D70B8"/>
              </a:buClr>
              <a:buFont typeface="Arial" panose="020B0604020202020204" pitchFamily="34" charset="0"/>
              <a:buChar char="&gt;"/>
            </a:pPr>
            <a:r>
              <a:rPr lang="en-GB" b="1" dirty="0">
                <a:cs typeface="Segoe UI"/>
              </a:rPr>
              <a:t>classroom adaptations </a:t>
            </a:r>
            <a:r>
              <a:rPr lang="en-GB" dirty="0">
                <a:cs typeface="Segoe UI"/>
              </a:rPr>
              <a:t>e.g. increased intensity of feedback or practice opportunities</a:t>
            </a:r>
          </a:p>
          <a:p>
            <a:pPr marL="457200" indent="-457200">
              <a:buClr>
                <a:srgbClr val="1D70B8"/>
              </a:buClr>
              <a:buFont typeface="Arial" panose="020B0604020202020204" pitchFamily="34" charset="0"/>
              <a:buChar char="&gt;"/>
            </a:pPr>
            <a:r>
              <a:rPr lang="en-GB" b="1" dirty="0">
                <a:cs typeface="Segoe UI"/>
              </a:rPr>
              <a:t>support from teaching assistants </a:t>
            </a:r>
            <a:r>
              <a:rPr lang="en-GB" dirty="0">
                <a:cs typeface="Segoe UI"/>
              </a:rPr>
              <a:t>e.g. one-to-one or small group interventions </a:t>
            </a:r>
          </a:p>
          <a:p>
            <a:pPr marL="457200" indent="-457200">
              <a:buClr>
                <a:srgbClr val="1D70B8"/>
              </a:buClr>
              <a:buFont typeface="Arial" panose="020B0604020202020204" pitchFamily="34" charset="0"/>
              <a:buChar char="&gt;"/>
            </a:pPr>
            <a:r>
              <a:rPr lang="en-GB" b="1" dirty="0">
                <a:cs typeface="Segoe UI"/>
              </a:rPr>
              <a:t>targeted interventions </a:t>
            </a:r>
            <a:r>
              <a:rPr lang="en-GB" dirty="0">
                <a:cs typeface="Segoe UI"/>
              </a:rPr>
              <a:t>e.g. specialist support delivered by external experts </a:t>
            </a:r>
          </a:p>
          <a:p>
            <a:pPr marL="457200" indent="-457200">
              <a:buClr>
                <a:srgbClr val="1D70B8"/>
              </a:buClr>
              <a:buFont typeface="Arial" panose="020B0604020202020204" pitchFamily="34" charset="0"/>
              <a:buChar char="&gt;"/>
            </a:pPr>
            <a:r>
              <a:rPr lang="en-GB" b="1" dirty="0">
                <a:cs typeface="Segoe UI"/>
              </a:rPr>
              <a:t>use of technology </a:t>
            </a:r>
            <a:r>
              <a:rPr lang="en-GB" dirty="0">
                <a:cs typeface="Segoe UI"/>
              </a:rPr>
              <a:t>e.g. speech-to-text software</a:t>
            </a:r>
          </a:p>
          <a:p>
            <a:pPr>
              <a:buClr>
                <a:srgbClr val="17B5EA"/>
              </a:buClr>
            </a:pPr>
            <a:r>
              <a:rPr lang="en-GB" dirty="0"/>
              <a:t>Adaptations and additional support can be effective or ineffective, and ineffective support or adaptation can hinder learning. </a:t>
            </a:r>
          </a:p>
          <a:p>
            <a:endParaRPr lang="en-GB" dirty="0"/>
          </a:p>
          <a:p>
            <a:pPr>
              <a:buClr>
                <a:srgbClr val="17B5EA"/>
              </a:buClr>
            </a:pPr>
            <a:endParaRPr lang="en-GB"/>
          </a:p>
          <a:p>
            <a:endParaRPr lang="en-GB"/>
          </a:p>
        </p:txBody>
      </p:sp>
      <p:sp>
        <p:nvSpPr>
          <p:cNvPr id="5" name="Slide Number Placeholder 4">
            <a:extLst>
              <a:ext uri="{FF2B5EF4-FFF2-40B4-BE49-F238E27FC236}">
                <a16:creationId xmlns:a16="http://schemas.microsoft.com/office/drawing/2014/main" id="{56434313-9D7A-2203-8D78-CE0192A994B9}"/>
              </a:ext>
            </a:extLst>
          </p:cNvPr>
          <p:cNvSpPr>
            <a:spLocks noGrp="1"/>
          </p:cNvSpPr>
          <p:nvPr>
            <p:ph type="sldNum" sz="quarter" idx="12"/>
          </p:nvPr>
        </p:nvSpPr>
        <p:spPr/>
        <p:txBody>
          <a:bodyPr/>
          <a:lstStyle/>
          <a:p>
            <a:fld id="{BA634521-C80F-DA4F-BE98-7119B7CE3C87}" type="slidenum">
              <a:rPr lang="en-US" smtClean="0"/>
              <a:pPr/>
              <a:t>25</a:t>
            </a:fld>
            <a:endParaRPr lang="en-US"/>
          </a:p>
        </p:txBody>
      </p:sp>
    </p:spTree>
    <p:extLst>
      <p:ext uri="{BB962C8B-B14F-4D97-AF65-F5344CB8AC3E}">
        <p14:creationId xmlns:p14="http://schemas.microsoft.com/office/powerpoint/2010/main" val="3929420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05BA8-7821-3658-6107-233542C1C24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8E38114-E655-F713-018D-1D8254B485A3}"/>
              </a:ext>
            </a:extLst>
          </p:cNvPr>
          <p:cNvSpPr>
            <a:spLocks noGrp="1"/>
          </p:cNvSpPr>
          <p:nvPr>
            <p:ph type="title"/>
          </p:nvPr>
        </p:nvSpPr>
        <p:spPr>
          <a:xfrm>
            <a:off x="696000" y="-1030201"/>
            <a:ext cx="10800000" cy="1027112"/>
          </a:xfrm>
        </p:spPr>
        <p:txBody>
          <a:bodyPr/>
          <a:lstStyle/>
          <a:p>
            <a:r>
              <a:rPr lang="en-GB"/>
              <a:t>Making adaptations and additional support effective</a:t>
            </a:r>
          </a:p>
        </p:txBody>
      </p:sp>
      <p:sp>
        <p:nvSpPr>
          <p:cNvPr id="2" name="Title 3">
            <a:extLst>
              <a:ext uri="{FF2B5EF4-FFF2-40B4-BE49-F238E27FC236}">
                <a16:creationId xmlns:a16="http://schemas.microsoft.com/office/drawing/2014/main" id="{4DB84B4E-779A-0877-6735-BAA53DE6C67C}"/>
              </a:ext>
            </a:extLst>
          </p:cNvPr>
          <p:cNvSpPr txBox="1">
            <a:spLocks/>
          </p:cNvSpPr>
          <p:nvPr/>
        </p:nvSpPr>
        <p:spPr>
          <a:xfrm>
            <a:off x="709612" y="687388"/>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Adaptations and additional support</a:t>
            </a:r>
          </a:p>
        </p:txBody>
      </p:sp>
      <p:sp>
        <p:nvSpPr>
          <p:cNvPr id="3" name="Text Placeholder 2">
            <a:extLst>
              <a:ext uri="{FF2B5EF4-FFF2-40B4-BE49-F238E27FC236}">
                <a16:creationId xmlns:a16="http://schemas.microsoft.com/office/drawing/2014/main" id="{5F8DB0C4-004F-94BE-BA1D-5B329CB7B759}"/>
              </a:ext>
            </a:extLst>
          </p:cNvPr>
          <p:cNvSpPr>
            <a:spLocks noGrp="1"/>
          </p:cNvSpPr>
          <p:nvPr>
            <p:ph type="body" sz="quarter" idx="10"/>
          </p:nvPr>
        </p:nvSpPr>
        <p:spPr>
          <a:xfrm>
            <a:off x="709614" y="2314575"/>
            <a:ext cx="10548936" cy="3257550"/>
          </a:xfrm>
        </p:spPr>
        <p:txBody>
          <a:bodyPr/>
          <a:lstStyle/>
          <a:p>
            <a:pPr marL="342900" indent="-342900">
              <a:buClr>
                <a:srgbClr val="1D70B8"/>
              </a:buClr>
              <a:buFont typeface="Arial" panose="020B0604020202020204" pitchFamily="34" charset="0"/>
              <a:buChar char="&gt;"/>
            </a:pPr>
            <a:r>
              <a:rPr lang="en-GB"/>
              <a:t>What helps adaptations or additional support to be effective?</a:t>
            </a:r>
          </a:p>
          <a:p>
            <a:pPr marL="342900" indent="-342900">
              <a:buClr>
                <a:srgbClr val="1D70B8"/>
              </a:buClr>
              <a:buFont typeface="Arial" panose="020B0604020202020204" pitchFamily="34" charset="0"/>
              <a:buChar char="&gt;"/>
            </a:pPr>
            <a:r>
              <a:rPr lang="en-GB"/>
              <a:t>How do we know that they help rather than hinder learning? </a:t>
            </a:r>
          </a:p>
          <a:p>
            <a:pPr marL="342900" indent="-342900">
              <a:buClr>
                <a:srgbClr val="1D70B8"/>
              </a:buClr>
              <a:buFont typeface="Arial" panose="020B0604020202020204" pitchFamily="34" charset="0"/>
              <a:buChar char="&gt;"/>
            </a:pPr>
            <a:endParaRPr lang="en-GB"/>
          </a:p>
          <a:p>
            <a:pPr marL="342900" indent="-342900">
              <a:buClr>
                <a:srgbClr val="1D70B8"/>
              </a:buClr>
              <a:buFont typeface="Arial" panose="020B0604020202020204" pitchFamily="34" charset="0"/>
              <a:buChar char="&gt;"/>
            </a:pPr>
            <a:endParaRPr lang="en-GB"/>
          </a:p>
        </p:txBody>
      </p:sp>
      <p:sp>
        <p:nvSpPr>
          <p:cNvPr id="5" name="Slide Number Placeholder 4">
            <a:extLst>
              <a:ext uri="{FF2B5EF4-FFF2-40B4-BE49-F238E27FC236}">
                <a16:creationId xmlns:a16="http://schemas.microsoft.com/office/drawing/2014/main" id="{85EE5733-8E75-0750-5507-5EFD0FDE11DA}"/>
              </a:ext>
            </a:extLst>
          </p:cNvPr>
          <p:cNvSpPr>
            <a:spLocks noGrp="1"/>
          </p:cNvSpPr>
          <p:nvPr>
            <p:ph type="sldNum" sz="quarter" idx="12"/>
          </p:nvPr>
        </p:nvSpPr>
        <p:spPr/>
        <p:txBody>
          <a:bodyPr/>
          <a:lstStyle/>
          <a:p>
            <a:fld id="{BA634521-C80F-DA4F-BE98-7119B7CE3C87}" type="slidenum">
              <a:rPr lang="en-US" smtClean="0"/>
              <a:pPr/>
              <a:t>26</a:t>
            </a:fld>
            <a:endParaRPr lang="en-US"/>
          </a:p>
        </p:txBody>
      </p:sp>
    </p:spTree>
    <p:extLst>
      <p:ext uri="{BB962C8B-B14F-4D97-AF65-F5344CB8AC3E}">
        <p14:creationId xmlns:p14="http://schemas.microsoft.com/office/powerpoint/2010/main" val="7684361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82B93-5EA7-1019-E177-19D2D60EC7A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3C153F2-100B-3612-0451-E0B8A92CBCF6}"/>
              </a:ext>
            </a:extLst>
          </p:cNvPr>
          <p:cNvSpPr>
            <a:spLocks noGrp="1"/>
          </p:cNvSpPr>
          <p:nvPr>
            <p:ph type="title"/>
          </p:nvPr>
        </p:nvSpPr>
        <p:spPr/>
        <p:txBody>
          <a:bodyPr/>
          <a:lstStyle/>
          <a:p>
            <a:r>
              <a:rPr lang="en-GB"/>
              <a:t>Classroom adaptations</a:t>
            </a:r>
          </a:p>
        </p:txBody>
      </p:sp>
      <p:sp>
        <p:nvSpPr>
          <p:cNvPr id="3" name="Text Placeholder 2">
            <a:extLst>
              <a:ext uri="{FF2B5EF4-FFF2-40B4-BE49-F238E27FC236}">
                <a16:creationId xmlns:a16="http://schemas.microsoft.com/office/drawing/2014/main" id="{2BC12950-ACDB-06B8-82FC-5F78AC03ADEB}"/>
              </a:ext>
            </a:extLst>
          </p:cNvPr>
          <p:cNvSpPr>
            <a:spLocks noGrp="1"/>
          </p:cNvSpPr>
          <p:nvPr>
            <p:ph type="body" sz="quarter" idx="10"/>
          </p:nvPr>
        </p:nvSpPr>
        <p:spPr>
          <a:xfrm>
            <a:off x="709613" y="2314575"/>
            <a:ext cx="9697129" cy="3257550"/>
          </a:xfrm>
        </p:spPr>
        <p:txBody>
          <a:bodyPr vert="horz" lIns="0" tIns="0" rIns="0" bIns="0" rtlCol="0" anchor="t">
            <a:noAutofit/>
          </a:bodyPr>
          <a:lstStyle/>
          <a:p>
            <a:pPr>
              <a:buClr>
                <a:srgbClr val="1D70B8"/>
              </a:buClr>
            </a:pPr>
            <a:r>
              <a:rPr lang="en-GB" dirty="0"/>
              <a:t>Effective classroom</a:t>
            </a:r>
            <a:r>
              <a:rPr lang="en-GB"/>
              <a:t> adaptations are adaptations which: </a:t>
            </a:r>
          </a:p>
          <a:p>
            <a:pPr marL="342900" indent="-342900">
              <a:buClr>
                <a:srgbClr val="1D70B8"/>
              </a:buClr>
              <a:buFont typeface="Segoe UI" panose="020B0502040204020203" pitchFamily="34" charset="0"/>
              <a:buChar char="&gt;"/>
            </a:pPr>
            <a:r>
              <a:rPr lang="en-GB"/>
              <a:t>enhance elements of high-quality teaching</a:t>
            </a:r>
          </a:p>
          <a:p>
            <a:pPr marL="342900" indent="-342900">
              <a:buClr>
                <a:srgbClr val="1D70B8"/>
              </a:buClr>
              <a:buFont typeface="Segoe UI" panose="020B0502040204020203" pitchFamily="34" charset="0"/>
              <a:buChar char="&gt;"/>
            </a:pPr>
            <a:r>
              <a:rPr lang="en-GB"/>
              <a:t>are specific to a learning task, and informed by ongoing assessment of need</a:t>
            </a:r>
          </a:p>
          <a:p>
            <a:pPr marL="342900" indent="-342900">
              <a:buClr>
                <a:srgbClr val="1D70B8"/>
              </a:buClr>
              <a:buFont typeface="Segoe UI" panose="020B0502040204020203" pitchFamily="34" charset="0"/>
              <a:buChar char="&gt;"/>
            </a:pPr>
            <a:r>
              <a:rPr lang="en-GB"/>
              <a:t>are proportionate, timely and removed if no longer required</a:t>
            </a:r>
          </a:p>
          <a:p>
            <a:pPr marL="342900" indent="-342900">
              <a:buClr>
                <a:srgbClr val="1D70B8"/>
              </a:buClr>
              <a:buFont typeface="Segoe UI" panose="020B0502040204020203" pitchFamily="34" charset="0"/>
              <a:buChar char="&gt;"/>
            </a:pPr>
            <a:r>
              <a:rPr lang="en-GB"/>
              <a:t>promote the development of pupil independence over time</a:t>
            </a:r>
          </a:p>
          <a:p>
            <a:pPr marL="342900" indent="-342900">
              <a:buClr>
                <a:srgbClr val="1D70B8"/>
              </a:buClr>
              <a:buFont typeface="Segoe UI" panose="020B0502040204020203" pitchFamily="34" charset="0"/>
              <a:buChar char="&gt;"/>
            </a:pPr>
            <a:r>
              <a:rPr lang="en-GB"/>
              <a:t>are considered as part of whole-class planning</a:t>
            </a:r>
          </a:p>
        </p:txBody>
      </p:sp>
      <p:sp>
        <p:nvSpPr>
          <p:cNvPr id="5" name="Slide Number Placeholder 4">
            <a:extLst>
              <a:ext uri="{FF2B5EF4-FFF2-40B4-BE49-F238E27FC236}">
                <a16:creationId xmlns:a16="http://schemas.microsoft.com/office/drawing/2014/main" id="{62CAD1C2-BA37-6181-5243-EDE6F931A062}"/>
              </a:ext>
            </a:extLst>
          </p:cNvPr>
          <p:cNvSpPr>
            <a:spLocks noGrp="1"/>
          </p:cNvSpPr>
          <p:nvPr>
            <p:ph type="sldNum" sz="quarter" idx="12"/>
          </p:nvPr>
        </p:nvSpPr>
        <p:spPr/>
        <p:txBody>
          <a:bodyPr/>
          <a:lstStyle/>
          <a:p>
            <a:fld id="{BA634521-C80F-DA4F-BE98-7119B7CE3C87}" type="slidenum">
              <a:rPr lang="en-US" smtClean="0"/>
              <a:pPr/>
              <a:t>27</a:t>
            </a:fld>
            <a:endParaRPr lang="en-US"/>
          </a:p>
        </p:txBody>
      </p:sp>
    </p:spTree>
    <p:extLst>
      <p:ext uri="{BB962C8B-B14F-4D97-AF65-F5344CB8AC3E}">
        <p14:creationId xmlns:p14="http://schemas.microsoft.com/office/powerpoint/2010/main" val="29973392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8AAE49C8-EB84-0E0F-B47F-BC36B0225118}"/>
              </a:ext>
            </a:extLst>
          </p:cNvPr>
          <p:cNvSpPr>
            <a:spLocks noGrp="1"/>
          </p:cNvSpPr>
          <p:nvPr>
            <p:ph type="title"/>
          </p:nvPr>
        </p:nvSpPr>
        <p:spPr>
          <a:xfrm>
            <a:off x="1668136" y="-572957"/>
            <a:ext cx="9834404" cy="1027525"/>
          </a:xfrm>
        </p:spPr>
        <p:txBody>
          <a:bodyPr/>
          <a:lstStyle/>
          <a:p>
            <a:r>
              <a:rPr lang="en-US">
                <a:latin typeface="Arial" panose="020B0604020202020204" pitchFamily="34" charset="0"/>
              </a:rPr>
              <a:t>Reflection on classroom adaptations</a:t>
            </a:r>
            <a:endParaRPr lang="en-US"/>
          </a:p>
        </p:txBody>
      </p:sp>
      <p:sp>
        <p:nvSpPr>
          <p:cNvPr id="2" name="Title 4">
            <a:extLst>
              <a:ext uri="{FF2B5EF4-FFF2-40B4-BE49-F238E27FC236}">
                <a16:creationId xmlns:a16="http://schemas.microsoft.com/office/drawing/2014/main" id="{460BBA4D-728D-8AB4-EB17-82B790A09AAE}"/>
              </a:ext>
            </a:extLst>
          </p:cNvPr>
          <p:cNvSpPr txBox="1">
            <a:spLocks/>
          </p:cNvSpPr>
          <p:nvPr/>
        </p:nvSpPr>
        <p:spPr>
          <a:xfrm>
            <a:off x="1683266" y="694762"/>
            <a:ext cx="9834404" cy="1027525"/>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pic>
        <p:nvPicPr>
          <p:cNvPr id="10" name="Picture 9">
            <a:extLst>
              <a:ext uri="{FF2B5EF4-FFF2-40B4-BE49-F238E27FC236}">
                <a16:creationId xmlns:a16="http://schemas.microsoft.com/office/drawing/2014/main" id="{79541463-0487-B30B-EB6A-E204E845398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3" name="Text Placeholder 2">
            <a:extLst>
              <a:ext uri="{FF2B5EF4-FFF2-40B4-BE49-F238E27FC236}">
                <a16:creationId xmlns:a16="http://schemas.microsoft.com/office/drawing/2014/main" id="{11399DFA-B9E0-88CF-BF15-9B4B205DE738}"/>
              </a:ext>
            </a:extLst>
          </p:cNvPr>
          <p:cNvSpPr>
            <a:spLocks noGrp="1"/>
          </p:cNvSpPr>
          <p:nvPr>
            <p:ph sz="half" idx="1"/>
          </p:nvPr>
        </p:nvSpPr>
        <p:spPr>
          <a:xfrm>
            <a:off x="689950" y="1746350"/>
            <a:ext cx="4901915" cy="3257550"/>
          </a:xfrm>
        </p:spPr>
        <p:txBody>
          <a:bodyPr/>
          <a:lstStyle/>
          <a:p>
            <a:pPr>
              <a:buClr>
                <a:srgbClr val="00B6ED"/>
              </a:buClr>
            </a:pPr>
            <a:r>
              <a:rPr lang="en-GB" sz="1800" b="1"/>
              <a:t>Teacher A: </a:t>
            </a:r>
            <a:r>
              <a:rPr lang="en-GB" sz="1800"/>
              <a:t>The teacher prepares the lesson by developing three different sets of lesson objectives and different sets of learning materials. Each set of objectives/materials gets progressively more challenging. The teacher determines in advance which set each pupil will get. The intention is that by giving pupils different work, based on their SEN status and whether they have lower or higher prior attainment, all pupils will make progress in the lesson.</a:t>
            </a:r>
          </a:p>
          <a:p>
            <a:pPr>
              <a:buClr>
                <a:srgbClr val="00B6ED"/>
              </a:buClr>
            </a:pPr>
            <a:endParaRPr lang="en-GB" sz="1800" b="1"/>
          </a:p>
        </p:txBody>
      </p:sp>
      <p:cxnSp>
        <p:nvCxnSpPr>
          <p:cNvPr id="18" name="Straight Connector 17">
            <a:extLst>
              <a:ext uri="{FF2B5EF4-FFF2-40B4-BE49-F238E27FC236}">
                <a16:creationId xmlns:a16="http://schemas.microsoft.com/office/drawing/2014/main" id="{4AEF5BD2-0B67-7CC3-384C-073F3EE6CE10}"/>
              </a:ext>
              <a:ext uri="{C183D7F6-B498-43B3-948B-1728B52AA6E4}">
                <adec:decorative xmlns:adec="http://schemas.microsoft.com/office/drawing/2017/decorative" val="1"/>
              </a:ext>
            </a:extLst>
          </p:cNvPr>
          <p:cNvCxnSpPr/>
          <p:nvPr/>
        </p:nvCxnSpPr>
        <p:spPr>
          <a:xfrm>
            <a:off x="6096000" y="1736725"/>
            <a:ext cx="0" cy="3021013"/>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Content Placeholder 11">
            <a:extLst>
              <a:ext uri="{FF2B5EF4-FFF2-40B4-BE49-F238E27FC236}">
                <a16:creationId xmlns:a16="http://schemas.microsoft.com/office/drawing/2014/main" id="{9E01B982-FFA6-BEFD-8258-DA1A53C9DB16}"/>
              </a:ext>
            </a:extLst>
          </p:cNvPr>
          <p:cNvSpPr>
            <a:spLocks noGrp="1"/>
          </p:cNvSpPr>
          <p:nvPr>
            <p:ph sz="half" idx="10"/>
          </p:nvPr>
        </p:nvSpPr>
        <p:spPr>
          <a:xfrm>
            <a:off x="6469646" y="1738308"/>
            <a:ext cx="5032894" cy="3257550"/>
          </a:xfrm>
        </p:spPr>
        <p:txBody>
          <a:bodyPr/>
          <a:lstStyle/>
          <a:p>
            <a:r>
              <a:rPr lang="en-GB" sz="1800" b="1"/>
              <a:t>Teacher B: </a:t>
            </a:r>
            <a:r>
              <a:rPr lang="en-GB" sz="1800"/>
              <a:t>The teacher starts by thinking hard about what pupils may find challenging about the new topic and how they can best scaffold learning for all pupils. They pick ‘worked examples’ which they intend to model initially and then provide as a scaffold when pupils start to practise the task. They plan a single set of lesson objectives and learning materials for all pupils, recognising that some pupils may initially need small group support to use the scaffold effectively.</a:t>
            </a:r>
          </a:p>
          <a:p>
            <a:endParaRPr lang="en-GB" sz="1800"/>
          </a:p>
        </p:txBody>
      </p:sp>
      <p:sp>
        <p:nvSpPr>
          <p:cNvPr id="13" name="Text Placeholder 2">
            <a:extLst>
              <a:ext uri="{FF2B5EF4-FFF2-40B4-BE49-F238E27FC236}">
                <a16:creationId xmlns:a16="http://schemas.microsoft.com/office/drawing/2014/main" id="{11C6815C-565E-1210-2811-60DA8835A885}"/>
              </a:ext>
            </a:extLst>
          </p:cNvPr>
          <p:cNvSpPr txBox="1">
            <a:spLocks/>
          </p:cNvSpPr>
          <p:nvPr/>
        </p:nvSpPr>
        <p:spPr>
          <a:xfrm>
            <a:off x="685800" y="5276320"/>
            <a:ext cx="11007786" cy="908353"/>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Arial" panose="020B0604020202020204" pitchFamily="34" charset="0"/>
                <a:ea typeface="+mn-ea"/>
                <a:cs typeface="Arial" panose="020B0604020202020204" pitchFamily="34" charset="0"/>
              </a:defRPr>
            </a:lvl1pPr>
            <a:lvl2pPr marL="180000" indent="-180000" algn="l" defTabSz="914400" rtl="0" eaLnBrk="1" latinLnBrk="0" hangingPunct="1">
              <a:lnSpc>
                <a:spcPct val="110000"/>
              </a:lnSpc>
              <a:spcBef>
                <a:spcPts val="0"/>
              </a:spcBef>
              <a:spcAft>
                <a:spcPts val="10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2pPr>
            <a:lvl3pPr marL="360000" indent="-180000" algn="l" defTabSz="914400" rtl="0" eaLnBrk="1" latinLnBrk="0" hangingPunct="1">
              <a:lnSpc>
                <a:spcPct val="110000"/>
              </a:lnSpc>
              <a:spcBef>
                <a:spcPts val="0"/>
              </a:spcBef>
              <a:spcAft>
                <a:spcPts val="10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3pPr>
            <a:lvl4pPr marL="540000" indent="-180000" algn="l" defTabSz="914400" rtl="0" eaLnBrk="1" latinLnBrk="0" hangingPunct="1">
              <a:lnSpc>
                <a:spcPct val="110000"/>
              </a:lnSpc>
              <a:spcBef>
                <a:spcPts val="0"/>
              </a:spcBef>
              <a:spcAft>
                <a:spcPts val="13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4pPr>
            <a:lvl5pPr marL="720000" indent="-180000" algn="l" defTabSz="914400" rtl="0" eaLnBrk="1" latinLnBrk="0" hangingPunct="1">
              <a:lnSpc>
                <a:spcPct val="110000"/>
              </a:lnSpc>
              <a:spcBef>
                <a:spcPts val="0"/>
              </a:spcBef>
              <a:spcAft>
                <a:spcPts val="13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B6ED"/>
              </a:buClr>
            </a:pPr>
            <a:r>
              <a:rPr lang="en-GB"/>
              <a:t>Which of these examples represents the planning of ‘adaptations’ more in-line with the principles of inclusive teaching, and why? </a:t>
            </a:r>
          </a:p>
        </p:txBody>
      </p:sp>
      <p:sp>
        <p:nvSpPr>
          <p:cNvPr id="5" name="Slide Number Placeholder 4">
            <a:extLst>
              <a:ext uri="{FF2B5EF4-FFF2-40B4-BE49-F238E27FC236}">
                <a16:creationId xmlns:a16="http://schemas.microsoft.com/office/drawing/2014/main" id="{7222E6C6-B592-9DDB-E25C-4752BE4DC717}"/>
              </a:ext>
            </a:extLst>
          </p:cNvPr>
          <p:cNvSpPr>
            <a:spLocks noGrp="1"/>
          </p:cNvSpPr>
          <p:nvPr>
            <p:ph type="sldNum" sz="quarter" idx="12"/>
          </p:nvPr>
        </p:nvSpPr>
        <p:spPr/>
        <p:txBody>
          <a:bodyPr/>
          <a:lstStyle/>
          <a:p>
            <a:fld id="{BA634521-C80F-DA4F-BE98-7119B7CE3C87}" type="slidenum">
              <a:rPr lang="en-US" smtClean="0"/>
              <a:pPr/>
              <a:t>28</a:t>
            </a:fld>
            <a:endParaRPr lang="en-US"/>
          </a:p>
        </p:txBody>
      </p:sp>
    </p:spTree>
    <p:extLst>
      <p:ext uri="{BB962C8B-B14F-4D97-AF65-F5344CB8AC3E}">
        <p14:creationId xmlns:p14="http://schemas.microsoft.com/office/powerpoint/2010/main" val="2521673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B73C9-F87E-529B-5E25-844DE450CBF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01CC048-A185-04EE-C799-D73F043AD05F}"/>
              </a:ext>
            </a:extLst>
          </p:cNvPr>
          <p:cNvSpPr>
            <a:spLocks noGrp="1"/>
          </p:cNvSpPr>
          <p:nvPr>
            <p:ph type="title"/>
          </p:nvPr>
        </p:nvSpPr>
        <p:spPr>
          <a:xfrm>
            <a:off x="709612" y="-1100337"/>
            <a:ext cx="10800000" cy="1027112"/>
          </a:xfrm>
        </p:spPr>
        <p:txBody>
          <a:bodyPr/>
          <a:lstStyle/>
          <a:p>
            <a:r>
              <a:rPr lang="en-GB"/>
              <a:t>Overview of adaptations and additional support</a:t>
            </a:r>
          </a:p>
        </p:txBody>
      </p:sp>
      <p:sp>
        <p:nvSpPr>
          <p:cNvPr id="2" name="Title 3">
            <a:extLst>
              <a:ext uri="{FF2B5EF4-FFF2-40B4-BE49-F238E27FC236}">
                <a16:creationId xmlns:a16="http://schemas.microsoft.com/office/drawing/2014/main" id="{94B8E84B-60A2-1134-14B8-DDE6BBB1769F}"/>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Adaptations and additional support</a:t>
            </a:r>
          </a:p>
        </p:txBody>
      </p:sp>
      <p:sp>
        <p:nvSpPr>
          <p:cNvPr id="3" name="Text Placeholder 2">
            <a:extLst>
              <a:ext uri="{FF2B5EF4-FFF2-40B4-BE49-F238E27FC236}">
                <a16:creationId xmlns:a16="http://schemas.microsoft.com/office/drawing/2014/main" id="{3D54639A-583E-9521-E0A6-76592290A233}"/>
              </a:ext>
            </a:extLst>
          </p:cNvPr>
          <p:cNvSpPr>
            <a:spLocks noGrp="1"/>
          </p:cNvSpPr>
          <p:nvPr>
            <p:ph type="body" sz="quarter" idx="10"/>
          </p:nvPr>
        </p:nvSpPr>
        <p:spPr>
          <a:xfrm>
            <a:off x="709614" y="2098675"/>
            <a:ext cx="10308370" cy="3473450"/>
          </a:xfrm>
        </p:spPr>
        <p:txBody>
          <a:bodyPr/>
          <a:lstStyle/>
          <a:p>
            <a:pPr marL="342900" indent="-342900">
              <a:buClr>
                <a:srgbClr val="1D70B8"/>
              </a:buClr>
              <a:buFont typeface="Segoe UI" panose="020B0502040204020203" pitchFamily="34" charset="0"/>
              <a:buChar char="&gt;"/>
            </a:pPr>
            <a:r>
              <a:rPr lang="en-GB"/>
              <a:t>Inclusive teaching starts by considering aspects of universal provision that benefit all pupils but are especially important for pupils with additional needs.</a:t>
            </a:r>
          </a:p>
          <a:p>
            <a:pPr marL="342900" indent="-342900">
              <a:buClr>
                <a:srgbClr val="1D70B8"/>
              </a:buClr>
              <a:buFont typeface="Segoe UI" panose="020B0502040204020203" pitchFamily="34" charset="0"/>
              <a:buChar char="&gt;"/>
            </a:pPr>
            <a:r>
              <a:rPr lang="en-GB"/>
              <a:t>Inclusive teaching does not begin with specialist knowledge about a diagnosis.</a:t>
            </a:r>
          </a:p>
          <a:p>
            <a:pPr marL="342900" indent="-342900">
              <a:buClr>
                <a:srgbClr val="1D70B8"/>
              </a:buClr>
              <a:buFont typeface="Segoe UI" panose="020B0502040204020203" pitchFamily="34" charset="0"/>
              <a:buChar char="&gt;"/>
            </a:pPr>
            <a:r>
              <a:rPr lang="en-GB"/>
              <a:t>Making more adaptations doesn’t necessarily mean pupils will learn more.</a:t>
            </a:r>
          </a:p>
          <a:p>
            <a:pPr marL="342900" indent="-342900">
              <a:buClr>
                <a:srgbClr val="1D70B8"/>
              </a:buClr>
              <a:buFont typeface="Segoe UI" panose="020B0502040204020203" pitchFamily="34" charset="0"/>
              <a:buChar char="&gt;"/>
            </a:pPr>
            <a:r>
              <a:rPr lang="en-GB"/>
              <a:t>Effective support is informed by ongoing assessment, evidence-informed decision making and ongoing monitoring of whether adaptations are helping or hindering learning.</a:t>
            </a:r>
          </a:p>
          <a:p>
            <a:pPr>
              <a:buClr>
                <a:srgbClr val="17B5EA"/>
              </a:buClr>
            </a:pPr>
            <a:endParaRPr lang="en-GB"/>
          </a:p>
          <a:p>
            <a:endParaRPr lang="en-GB"/>
          </a:p>
        </p:txBody>
      </p:sp>
      <p:sp>
        <p:nvSpPr>
          <p:cNvPr id="5" name="Slide Number Placeholder 4">
            <a:extLst>
              <a:ext uri="{FF2B5EF4-FFF2-40B4-BE49-F238E27FC236}">
                <a16:creationId xmlns:a16="http://schemas.microsoft.com/office/drawing/2014/main" id="{4AAA6B50-6EB2-6D89-0F74-DA7B711BA238}"/>
              </a:ext>
            </a:extLst>
          </p:cNvPr>
          <p:cNvSpPr>
            <a:spLocks noGrp="1"/>
          </p:cNvSpPr>
          <p:nvPr>
            <p:ph type="sldNum" sz="quarter" idx="12"/>
          </p:nvPr>
        </p:nvSpPr>
        <p:spPr/>
        <p:txBody>
          <a:bodyPr/>
          <a:lstStyle/>
          <a:p>
            <a:fld id="{BA634521-C80F-DA4F-BE98-7119B7CE3C87}" type="slidenum">
              <a:rPr lang="en-US" smtClean="0"/>
              <a:pPr/>
              <a:t>29</a:t>
            </a:fld>
            <a:endParaRPr lang="en-US"/>
          </a:p>
        </p:txBody>
      </p:sp>
    </p:spTree>
    <p:extLst>
      <p:ext uri="{BB962C8B-B14F-4D97-AF65-F5344CB8AC3E}">
        <p14:creationId xmlns:p14="http://schemas.microsoft.com/office/powerpoint/2010/main" val="39838498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AFED3-74C4-5451-D2FE-16F528A357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08006B-7A05-ECEE-DBBD-2FD2B7E173B5}"/>
              </a:ext>
            </a:extLst>
          </p:cNvPr>
          <p:cNvSpPr>
            <a:spLocks noGrp="1"/>
          </p:cNvSpPr>
          <p:nvPr>
            <p:ph type="title"/>
          </p:nvPr>
        </p:nvSpPr>
        <p:spPr>
          <a:xfrm>
            <a:off x="706201" y="-618998"/>
            <a:ext cx="10800000" cy="1027112"/>
          </a:xfrm>
        </p:spPr>
        <p:txBody>
          <a:bodyPr/>
          <a:lstStyle/>
          <a:p>
            <a:r>
              <a:rPr lang="en-GB"/>
              <a:t>Reflections</a:t>
            </a:r>
          </a:p>
        </p:txBody>
      </p:sp>
      <p:sp>
        <p:nvSpPr>
          <p:cNvPr id="3" name="Text Placeholder 2">
            <a:extLst>
              <a:ext uri="{FF2B5EF4-FFF2-40B4-BE49-F238E27FC236}">
                <a16:creationId xmlns:a16="http://schemas.microsoft.com/office/drawing/2014/main" id="{64314671-EE56-D4EA-6AA6-1B9C4C65816B}"/>
              </a:ext>
            </a:extLst>
          </p:cNvPr>
          <p:cNvSpPr txBox="1">
            <a:spLocks/>
          </p:cNvSpPr>
          <p:nvPr/>
        </p:nvSpPr>
        <p:spPr>
          <a:xfrm>
            <a:off x="702469" y="1302496"/>
            <a:ext cx="10805224" cy="741856"/>
          </a:xfrm>
          <a:prstGeom prst="rect">
            <a:avLst/>
          </a:prstGeom>
          <a:solidFill>
            <a:schemeClr val="bg1"/>
          </a:solidFill>
          <a:ln w="28575">
            <a:solidFill>
              <a:schemeClr val="tx2"/>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What is inclusive teaching?</a:t>
            </a:r>
          </a:p>
        </p:txBody>
      </p:sp>
      <p:sp>
        <p:nvSpPr>
          <p:cNvPr id="12" name="Text Placeholder 3">
            <a:extLst>
              <a:ext uri="{FF2B5EF4-FFF2-40B4-BE49-F238E27FC236}">
                <a16:creationId xmlns:a16="http://schemas.microsoft.com/office/drawing/2014/main" id="{E0DBF90E-8269-BF91-E6B9-848261E6A35D}"/>
              </a:ext>
            </a:extLst>
          </p:cNvPr>
          <p:cNvSpPr txBox="1">
            <a:spLocks/>
          </p:cNvSpPr>
          <p:nvPr/>
        </p:nvSpPr>
        <p:spPr>
          <a:xfrm>
            <a:off x="1014412" y="2207545"/>
            <a:ext cx="10163176" cy="741856"/>
          </a:xfrm>
          <a:prstGeom prst="rect">
            <a:avLst/>
          </a:prstGeom>
          <a:solidFill>
            <a:schemeClr val="bg1"/>
          </a:solid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rgbClr val="0C0D0D"/>
                </a:solidFill>
                <a:effectLst/>
                <a:uLnTx/>
                <a:uFillTx/>
                <a:latin typeface="Arial" panose="020B0604020202020204" pitchFamily="34" charset="0"/>
                <a:ea typeface="+mn-ea"/>
                <a:cs typeface="Arial" panose="020B0604020202020204" pitchFamily="34" charset="0"/>
              </a:rPr>
              <a:t>Universal approaches</a:t>
            </a:r>
          </a:p>
        </p:txBody>
      </p:sp>
      <p:sp>
        <p:nvSpPr>
          <p:cNvPr id="14" name="Text Placeholder 4">
            <a:extLst>
              <a:ext uri="{FF2B5EF4-FFF2-40B4-BE49-F238E27FC236}">
                <a16:creationId xmlns:a16="http://schemas.microsoft.com/office/drawing/2014/main" id="{8F5EFF52-1681-37BF-37D3-A995EDB2634E}"/>
              </a:ext>
            </a:extLst>
          </p:cNvPr>
          <p:cNvSpPr txBox="1">
            <a:spLocks/>
          </p:cNvSpPr>
          <p:nvPr/>
        </p:nvSpPr>
        <p:spPr>
          <a:xfrm>
            <a:off x="1014412" y="3117357"/>
            <a:ext cx="1016317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rgbClr val="0C0D0D"/>
                </a:solidFill>
                <a:effectLst/>
                <a:uLnTx/>
                <a:uFillTx/>
                <a:latin typeface="Arial" panose="020B0604020202020204" pitchFamily="34" charset="0"/>
                <a:ea typeface="+mn-ea"/>
                <a:cs typeface="Arial" panose="020B0604020202020204" pitchFamily="34" charset="0"/>
              </a:rPr>
              <a:t>Adaptations &amp; additional support</a:t>
            </a:r>
          </a:p>
        </p:txBody>
      </p:sp>
      <p:sp>
        <p:nvSpPr>
          <p:cNvPr id="16" name="Text Placeholder 3">
            <a:extLst>
              <a:ext uri="{FF2B5EF4-FFF2-40B4-BE49-F238E27FC236}">
                <a16:creationId xmlns:a16="http://schemas.microsoft.com/office/drawing/2014/main" id="{4CCF4A53-8C6C-C05E-04D6-2D0947AB19AA}"/>
              </a:ext>
            </a:extLst>
          </p:cNvPr>
          <p:cNvSpPr txBox="1">
            <a:spLocks/>
          </p:cNvSpPr>
          <p:nvPr/>
        </p:nvSpPr>
        <p:spPr>
          <a:xfrm>
            <a:off x="669132" y="4022406"/>
            <a:ext cx="10800000" cy="741856"/>
          </a:xfrm>
          <a:prstGeom prst="rect">
            <a:avLst/>
          </a:prstGeom>
          <a:solidFill>
            <a:schemeClr val="accent1">
              <a:lumMod val="20000"/>
              <a:lumOff val="80000"/>
            </a:schemeClr>
          </a:solidFill>
          <a:ln w="28575">
            <a:solidFill>
              <a:schemeClr val="accent1"/>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a:ln>
                  <a:noFill/>
                </a:ln>
                <a:solidFill>
                  <a:srgbClr val="0C0D0D"/>
                </a:solidFill>
                <a:effectLst/>
                <a:uLnTx/>
                <a:uFillTx/>
                <a:latin typeface="Arial" panose="020B0604020202020204" pitchFamily="34" charset="0"/>
                <a:ea typeface="+mn-ea"/>
                <a:cs typeface="Arial" panose="020B0604020202020204" pitchFamily="34" charset="0"/>
              </a:rPr>
              <a:t>Reflections</a:t>
            </a:r>
          </a:p>
        </p:txBody>
      </p:sp>
      <p:sp>
        <p:nvSpPr>
          <p:cNvPr id="6" name="Slide Number Placeholder 5">
            <a:extLst>
              <a:ext uri="{FF2B5EF4-FFF2-40B4-BE49-F238E27FC236}">
                <a16:creationId xmlns:a16="http://schemas.microsoft.com/office/drawing/2014/main" id="{B7197194-3437-78B1-31CE-829BE915DCA7}"/>
              </a:ext>
            </a:extLst>
          </p:cNvPr>
          <p:cNvSpPr>
            <a:spLocks noGrp="1"/>
          </p:cNvSpPr>
          <p:nvPr>
            <p:ph type="sldNum" sz="quarter" idx="12"/>
          </p:nvPr>
        </p:nvSpPr>
        <p:spPr>
          <a:solidFill>
            <a:schemeClr val="bg1"/>
          </a:solidFill>
          <a:ln>
            <a:solidFill>
              <a:srgbClr val="FFFFFF"/>
            </a:solidFill>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023169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A83047B-0EDC-AE87-902B-7F669C4E31B2}"/>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897AD3CA-35D7-16CE-D10D-CBD98438F818}"/>
              </a:ext>
            </a:extLst>
          </p:cNvPr>
          <p:cNvSpPr txBox="1">
            <a:spLocks noGrp="1"/>
          </p:cNvSpPr>
          <p:nvPr>
            <p:ph type="title" idx="4294967295"/>
          </p:nvPr>
        </p:nvSpPr>
        <p:spPr>
          <a:xfrm>
            <a:off x="709612" y="-1020567"/>
            <a:ext cx="10800000" cy="102711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accent2"/>
                </a:solidFill>
                <a:effectLst/>
                <a:uLnTx/>
                <a:uFillTx/>
                <a:latin typeface="+mn-lt"/>
                <a:ea typeface="+mj-ea"/>
                <a:cs typeface="Arial"/>
              </a:rPr>
              <a:t>Facilitation guidance: more reflection options</a:t>
            </a:r>
          </a:p>
        </p:txBody>
      </p:sp>
      <p:sp>
        <p:nvSpPr>
          <p:cNvPr id="5" name="Title 4">
            <a:extLst>
              <a:ext uri="{FF2B5EF4-FFF2-40B4-BE49-F238E27FC236}">
                <a16:creationId xmlns:a16="http://schemas.microsoft.com/office/drawing/2014/main" id="{582E23A9-2F52-BC44-FF81-3105078FA503}"/>
              </a:ext>
            </a:extLst>
          </p:cNvPr>
          <p:cNvSpPr>
            <a:spLocks/>
          </p:cNvSpPr>
          <p:nvPr/>
        </p:nvSpPr>
        <p:spPr>
          <a:xfrm>
            <a:off x="709612" y="709613"/>
            <a:ext cx="10800000" cy="102711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4000" b="1" i="0" u="none" strike="noStrike" kern="1200" cap="none" spc="0" normalizeH="0" baseline="0" noProof="0">
                <a:ln>
                  <a:noFill/>
                </a:ln>
                <a:solidFill>
                  <a:schemeClr val="accent2"/>
                </a:solidFill>
                <a:effectLst/>
                <a:uLnTx/>
                <a:uFillTx/>
                <a:latin typeface="+mn-lt"/>
                <a:ea typeface="+mj-ea"/>
                <a:cs typeface="Arial"/>
              </a:rPr>
              <a:t>Facilitation guidance: reflection options</a:t>
            </a:r>
            <a:endParaRPr kumimoji="0" lang="en-US" sz="4000" b="1" i="0" u="none" strike="noStrike" kern="1200" cap="none" spc="0" normalizeH="0" baseline="0" noProof="0" dirty="0">
              <a:ln>
                <a:noFill/>
              </a:ln>
              <a:solidFill>
                <a:schemeClr val="accent2"/>
              </a:solidFill>
              <a:effectLst/>
              <a:uLnTx/>
              <a:uFillTx/>
              <a:latin typeface="+mn-lt"/>
              <a:ea typeface="+mj-ea"/>
              <a:cs typeface="Arial"/>
            </a:endParaRPr>
          </a:p>
        </p:txBody>
      </p:sp>
      <p:sp>
        <p:nvSpPr>
          <p:cNvPr id="4" name="Text Placeholder 3">
            <a:extLst>
              <a:ext uri="{FF2B5EF4-FFF2-40B4-BE49-F238E27FC236}">
                <a16:creationId xmlns:a16="http://schemas.microsoft.com/office/drawing/2014/main" id="{E199E74C-FF27-CE7E-3417-1EF04D7CDBF7}"/>
              </a:ext>
            </a:extLst>
          </p:cNvPr>
          <p:cNvSpPr>
            <a:spLocks noGrp="1"/>
          </p:cNvSpPr>
          <p:nvPr>
            <p:ph type="body" sz="quarter" idx="10"/>
          </p:nvPr>
        </p:nvSpPr>
        <p:spPr>
          <a:xfrm>
            <a:off x="709614" y="1710726"/>
            <a:ext cx="10107252" cy="4064432"/>
          </a:xfrm>
        </p:spPr>
        <p:txBody>
          <a:bodyPr vert="horz" lIns="0" tIns="0" rIns="0" bIns="0" rtlCol="0" anchor="t">
            <a:noAutofit/>
          </a:bodyPr>
          <a:lstStyle/>
          <a:p>
            <a:pPr lvl="0">
              <a:lnSpc>
                <a:spcPct val="100000"/>
              </a:lnSpc>
            </a:pPr>
            <a:r>
              <a:rPr lang="en-GB" b="1">
                <a:cs typeface="Arial"/>
              </a:rPr>
              <a:t>The following slides are hidden so that you can choose which activity to use</a:t>
            </a:r>
            <a:r>
              <a:rPr lang="en-GB">
                <a:cs typeface="Arial"/>
              </a:rPr>
              <a:t>. Remember to unhide the slide you choose before you start facilitating the session.</a:t>
            </a:r>
          </a:p>
          <a:p>
            <a:pPr>
              <a:lnSpc>
                <a:spcPct val="100000"/>
              </a:lnSpc>
            </a:pPr>
            <a:r>
              <a:rPr lang="en-GB">
                <a:cs typeface="Arial"/>
              </a:rPr>
              <a:t>There are options for different reflection activities provided below – you could use one of these or edit or replace the questions to reflect the priorities, strengths and challenges in your own context.</a:t>
            </a:r>
          </a:p>
          <a:p>
            <a:pPr>
              <a:lnSpc>
                <a:spcPct val="100000"/>
              </a:lnSpc>
            </a:pPr>
            <a:r>
              <a:rPr lang="en-GB">
                <a:cs typeface="Arial"/>
              </a:rPr>
              <a:t>The options suggested are:</a:t>
            </a:r>
          </a:p>
          <a:p>
            <a:pPr marL="457200" indent="-457200">
              <a:lnSpc>
                <a:spcPct val="100000"/>
              </a:lnSpc>
              <a:buAutoNum type="arabicPeriod"/>
            </a:pPr>
            <a:r>
              <a:rPr lang="en-GB" b="1">
                <a:latin typeface="Arial"/>
                <a:cs typeface="Arial"/>
              </a:rPr>
              <a:t>takeaways from the session on inclusive teaching</a:t>
            </a:r>
          </a:p>
          <a:p>
            <a:pPr marL="457200" indent="-457200">
              <a:lnSpc>
                <a:spcPct val="100000"/>
              </a:lnSpc>
              <a:buAutoNum type="arabicPeriod"/>
            </a:pPr>
            <a:r>
              <a:rPr lang="en-GB" b="1">
                <a:latin typeface="Arial"/>
                <a:cs typeface="Arial"/>
              </a:rPr>
              <a:t>broader reflections on systems and challenges regarding inclusive teaching</a:t>
            </a:r>
          </a:p>
          <a:p>
            <a:pPr marL="457200" indent="-457200">
              <a:lnSpc>
                <a:spcPct val="100000"/>
              </a:lnSpc>
              <a:buAutoNum type="arabicPeriod"/>
            </a:pPr>
            <a:r>
              <a:rPr lang="en-GB" b="1">
                <a:latin typeface="Arial"/>
                <a:cs typeface="Arial"/>
              </a:rPr>
              <a:t>broader reflections on the school’s strengths and areas of development regarding inclusive teaching</a:t>
            </a:r>
            <a:endParaRPr lang="en-GB">
              <a:latin typeface="Arial"/>
              <a:cs typeface="Arial"/>
            </a:endParaRPr>
          </a:p>
          <a:p>
            <a:pPr>
              <a:lnSpc>
                <a:spcPct val="100000"/>
              </a:lnSpc>
            </a:pPr>
            <a:endParaRPr lang="en-GB"/>
          </a:p>
          <a:p>
            <a:pPr>
              <a:lnSpc>
                <a:spcPct val="100000"/>
              </a:lnSpc>
            </a:pPr>
            <a:endParaRPr lang="en-GB"/>
          </a:p>
        </p:txBody>
      </p:sp>
      <p:sp>
        <p:nvSpPr>
          <p:cNvPr id="3" name="Slide Number Placeholder 2">
            <a:extLst>
              <a:ext uri="{FF2B5EF4-FFF2-40B4-BE49-F238E27FC236}">
                <a16:creationId xmlns:a16="http://schemas.microsoft.com/office/drawing/2014/main" id="{5A36906F-C657-D09A-6BFF-55DA219F7468}"/>
              </a:ext>
            </a:extLst>
          </p:cNvPr>
          <p:cNvSpPr>
            <a:spLocks noGrp="1"/>
          </p:cNvSpPr>
          <p:nvPr>
            <p:ph type="sldNum" sz="quarter" idx="12"/>
          </p:nvPr>
        </p:nvSpPr>
        <p:spPr/>
        <p:txBody>
          <a:bodyPr/>
          <a:lstStyle/>
          <a:p>
            <a:fld id="{BA634521-C80F-DA4F-BE98-7119B7CE3C87}" type="slidenum">
              <a:rPr lang="en-US" smtClean="0"/>
              <a:pPr/>
              <a:t>31</a:t>
            </a:fld>
            <a:endParaRPr lang="en-US"/>
          </a:p>
        </p:txBody>
      </p:sp>
    </p:spTree>
    <p:extLst>
      <p:ext uri="{BB962C8B-B14F-4D97-AF65-F5344CB8AC3E}">
        <p14:creationId xmlns:p14="http://schemas.microsoft.com/office/powerpoint/2010/main" val="900386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8AAE49C8-EB84-0E0F-B47F-BC36B0225118}"/>
              </a:ext>
            </a:extLst>
          </p:cNvPr>
          <p:cNvSpPr>
            <a:spLocks noGrp="1"/>
          </p:cNvSpPr>
          <p:nvPr>
            <p:ph type="title"/>
          </p:nvPr>
        </p:nvSpPr>
        <p:spPr>
          <a:xfrm>
            <a:off x="1748387" y="-1069760"/>
            <a:ext cx="9757814" cy="1027112"/>
          </a:xfrm>
        </p:spPr>
        <p:txBody>
          <a:bodyPr/>
          <a:lstStyle/>
          <a:p>
            <a:r>
              <a:rPr lang="en-US">
                <a:latin typeface="Arial" panose="020B0604020202020204" pitchFamily="34" charset="0"/>
              </a:rPr>
              <a:t>Reflection on inclusive teaching takeaways</a:t>
            </a:r>
            <a:endParaRPr lang="en-US"/>
          </a:p>
        </p:txBody>
      </p:sp>
      <p:sp>
        <p:nvSpPr>
          <p:cNvPr id="3" name="Title 4">
            <a:extLst>
              <a:ext uri="{FF2B5EF4-FFF2-40B4-BE49-F238E27FC236}">
                <a16:creationId xmlns:a16="http://schemas.microsoft.com/office/drawing/2014/main" id="{3C65CFCC-E091-CA46-26EB-963C4C9068E5}"/>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sp>
        <p:nvSpPr>
          <p:cNvPr id="8" name="Text Placeholder 7">
            <a:extLst>
              <a:ext uri="{FF2B5EF4-FFF2-40B4-BE49-F238E27FC236}">
                <a16:creationId xmlns:a16="http://schemas.microsoft.com/office/drawing/2014/main" id="{92A67604-432A-1E13-8794-01CC62120B4E}"/>
              </a:ext>
            </a:extLst>
          </p:cNvPr>
          <p:cNvSpPr>
            <a:spLocks noGrp="1"/>
          </p:cNvSpPr>
          <p:nvPr>
            <p:ph type="body" sz="quarter" idx="10"/>
          </p:nvPr>
        </p:nvSpPr>
        <p:spPr>
          <a:xfrm>
            <a:off x="700649" y="2922028"/>
            <a:ext cx="9757814" cy="2659062"/>
          </a:xfrm>
        </p:spPr>
        <p:txBody>
          <a:bodyPr/>
          <a:lstStyle/>
          <a:p>
            <a:pPr marL="342900" indent="-342900" fontAlgn="t">
              <a:lnSpc>
                <a:spcPct val="100000"/>
              </a:lnSpc>
              <a:buClr>
                <a:srgbClr val="1D70B8"/>
              </a:buClr>
              <a:buFont typeface="Arial" panose="020B0604020202020204" pitchFamily="34" charset="0"/>
              <a:buChar char="&gt;"/>
            </a:pPr>
            <a:r>
              <a:rPr lang="en-GB"/>
              <a:t>One thing I learned about inclusive teaching is...</a:t>
            </a:r>
          </a:p>
          <a:p>
            <a:pPr marL="342900" indent="-342900" fontAlgn="t">
              <a:lnSpc>
                <a:spcPct val="100000"/>
              </a:lnSpc>
              <a:buClr>
                <a:srgbClr val="1D70B8"/>
              </a:buClr>
              <a:buFont typeface="Arial" panose="020B0604020202020204" pitchFamily="34" charset="0"/>
              <a:buChar char="&gt;"/>
            </a:pPr>
            <a:r>
              <a:rPr lang="en-GB"/>
              <a:t>One thing I already do that supports inclusive teaching is...</a:t>
            </a:r>
          </a:p>
          <a:p>
            <a:pPr marL="342900" indent="-342900" fontAlgn="t">
              <a:lnSpc>
                <a:spcPct val="100000"/>
              </a:lnSpc>
              <a:buClr>
                <a:srgbClr val="1D70B8"/>
              </a:buClr>
              <a:buFont typeface="Arial" panose="020B0604020202020204" pitchFamily="34" charset="0"/>
              <a:buChar char="&gt;"/>
            </a:pPr>
            <a:r>
              <a:rPr lang="en-GB"/>
              <a:t>One action I will take away is…</a:t>
            </a:r>
            <a:endParaRPr lang="en-GB">
              <a:solidFill>
                <a:srgbClr val="3C3C3B"/>
              </a:solidFill>
              <a:ea typeface="Calibri"/>
            </a:endParaRPr>
          </a:p>
          <a:p>
            <a:endParaRPr lang="en-GB"/>
          </a:p>
        </p:txBody>
      </p:sp>
      <p:sp>
        <p:nvSpPr>
          <p:cNvPr id="5" name="Slide Number Placeholder 4">
            <a:extLst>
              <a:ext uri="{FF2B5EF4-FFF2-40B4-BE49-F238E27FC236}">
                <a16:creationId xmlns:a16="http://schemas.microsoft.com/office/drawing/2014/main" id="{7222E6C6-B592-9DDB-E25C-4752BE4DC717}"/>
              </a:ext>
            </a:extLst>
          </p:cNvPr>
          <p:cNvSpPr>
            <a:spLocks noGrp="1"/>
          </p:cNvSpPr>
          <p:nvPr>
            <p:ph type="sldNum" sz="quarter" idx="12"/>
          </p:nvPr>
        </p:nvSpPr>
        <p:spPr/>
        <p:txBody>
          <a:bodyPr/>
          <a:lstStyle/>
          <a:p>
            <a:fld id="{BA634521-C80F-DA4F-BE98-7119B7CE3C87}" type="slidenum">
              <a:rPr lang="en-US" smtClean="0"/>
              <a:pPr/>
              <a:t>32</a:t>
            </a:fld>
            <a:endParaRPr lang="en-US"/>
          </a:p>
        </p:txBody>
      </p:sp>
      <p:pic>
        <p:nvPicPr>
          <p:cNvPr id="10" name="Picture 9">
            <a:extLst>
              <a:ext uri="{FF2B5EF4-FFF2-40B4-BE49-F238E27FC236}">
                <a16:creationId xmlns:a16="http://schemas.microsoft.com/office/drawing/2014/main" id="{79541463-0487-B30B-EB6A-E204E845398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Tree>
    <p:extLst>
      <p:ext uri="{BB962C8B-B14F-4D97-AF65-F5344CB8AC3E}">
        <p14:creationId xmlns:p14="http://schemas.microsoft.com/office/powerpoint/2010/main" val="2456944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34F685-A25C-95C6-1ACB-746D23E728AD}"/>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689B4B23-7E0C-7DA8-5A44-F758F660362F}"/>
              </a:ext>
            </a:extLst>
          </p:cNvPr>
          <p:cNvSpPr>
            <a:spLocks noGrp="1"/>
          </p:cNvSpPr>
          <p:nvPr>
            <p:ph type="title"/>
          </p:nvPr>
        </p:nvSpPr>
        <p:spPr>
          <a:xfrm>
            <a:off x="1748387" y="-1081199"/>
            <a:ext cx="9757814" cy="1027112"/>
          </a:xfrm>
        </p:spPr>
        <p:txBody>
          <a:bodyPr/>
          <a:lstStyle/>
          <a:p>
            <a:r>
              <a:rPr lang="en-US">
                <a:latin typeface="Arial" panose="020B0604020202020204" pitchFamily="34" charset="0"/>
              </a:rPr>
              <a:t>Reflection on systems and challenges regarding inclusive teaching</a:t>
            </a:r>
            <a:endParaRPr lang="en-US"/>
          </a:p>
        </p:txBody>
      </p:sp>
      <p:sp>
        <p:nvSpPr>
          <p:cNvPr id="2" name="Title 4">
            <a:extLst>
              <a:ext uri="{FF2B5EF4-FFF2-40B4-BE49-F238E27FC236}">
                <a16:creationId xmlns:a16="http://schemas.microsoft.com/office/drawing/2014/main" id="{66016DD3-0BA9-4D08-AF89-B0386A35FAAE}"/>
              </a:ext>
            </a:extLst>
          </p:cNvPr>
          <p:cNvSpPr txBox="1">
            <a:spLocks/>
          </p:cNvSpPr>
          <p:nvPr/>
        </p:nvSpPr>
        <p:spPr>
          <a:xfrm>
            <a:off x="1751798" y="685832"/>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sp>
        <p:nvSpPr>
          <p:cNvPr id="8" name="Text Placeholder 7">
            <a:extLst>
              <a:ext uri="{FF2B5EF4-FFF2-40B4-BE49-F238E27FC236}">
                <a16:creationId xmlns:a16="http://schemas.microsoft.com/office/drawing/2014/main" id="{03F51E8A-035E-3ACE-F8A1-42E183183ADE}"/>
              </a:ext>
            </a:extLst>
          </p:cNvPr>
          <p:cNvSpPr>
            <a:spLocks noGrp="1"/>
          </p:cNvSpPr>
          <p:nvPr>
            <p:ph type="body" sz="quarter" idx="10"/>
          </p:nvPr>
        </p:nvSpPr>
        <p:spPr>
          <a:xfrm>
            <a:off x="700649" y="2913063"/>
            <a:ext cx="9757814" cy="2659062"/>
          </a:xfrm>
        </p:spPr>
        <p:txBody>
          <a:bodyPr/>
          <a:lstStyle/>
          <a:p>
            <a:pPr marL="342900" indent="-342900" fontAlgn="t">
              <a:lnSpc>
                <a:spcPct val="100000"/>
              </a:lnSpc>
              <a:buClr>
                <a:srgbClr val="1D70B8"/>
              </a:buClr>
              <a:buFont typeface="Arial" panose="020B0604020202020204" pitchFamily="34" charset="0"/>
              <a:buChar char="&gt;"/>
            </a:pPr>
            <a:r>
              <a:rPr lang="en-GB"/>
              <a:t>What systems are already in place in our school to support inclusive teaching? </a:t>
            </a:r>
          </a:p>
          <a:p>
            <a:pPr marL="342900" indent="-342900" fontAlgn="t">
              <a:lnSpc>
                <a:spcPct val="100000"/>
              </a:lnSpc>
              <a:buClr>
                <a:srgbClr val="1D70B8"/>
              </a:buClr>
              <a:buFont typeface="Arial" panose="020B0604020202020204" pitchFamily="34" charset="0"/>
              <a:buChar char="&gt;"/>
            </a:pPr>
            <a:r>
              <a:rPr lang="en-GB"/>
              <a:t>What can make it a challenge?</a:t>
            </a:r>
          </a:p>
        </p:txBody>
      </p:sp>
      <p:sp>
        <p:nvSpPr>
          <p:cNvPr id="5" name="Slide Number Placeholder 4">
            <a:extLst>
              <a:ext uri="{FF2B5EF4-FFF2-40B4-BE49-F238E27FC236}">
                <a16:creationId xmlns:a16="http://schemas.microsoft.com/office/drawing/2014/main" id="{5EB3B8F7-B6B3-6264-68FC-30DEDB77A81A}"/>
              </a:ext>
            </a:extLst>
          </p:cNvPr>
          <p:cNvSpPr>
            <a:spLocks noGrp="1"/>
          </p:cNvSpPr>
          <p:nvPr>
            <p:ph type="sldNum" sz="quarter" idx="12"/>
          </p:nvPr>
        </p:nvSpPr>
        <p:spPr/>
        <p:txBody>
          <a:bodyPr/>
          <a:lstStyle/>
          <a:p>
            <a:fld id="{BA634521-C80F-DA4F-BE98-7119B7CE3C87}" type="slidenum">
              <a:rPr lang="en-US" smtClean="0"/>
              <a:pPr/>
              <a:t>33</a:t>
            </a:fld>
            <a:endParaRPr lang="en-US"/>
          </a:p>
        </p:txBody>
      </p:sp>
      <p:pic>
        <p:nvPicPr>
          <p:cNvPr id="10" name="Picture 9">
            <a:extLst>
              <a:ext uri="{FF2B5EF4-FFF2-40B4-BE49-F238E27FC236}">
                <a16:creationId xmlns:a16="http://schemas.microsoft.com/office/drawing/2014/main" id="{A32DB33F-8FBD-DA05-607A-4A31DCAB795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Tree>
    <p:extLst>
      <p:ext uri="{BB962C8B-B14F-4D97-AF65-F5344CB8AC3E}">
        <p14:creationId xmlns:p14="http://schemas.microsoft.com/office/powerpoint/2010/main" val="12098501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B8F008A-AED8-820C-A86F-2D7B63937668}"/>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1E5A55A7-23F8-0EFC-E8FB-DF3EB41E2833}"/>
              </a:ext>
            </a:extLst>
          </p:cNvPr>
          <p:cNvSpPr>
            <a:spLocks noGrp="1"/>
          </p:cNvSpPr>
          <p:nvPr>
            <p:ph type="title"/>
          </p:nvPr>
        </p:nvSpPr>
        <p:spPr>
          <a:xfrm>
            <a:off x="1748387" y="-1069775"/>
            <a:ext cx="9757814" cy="1027112"/>
          </a:xfrm>
        </p:spPr>
        <p:txBody>
          <a:bodyPr/>
          <a:lstStyle/>
          <a:p>
            <a:r>
              <a:rPr lang="en-US">
                <a:latin typeface="Arial" panose="020B0604020202020204" pitchFamily="34" charset="0"/>
              </a:rPr>
              <a:t>Reflection on strengths and areas of development for inclusive teaching</a:t>
            </a:r>
            <a:endParaRPr lang="en-US"/>
          </a:p>
        </p:txBody>
      </p:sp>
      <p:sp>
        <p:nvSpPr>
          <p:cNvPr id="2" name="Title 4">
            <a:extLst>
              <a:ext uri="{FF2B5EF4-FFF2-40B4-BE49-F238E27FC236}">
                <a16:creationId xmlns:a16="http://schemas.microsoft.com/office/drawing/2014/main" id="{4D2F799A-AE3C-46DD-505F-C08AB4439413}"/>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sp>
        <p:nvSpPr>
          <p:cNvPr id="8" name="Text Placeholder 7">
            <a:extLst>
              <a:ext uri="{FF2B5EF4-FFF2-40B4-BE49-F238E27FC236}">
                <a16:creationId xmlns:a16="http://schemas.microsoft.com/office/drawing/2014/main" id="{9EDC580F-A489-AA84-14E1-6CC744C9198B}"/>
              </a:ext>
            </a:extLst>
          </p:cNvPr>
          <p:cNvSpPr>
            <a:spLocks noGrp="1"/>
          </p:cNvSpPr>
          <p:nvPr>
            <p:ph type="body" sz="quarter" idx="10"/>
          </p:nvPr>
        </p:nvSpPr>
        <p:spPr>
          <a:xfrm>
            <a:off x="700649" y="2913063"/>
            <a:ext cx="9757814" cy="2659062"/>
          </a:xfrm>
        </p:spPr>
        <p:txBody>
          <a:bodyPr/>
          <a:lstStyle/>
          <a:p>
            <a:pPr marL="342900" indent="-342900" fontAlgn="t">
              <a:lnSpc>
                <a:spcPct val="100000"/>
              </a:lnSpc>
              <a:buClr>
                <a:srgbClr val="1D70B8"/>
              </a:buClr>
              <a:buFont typeface="Arial" panose="020B0604020202020204" pitchFamily="34" charset="0"/>
              <a:buChar char="&gt;"/>
            </a:pPr>
            <a:r>
              <a:rPr lang="en-GB"/>
              <a:t>One way our school already supports inclusive teaching is… </a:t>
            </a:r>
          </a:p>
          <a:p>
            <a:pPr marL="342900" indent="-342900" fontAlgn="t">
              <a:lnSpc>
                <a:spcPct val="100000"/>
              </a:lnSpc>
              <a:buClr>
                <a:srgbClr val="1D70B8"/>
              </a:buClr>
              <a:buFont typeface="Arial" panose="020B0604020202020204" pitchFamily="34" charset="0"/>
              <a:buChar char="&gt;"/>
            </a:pPr>
            <a:r>
              <a:rPr lang="en-GB"/>
              <a:t>One thing our school could do more of to support inclusive teaching is...</a:t>
            </a:r>
          </a:p>
        </p:txBody>
      </p:sp>
      <p:sp>
        <p:nvSpPr>
          <p:cNvPr id="5" name="Slide Number Placeholder 4">
            <a:extLst>
              <a:ext uri="{FF2B5EF4-FFF2-40B4-BE49-F238E27FC236}">
                <a16:creationId xmlns:a16="http://schemas.microsoft.com/office/drawing/2014/main" id="{21F5F48B-BD9A-6D59-2D4E-3575FDA1EBF1}"/>
              </a:ext>
            </a:extLst>
          </p:cNvPr>
          <p:cNvSpPr>
            <a:spLocks noGrp="1"/>
          </p:cNvSpPr>
          <p:nvPr>
            <p:ph type="sldNum" sz="quarter" idx="12"/>
          </p:nvPr>
        </p:nvSpPr>
        <p:spPr/>
        <p:txBody>
          <a:bodyPr/>
          <a:lstStyle/>
          <a:p>
            <a:fld id="{BA634521-C80F-DA4F-BE98-7119B7CE3C87}" type="slidenum">
              <a:rPr lang="en-US" smtClean="0"/>
              <a:pPr/>
              <a:t>34</a:t>
            </a:fld>
            <a:endParaRPr lang="en-US"/>
          </a:p>
        </p:txBody>
      </p:sp>
      <p:pic>
        <p:nvPicPr>
          <p:cNvPr id="10" name="Picture 9">
            <a:extLst>
              <a:ext uri="{FF2B5EF4-FFF2-40B4-BE49-F238E27FC236}">
                <a16:creationId xmlns:a16="http://schemas.microsoft.com/office/drawing/2014/main" id="{974BA17B-69DA-7AAE-6951-3200F1F17F9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Tree>
    <p:extLst>
      <p:ext uri="{BB962C8B-B14F-4D97-AF65-F5344CB8AC3E}">
        <p14:creationId xmlns:p14="http://schemas.microsoft.com/office/powerpoint/2010/main" val="1339172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1ED2F-68ED-BE8C-BE87-2C491F48603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C608257-81E2-0140-125C-2DA3AFB89C8F}"/>
              </a:ext>
            </a:extLst>
          </p:cNvPr>
          <p:cNvSpPr>
            <a:spLocks noGrp="1"/>
          </p:cNvSpPr>
          <p:nvPr>
            <p:ph type="title"/>
          </p:nvPr>
        </p:nvSpPr>
        <p:spPr/>
        <p:txBody>
          <a:bodyPr wrap="square"/>
          <a:lstStyle/>
          <a:p>
            <a:pPr algn="l"/>
            <a:r>
              <a:rPr lang="en-GB" b="1">
                <a:solidFill>
                  <a:srgbClr val="3E415C"/>
                </a:solidFill>
                <a:latin typeface="Arial" panose="020B0604020202020204" pitchFamily="34" charset="0"/>
              </a:rPr>
              <a:t>References</a:t>
            </a:r>
          </a:p>
        </p:txBody>
      </p:sp>
      <p:sp>
        <p:nvSpPr>
          <p:cNvPr id="2" name="Text Placeholder 1">
            <a:extLst>
              <a:ext uri="{FF2B5EF4-FFF2-40B4-BE49-F238E27FC236}">
                <a16:creationId xmlns:a16="http://schemas.microsoft.com/office/drawing/2014/main" id="{2CD2EC5C-3FD7-1E32-98B8-67CFD870EC6B}"/>
              </a:ext>
            </a:extLst>
          </p:cNvPr>
          <p:cNvSpPr>
            <a:spLocks noGrp="1"/>
          </p:cNvSpPr>
          <p:nvPr>
            <p:ph type="body" sz="quarter" idx="10"/>
          </p:nvPr>
        </p:nvSpPr>
        <p:spPr>
          <a:xfrm>
            <a:off x="709613" y="1877789"/>
            <a:ext cx="10308007" cy="3694336"/>
          </a:xfrm>
        </p:spPr>
        <p:txBody>
          <a:bodyPr/>
          <a:lstStyle/>
          <a:p>
            <a:pPr marL="8000" indent="-8000">
              <a:defRPr sz="1200">
                <a:solidFill>
                  <a:srgbClr val="2A2D41"/>
                </a:solidFill>
                <a:latin typeface="Segoe UI"/>
              </a:defRPr>
            </a:pPr>
            <a:r>
              <a:rPr lang="en-GB" sz="1800">
                <a:latin typeface="Arial" panose="020B0604020202020204" pitchFamily="34" charset="0"/>
              </a:rPr>
              <a:t>Education Endowment Foundation. (2020). Special Educational Needs in Mainstream Schools. </a:t>
            </a:r>
            <a:r>
              <a:rPr lang="en-GB" sz="1800">
                <a:latin typeface="Arial" panose="020B0604020202020204" pitchFamily="34" charset="0"/>
                <a:hlinkClick r:id="rId3"/>
              </a:rPr>
              <a:t>https://educationendowmentfoundation.org.uk/education-evidence/guidance-reports/send</a:t>
            </a:r>
            <a:r>
              <a:rPr lang="en-GB" sz="1800">
                <a:latin typeface="Arial" panose="020B0604020202020204" pitchFamily="34" charset="0"/>
              </a:rPr>
              <a:t> </a:t>
            </a:r>
          </a:p>
          <a:p>
            <a:pPr marL="8000" indent="-8000">
              <a:defRPr sz="1200">
                <a:solidFill>
                  <a:srgbClr val="2A2D41"/>
                </a:solidFill>
                <a:latin typeface="Segoe UI"/>
              </a:defRPr>
            </a:pPr>
            <a:r>
              <a:rPr lang="en-GB" sz="1800">
                <a:latin typeface="Arial" panose="020B0604020202020204" pitchFamily="34" charset="0"/>
              </a:rPr>
              <a:t>Education Endowment Foundation. (2026). The EEF guide to inclusive teaching. </a:t>
            </a:r>
            <a:r>
              <a:rPr lang="en-GB" sz="1800">
                <a:latin typeface="Arial" panose="020B0604020202020204" pitchFamily="34" charset="0"/>
                <a:hlinkClick r:id="rId4"/>
              </a:rPr>
              <a:t>https://educationendowmentfoundation.org.uk/education-evidence/inclusive-teaching</a:t>
            </a:r>
            <a:r>
              <a:rPr lang="en-GB" sz="1800">
                <a:latin typeface="Arial" panose="020B0604020202020204" pitchFamily="34" charset="0"/>
              </a:rPr>
              <a:t> </a:t>
            </a:r>
          </a:p>
          <a:p>
            <a:pPr marL="8000" indent="-8000">
              <a:defRPr sz="1200">
                <a:solidFill>
                  <a:srgbClr val="2A2D41"/>
                </a:solidFill>
                <a:latin typeface="Segoe UI"/>
              </a:defRPr>
            </a:pPr>
            <a:endParaRPr lang="en-GB" sz="1800">
              <a:solidFill>
                <a:srgbClr val="2A2D41"/>
              </a:solidFill>
              <a:latin typeface="Arial" panose="020B0604020202020204" pitchFamily="34" charset="0"/>
            </a:endParaRPr>
          </a:p>
          <a:p>
            <a:pPr marL="8000" indent="-8000">
              <a:spcAft>
                <a:spcPts val="0"/>
              </a:spcAft>
              <a:defRPr sz="1200">
                <a:solidFill>
                  <a:srgbClr val="2A2D41"/>
                </a:solidFill>
                <a:latin typeface="Segoe UI"/>
              </a:defRPr>
            </a:pPr>
            <a:endParaRPr lang="en-GB" sz="1800">
              <a:solidFill>
                <a:srgbClr val="2A2D41"/>
              </a:solidFill>
              <a:latin typeface="Arial" panose="020B0604020202020204" pitchFamily="34" charset="0"/>
            </a:endParaRPr>
          </a:p>
          <a:p>
            <a:endParaRPr lang="en-GB" sz="1800"/>
          </a:p>
        </p:txBody>
      </p:sp>
      <p:sp>
        <p:nvSpPr>
          <p:cNvPr id="5" name="Slide Number Placeholder 4">
            <a:extLst>
              <a:ext uri="{FF2B5EF4-FFF2-40B4-BE49-F238E27FC236}">
                <a16:creationId xmlns:a16="http://schemas.microsoft.com/office/drawing/2014/main" id="{B0A4BF32-1381-1F4B-1E3F-26806BC07BF1}"/>
              </a:ext>
            </a:extLst>
          </p:cNvPr>
          <p:cNvSpPr>
            <a:spLocks noGrp="1"/>
          </p:cNvSpPr>
          <p:nvPr>
            <p:ph type="sldNum" sz="quarter" idx="12"/>
          </p:nvPr>
        </p:nvSpPr>
        <p:spPr/>
        <p:txBody>
          <a:bodyPr/>
          <a:lstStyle/>
          <a:p>
            <a:fld id="{BA634521-C80F-DA4F-BE98-7119B7CE3C87}" type="slidenum">
              <a:rPr lang="en-US" smtClean="0"/>
              <a:pPr/>
              <a:t>35</a:t>
            </a:fld>
            <a:endParaRPr lang="en-US"/>
          </a:p>
        </p:txBody>
      </p:sp>
    </p:spTree>
    <p:extLst>
      <p:ext uri="{BB962C8B-B14F-4D97-AF65-F5344CB8AC3E}">
        <p14:creationId xmlns:p14="http://schemas.microsoft.com/office/powerpoint/2010/main" val="32162548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9D690-49DE-0C53-A999-DA1B27DAF622}"/>
              </a:ext>
            </a:extLst>
          </p:cNvPr>
          <p:cNvSpPr>
            <a:spLocks noGrp="1"/>
          </p:cNvSpPr>
          <p:nvPr>
            <p:ph type="title" idx="4294967295"/>
          </p:nvPr>
        </p:nvSpPr>
        <p:spPr>
          <a:xfrm>
            <a:off x="710407" y="-723771"/>
            <a:ext cx="10771185" cy="1220447"/>
          </a:xfrm>
        </p:spPr>
        <p:txBody>
          <a:bodyPr/>
          <a:lstStyle/>
          <a:p>
            <a:r>
              <a:rPr lang="en-GB"/>
              <a:t>Closing</a:t>
            </a:r>
            <a:r>
              <a:rPr lang="en-GB" baseline="0"/>
              <a:t> slide</a:t>
            </a:r>
            <a:endParaRPr lang="en-GB"/>
          </a:p>
        </p:txBody>
      </p:sp>
    </p:spTree>
    <p:extLst>
      <p:ext uri="{BB962C8B-B14F-4D97-AF65-F5344CB8AC3E}">
        <p14:creationId xmlns:p14="http://schemas.microsoft.com/office/powerpoint/2010/main" val="2252807838"/>
      </p:ext>
    </p:extLst>
  </p:cSld>
  <p:clrMapOvr>
    <a:masterClrMapping/>
  </p:clrMapOvr>
</p:sld>
</file>

<file path=ppt/theme/theme1.xml><?xml version="1.0" encoding="utf-8"?>
<a:theme xmlns:a="http://schemas.openxmlformats.org/drawingml/2006/main" name="Navy lead">
  <a:themeElements>
    <a:clrScheme name="DfE-Ambition-Combo">
      <a:dk1>
        <a:srgbClr val="0C0D0D"/>
      </a:dk1>
      <a:lt1>
        <a:srgbClr val="FFFFFF"/>
      </a:lt1>
      <a:dk2>
        <a:srgbClr val="003764"/>
      </a:dk2>
      <a:lt2>
        <a:srgbClr val="FFFFFF"/>
      </a:lt2>
      <a:accent1>
        <a:srgbClr val="1D70B8"/>
      </a:accent1>
      <a:accent2>
        <a:srgbClr val="003764"/>
      </a:accent2>
      <a:accent3>
        <a:srgbClr val="14B4E9"/>
      </a:accent3>
      <a:accent4>
        <a:srgbClr val="006FB7"/>
      </a:accent4>
      <a:accent5>
        <a:srgbClr val="B1B4B6"/>
      </a:accent5>
      <a:accent6>
        <a:srgbClr val="FFCC00"/>
      </a:accent6>
      <a:hlink>
        <a:srgbClr val="003764"/>
      </a:hlink>
      <a:folHlink>
        <a:srgbClr val="1D70B8"/>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Navy">
      <a:srgbClr val="474C68"/>
    </a:custClr>
    <a:custClr name="Yellow">
      <a:srgbClr val="FFCD00"/>
    </a:custClr>
    <a:custClr name="Coral">
      <a:srgbClr val="E94B58"/>
    </a:custClr>
    <a:custClr name="Cyan">
      <a:srgbClr val="00B6ED"/>
    </a:custClr>
    <a:custClr name="Teal">
      <a:srgbClr val="00987C"/>
    </a:custClr>
    <a:custClr name="Orange">
      <a:srgbClr val="EC642E"/>
    </a:custClr>
    <a:custClr name="Purple">
      <a:srgbClr val="6D2160"/>
    </a:custClr>
    <a:custClr name="Green">
      <a:srgbClr val="C1D10F"/>
    </a:custClr>
    <a:custClr name="Blue">
      <a:srgbClr val="006FB7"/>
    </a:custClr>
    <a:custClr name="Red">
      <a:srgbClr val="BF1C1D"/>
    </a:custClr>
    <a:custClr name="Navy">
      <a:srgbClr val="474C68"/>
    </a:custClr>
    <a:custClr name="Navy 40%">
      <a:srgbClr val="B6B7C3"/>
    </a:custClr>
    <a:custClr name="Navy 30%">
      <a:srgbClr val="C8C9D2"/>
    </a:custClr>
    <a:custClr name="Navy 20%">
      <a:srgbClr val="DADBE1"/>
    </a:custClr>
    <a:custClr name="Navy 10%">
      <a:srgbClr val="EDEDF0"/>
    </a:custClr>
    <a:custClr name="Black">
      <a:srgbClr val="000000"/>
    </a:custClr>
    <a:custClr name="Black 40%">
      <a:srgbClr val="BEB3B3"/>
    </a:custClr>
    <a:custClr name="Black 30%">
      <a:srgbClr val="C7C7C7"/>
    </a:custClr>
    <a:custClr name="Black 20%">
      <a:srgbClr val="DBDBDA"/>
    </a:custClr>
    <a:custClr name="Black 10%">
      <a:srgbClr val="EDEDED"/>
    </a:custClr>
    <a:custClr name="White">
      <a:srgbClr val="FFFFFF"/>
    </a:custClr>
  </a:custClrLst>
  <a:extLst>
    <a:ext uri="{05A4C25C-085E-4340-85A3-A5531E510DB2}">
      <thm15:themeFamily xmlns:thm15="http://schemas.microsoft.com/office/thememl/2012/main" name="ambition-green lead-20230308.potx  -  Read-Only" id="{50F7C519-81C5-48CD-BDFC-5A5ED53BEC69}" vid="{D50E37C1-154B-4AA6-A965-F88536C992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791A16D18B2248B72862E126E8B12B" ma:contentTypeVersion="5" ma:contentTypeDescription="Create a new document." ma:contentTypeScope="" ma:versionID="e7a81ca6086c8251fa6cdaca25204ff8">
  <xsd:schema xmlns:xsd="http://www.w3.org/2001/XMLSchema" xmlns:xs="http://www.w3.org/2001/XMLSchema" xmlns:p="http://schemas.microsoft.com/office/2006/metadata/properties" xmlns:ns1="http://schemas.microsoft.com/sharepoint/v3" xmlns:ns2="46fa5b38-e717-477d-b22d-41f4dfa63b91" targetNamespace="http://schemas.microsoft.com/office/2006/metadata/properties" ma:root="true" ma:fieldsID="eef000b8e4f90eae1670538a9e57eb84" ns1:_="" ns2:_="">
    <xsd:import namespace="http://schemas.microsoft.com/sharepoint/v3"/>
    <xsd:import namespace="46fa5b38-e717-477d-b22d-41f4dfa63b9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fa5b38-e717-477d-b22d-41f4dfa63b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721447-447F-448B-B38C-EB132BE8D61C}">
  <ds:schemaRefs>
    <ds:schemaRef ds:uri="http://purl.org/dc/terms/"/>
    <ds:schemaRef ds:uri="http://purl.org/dc/elements/1.1/"/>
    <ds:schemaRef ds:uri="http://www.w3.org/XML/1998/namespace"/>
    <ds:schemaRef ds:uri="http://schemas.microsoft.com/office/2006/metadata/properties"/>
    <ds:schemaRef ds:uri="http://schemas.microsoft.com/office/2006/documentManagement/types"/>
    <ds:schemaRef ds:uri="http://schemas.microsoft.com/office/infopath/2007/PartnerControls"/>
    <ds:schemaRef ds:uri="46fa5b38-e717-477d-b22d-41f4dfa63b91"/>
    <ds:schemaRef ds:uri="http://purl.org/dc/dcmitype/"/>
    <ds:schemaRef ds:uri="http://schemas.openxmlformats.org/package/2006/metadata/core-properties"/>
    <ds:schemaRef ds:uri="http://schemas.microsoft.com/sharepoint/v3"/>
  </ds:schemaRefs>
</ds:datastoreItem>
</file>

<file path=customXml/itemProps2.xml><?xml version="1.0" encoding="utf-8"?>
<ds:datastoreItem xmlns:ds="http://schemas.openxmlformats.org/officeDocument/2006/customXml" ds:itemID="{B4D9A56B-8473-4E08-9DE6-8AD8DA10C641}">
  <ds:schemaRefs>
    <ds:schemaRef ds:uri="http://schemas.microsoft.com/sharepoint/v3/contenttype/forms"/>
  </ds:schemaRefs>
</ds:datastoreItem>
</file>

<file path=customXml/itemProps3.xml><?xml version="1.0" encoding="utf-8"?>
<ds:datastoreItem xmlns:ds="http://schemas.openxmlformats.org/officeDocument/2006/customXml" ds:itemID="{360570D7-8560-4849-B4D9-3D59A204E1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6fa5b38-e717-477d-b22d-41f4dfa63b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4a406d6-3f4a-4424-ba57-5e2bf0723b58}" enabled="1" method="Privileged" siteId="{fad277c9-c60a-4da1-b5f3-b3b8b34a82f9}" removed="0"/>
</clbl:labelList>
</file>

<file path=docProps/app.xml><?xml version="1.0" encoding="utf-8"?>
<Properties xmlns="http://schemas.openxmlformats.org/officeDocument/2006/extended-properties" xmlns:vt="http://schemas.openxmlformats.org/officeDocument/2006/docPropsVTypes">
  <Template/>
  <TotalTime>8</TotalTime>
  <Words>6794</Words>
  <Application>Microsoft Office PowerPoint</Application>
  <PresentationFormat>Widescreen</PresentationFormat>
  <Paragraphs>583</Paragraphs>
  <Slides>36</Slides>
  <Notes>35</Notes>
  <HiddenSlides>15</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Segoe UI</vt:lpstr>
      <vt:lpstr>System Font Regular</vt:lpstr>
      <vt:lpstr>Navy lead</vt:lpstr>
      <vt:lpstr>Document explainer</vt:lpstr>
      <vt:lpstr>Facilitation guidance – timings </vt:lpstr>
      <vt:lpstr> What is inclusive teaching? </vt:lpstr>
      <vt:lpstr>Session timings</vt:lpstr>
      <vt:lpstr>Aims of the session</vt:lpstr>
      <vt:lpstr>Overview of inclusive teaching</vt:lpstr>
      <vt:lpstr>Facilitation guidance: pupil voice</vt:lpstr>
      <vt:lpstr>Pupil voice from your own context</vt:lpstr>
      <vt:lpstr>Pupil voice (year 4)</vt:lpstr>
      <vt:lpstr>Pupil voice (year 7)</vt:lpstr>
      <vt:lpstr>Reflection on approaches to support all learners</vt:lpstr>
      <vt:lpstr>Inclusion at different levels</vt:lpstr>
      <vt:lpstr>What is inclusive teaching?</vt:lpstr>
      <vt:lpstr>Two-part model</vt:lpstr>
      <vt:lpstr>Reflection on the two-part model</vt:lpstr>
      <vt:lpstr>Universal approaches</vt:lpstr>
      <vt:lpstr>Aspects of universal approaches</vt:lpstr>
      <vt:lpstr>Universal approaches within inclusive teaching</vt:lpstr>
      <vt:lpstr>Facilitation guidance: reflection options</vt:lpstr>
      <vt:lpstr>Example: explicit instruction</vt:lpstr>
      <vt:lpstr>Reflection on explicit instruction</vt:lpstr>
      <vt:lpstr>Example: positive relationships</vt:lpstr>
      <vt:lpstr>Reflection on positive relationships</vt:lpstr>
      <vt:lpstr>Adaptations and additional support</vt:lpstr>
      <vt:lpstr>Aspects of adaptations and additional support</vt:lpstr>
      <vt:lpstr>Making adaptations and additional support effective</vt:lpstr>
      <vt:lpstr>Classroom adaptations</vt:lpstr>
      <vt:lpstr>Reflection on classroom adaptations</vt:lpstr>
      <vt:lpstr>Overview of adaptations and additional support</vt:lpstr>
      <vt:lpstr>Reflections</vt:lpstr>
      <vt:lpstr>Facilitation guidance: more reflection options</vt:lpstr>
      <vt:lpstr>Reflection on inclusive teaching takeaways</vt:lpstr>
      <vt:lpstr>Reflection on systems and challenges regarding inclusive teaching</vt:lpstr>
      <vt:lpstr>Reflection on strengths and areas of development for inclusive teaching</vt:lpstr>
      <vt:lpstr>References</vt:lpstr>
      <vt:lpstr>Closing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inclusive teaching? PowerPoint Presentation</dc:title>
  <dc:subject>SEND and inclusion training for schools</dc:subject>
  <dc:creator>Ambition Institute</dc:creator>
  <cp:lastModifiedBy>SUMNER, Tom</cp:lastModifiedBy>
  <cp:revision>1</cp:revision>
  <dcterms:created xsi:type="dcterms:W3CDTF">2023-11-03T11:37:35Z</dcterms:created>
  <dcterms:modified xsi:type="dcterms:W3CDTF">2026-09-24T12:07:43Z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0x010100AA791A16D18B2248B72862E126E8B12B</vt:lpwstr>
  </property>
  <property fmtid="{D5CDD505-2E9C-101B-9397-08002B2CF9AE}" pid="3" name="MediaServiceImageTags">
    <vt:lpwstr/>
  </property>
</Properties>
</file>