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3" r:id="rId4"/>
  </p:sldMasterIdLst>
  <p:notesMasterIdLst>
    <p:notesMasterId r:id="rId44"/>
  </p:notesMasterIdLst>
  <p:handoutMasterIdLst>
    <p:handoutMasterId r:id="rId45"/>
  </p:handoutMasterIdLst>
  <p:sldIdLst>
    <p:sldId id="2243" r:id="rId5"/>
    <p:sldId id="2206" r:id="rId6"/>
    <p:sldId id="2203" r:id="rId7"/>
    <p:sldId id="2204" r:id="rId8"/>
    <p:sldId id="2205" r:id="rId9"/>
    <p:sldId id="2207" r:id="rId10"/>
    <p:sldId id="2223" r:id="rId11"/>
    <p:sldId id="2224" r:id="rId12"/>
    <p:sldId id="2225" r:id="rId13"/>
    <p:sldId id="2226" r:id="rId14"/>
    <p:sldId id="2232" r:id="rId15"/>
    <p:sldId id="2239" r:id="rId16"/>
    <p:sldId id="2233" r:id="rId17"/>
    <p:sldId id="2208" r:id="rId18"/>
    <p:sldId id="2209" r:id="rId19"/>
    <p:sldId id="2211" r:id="rId20"/>
    <p:sldId id="2212" r:id="rId21"/>
    <p:sldId id="2213" r:id="rId22"/>
    <p:sldId id="2214" r:id="rId23"/>
    <p:sldId id="2215" r:id="rId24"/>
    <p:sldId id="2216" r:id="rId25"/>
    <p:sldId id="2217" r:id="rId26"/>
    <p:sldId id="2218" r:id="rId27"/>
    <p:sldId id="2248" r:id="rId28"/>
    <p:sldId id="2220" r:id="rId29"/>
    <p:sldId id="2247" r:id="rId30"/>
    <p:sldId id="2222" r:id="rId31"/>
    <p:sldId id="2234" r:id="rId32"/>
    <p:sldId id="2228" r:id="rId33"/>
    <p:sldId id="2230" r:id="rId34"/>
    <p:sldId id="2229" r:id="rId35"/>
    <p:sldId id="2244" r:id="rId36"/>
    <p:sldId id="2241" r:id="rId37"/>
    <p:sldId id="2198" r:id="rId38"/>
    <p:sldId id="2194" r:id="rId39"/>
    <p:sldId id="2196" r:id="rId40"/>
    <p:sldId id="2197" r:id="rId41"/>
    <p:sldId id="2154" r:id="rId42"/>
    <p:sldId id="2249"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ocument explainer" id="{94B6D018-E491-4292-87EA-D33B6FCDA4F1}">
          <p14:sldIdLst>
            <p14:sldId id="2243"/>
          </p14:sldIdLst>
        </p14:section>
        <p14:section name="Introduction &amp; aims" id="{F31C9B31-D15A-4967-B39A-DA495B798781}">
          <p14:sldIdLst>
            <p14:sldId id="2206"/>
            <p14:sldId id="2203"/>
            <p14:sldId id="2204"/>
            <p14:sldId id="2205"/>
          </p14:sldIdLst>
        </p14:section>
        <p14:section name="What is the current state of education in England?" id="{D76F3D16-0688-4AC9-B705-BB41F8213EE4}">
          <p14:sldIdLst>
            <p14:sldId id="2207"/>
            <p14:sldId id="2223"/>
            <p14:sldId id="2224"/>
            <p14:sldId id="2225"/>
            <p14:sldId id="2226"/>
            <p14:sldId id="2232"/>
            <p14:sldId id="2239"/>
            <p14:sldId id="2233"/>
            <p14:sldId id="2208"/>
            <p14:sldId id="2209"/>
            <p14:sldId id="2211"/>
            <p14:sldId id="2212"/>
            <p14:sldId id="2213"/>
            <p14:sldId id="2214"/>
            <p14:sldId id="2215"/>
            <p14:sldId id="2216"/>
            <p14:sldId id="2217"/>
            <p14:sldId id="2218"/>
            <p14:sldId id="2248"/>
            <p14:sldId id="2220"/>
            <p14:sldId id="2247"/>
            <p14:sldId id="2222"/>
          </p14:sldIdLst>
        </p14:section>
        <p14:section name="What is inclusion?" id="{2219B3FF-88A2-4950-9855-55121011DA20}">
          <p14:sldIdLst>
            <p14:sldId id="2234"/>
            <p14:sldId id="2228"/>
            <p14:sldId id="2230"/>
            <p14:sldId id="2229"/>
            <p14:sldId id="2244"/>
          </p14:sldIdLst>
        </p14:section>
        <p14:section name="Reflection" id="{07BBF017-4658-4781-A039-CEB2EF2A8729}">
          <p14:sldIdLst>
            <p14:sldId id="2241"/>
            <p14:sldId id="2198"/>
            <p14:sldId id="2194"/>
            <p14:sldId id="2196"/>
            <p14:sldId id="2197"/>
          </p14:sldIdLst>
        </p14:section>
        <p14:section name="References" id="{168D8376-1A94-4172-BFF1-B20100BB904B}">
          <p14:sldIdLst>
            <p14:sldId id="2154"/>
            <p14:sldId id="2249"/>
          </p14:sldIdLst>
        </p14:section>
      </p14:sectionLst>
    </p:ext>
    <p:ext uri="{EFAFB233-063F-42B5-8137-9DF3F51BA10A}">
      <p15:sldGuideLst xmlns:p15="http://schemas.microsoft.com/office/powerpoint/2012/main">
        <p15:guide id="2" pos="3840" userDrawn="1">
          <p15:clr>
            <a:srgbClr val="A4A3A4"/>
          </p15:clr>
        </p15:guide>
        <p15:guide id="3" orient="horz" pos="213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0B16B05-7C08-98AE-C8AC-9DCB0AA56AC5}" name="Lucy Newman" initials="LN" userId="S::lucy.newman@ambition.org.uk::91c1e259-1c1c-4697-bd27-838cd31a3684" providerId="AD"/>
  <p188:author id="{AD6CBA0F-8562-7A92-81F6-C462CA7E8E20}" name="Jenna Wyatt" initials="JW" userId="S::jenna.wyatt@ambition.org.uk::56cb554e-e809-4ddf-ad36-d93ab59d8117" providerId="AD"/>
  <p188:author id="{FA5D011A-901D-6241-82F7-34DBE9DA5C26}" name="Laura Wilkins" initials="LW" userId="S::laura.wilkins@ambition.org.uk::beabfb49-f32d-4543-b220-bf11b47e6d50" providerId="AD"/>
  <p188:author id="{BFEB581F-C10D-B7B1-B0D7-744A095CFB05}" name="Harriet Lowes-Belk" initials="HL" userId="S::harriet.lowes-belk@ambition.org.uk::c4fc8c34-7fee-4057-b952-37618563d3ef" providerId="AD"/>
  <p188:author id="{9DBCE03E-42E2-5216-BA27-4B2EB7C9787A}" name="Katie McHugh" initials="KM" userId="S::katie.mchugh@ambition.org.uk::52b9d370-5e66-4a37-ac9f-f1fcf2516f7d" providerId="AD"/>
  <p188:author id="{53E85E48-36C6-380D-655B-0B4CAEC9EC47}" name="Jess Tratt" initials="" userId="S::jess.tratt@ambition.org.uk::f0926619-6a94-4782-af04-78aaf4522322" providerId="AD"/>
  <p188:author id="{9D35444C-3C23-C5CE-2C94-A78765EE43F1}" name="Toby Horrocks" initials="TH" userId="S::Toby.Horrocks@ambition.org.uk::137d81cf-537e-4dcb-98f0-cb556f4590d4" providerId="AD"/>
  <p188:author id="{371C5B4D-3F32-8B26-1AFD-6BB79DD79DF4}" name="Christopher Such" initials="CS" userId="S::christopher.such@ambition.org.uk::bcaa58d7-1965-4ad7-996a-c808461e814b" providerId="AD"/>
  <p188:author id="{973D039A-1ED3-0EEB-CCFD-37049A6D9488}" name="Bex Turner" initials="BT" userId="S::bex.turner@ambition.org.uk::fe7a893d-e131-4a89-b172-272cfc9b1c71" providerId="AD"/>
  <p188:author id="{241F29B1-3A42-13F0-C6B5-7586796AA4F4}" name="Katy Patten" initials="KP" userId="S::katy.patten@ambition.org.uk::090486c7-f22f-455e-b3ad-6b38d1d24be6" providerId="AD"/>
  <p188:author id="{6FB035BE-3F2F-BF89-FF74-81B28FC1FEB9}" name="Nick Rose" initials="NR" userId="S::nick.rose@ambition.org.uk::6837beb4-4d9b-4ade-bbe5-4cf03367782c" providerId="AD"/>
  <p188:author id="{602F6FC0-F4AE-4BF5-2646-55A5B2F2F66C}" name="Sarah Bagshaw-McCormick" initials="SBM" userId="S::sarah.bagshaw-mccormick@ambition.org.uk::5adfa470-9443-4207-90b0-caa752b68268" providerId="AD"/>
  <p188:author id="{B02112DA-3AE6-AB70-F1D2-4735703018A2}" name="Neil Gilbride" initials="NG" userId="S::neil.gilbride@ambition.org.uk::b0b48c79-e906-4c58-b36d-f7adf93418a4" providerId="AD"/>
  <p188:author id="{7E4772DD-041B-A7A0-07F5-97C0852C6196}" name="Toby Horrocks" initials="TH" userId="S::toby.horrocks@ambition.org.uk::137d81cf-537e-4dcb-98f0-cb556f4590d4" providerId="AD"/>
  <p188:author id="{E7D625EF-004A-7471-EDFF-6597F50C23FA}" name="Elen Jones" initials="EJ" userId="S::elen.jones@ambition.org.uk::7823cf21-8d46-45ef-81c6-a29ecc835b00" providerId="AD"/>
  <p188:author id="{C37702F5-30FD-34FD-AAB7-651A56567863}" name="Sally Morris" initials="SM" userId="S::sally.morris@ambition.org.uk::ef4201d9-0680-4dc5-8cd4-f5287a70b42d" providerId="AD"/>
  <p188:author id="{B736A7F9-1736-B703-D4A0-D7CD472BD0FD}" name="Natalie Burns" initials="NB" userId="S::natalie.burns@ambition.org.uk::f9f25fb6-e5c1-446f-8679-ce723466b4a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3F7"/>
    <a:srgbClr val="2A2D41"/>
    <a:srgbClr val="E7E8ED"/>
    <a:srgbClr val="474C68"/>
    <a:srgbClr val="17B5EA"/>
    <a:srgbClr val="FFCC00"/>
    <a:srgbClr val="C1D00E"/>
    <a:srgbClr val="000000"/>
    <a:srgbClr val="C1D10F"/>
    <a:srgbClr val="E94B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077" autoAdjust="0"/>
  </p:normalViewPr>
  <p:slideViewPr>
    <p:cSldViewPr snapToGrid="0">
      <p:cViewPr varScale="1">
        <p:scale>
          <a:sx n="126" d="100"/>
          <a:sy n="126" d="100"/>
        </p:scale>
        <p:origin x="1614" y="120"/>
      </p:cViewPr>
      <p:guideLst>
        <p:guide pos="3840"/>
        <p:guide orient="horz" pos="213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x Turner" userId="S::bex.turner@ambition.org.uk::fe7a893d-e131-4a89-b172-272cfc9b1c71" providerId="AD" clId="Web-{8C6794D8-8048-A1B1-95AD-3EF0C2F92DB9}"/>
    <pc:docChg chg="modSld">
      <pc:chgData name="Bex Turner" userId="S::bex.turner@ambition.org.uk::fe7a893d-e131-4a89-b172-272cfc9b1c71" providerId="AD" clId="Web-{8C6794D8-8048-A1B1-95AD-3EF0C2F92DB9}" dt="2026-09-16T14:26:59.304" v="1"/>
      <pc:docMkLst>
        <pc:docMk/>
      </pc:docMkLst>
      <pc:sldChg chg="modSp">
        <pc:chgData name="Bex Turner" userId="S::bex.turner@ambition.org.uk::fe7a893d-e131-4a89-b172-272cfc9b1c71" providerId="AD" clId="Web-{8C6794D8-8048-A1B1-95AD-3EF0C2F92DB9}" dt="2026-09-16T14:26:45.068" v="0"/>
        <pc:sldMkLst>
          <pc:docMk/>
          <pc:sldMk cId="282464288" sldId="2212"/>
        </pc:sldMkLst>
        <pc:picChg chg="mod">
          <ac:chgData name="Bex Turner" userId="S::bex.turner@ambition.org.uk::fe7a893d-e131-4a89-b172-272cfc9b1c71" providerId="AD" clId="Web-{8C6794D8-8048-A1B1-95AD-3EF0C2F92DB9}" dt="2026-09-16T14:26:45.068" v="0"/>
          <ac:picMkLst>
            <pc:docMk/>
            <pc:sldMk cId="282464288" sldId="2212"/>
            <ac:picMk id="10" creationId="{4063907C-BB6A-DACC-A552-A689702AC8C3}"/>
          </ac:picMkLst>
        </pc:picChg>
      </pc:sldChg>
      <pc:sldChg chg="modSp">
        <pc:chgData name="Bex Turner" userId="S::bex.turner@ambition.org.uk::fe7a893d-e131-4a89-b172-272cfc9b1c71" providerId="AD" clId="Web-{8C6794D8-8048-A1B1-95AD-3EF0C2F92DB9}" dt="2026-09-16T14:26:59.304" v="1"/>
        <pc:sldMkLst>
          <pc:docMk/>
          <pc:sldMk cId="1391178994" sldId="2213"/>
        </pc:sldMkLst>
        <pc:picChg chg="mod">
          <ac:chgData name="Bex Turner" userId="S::bex.turner@ambition.org.uk::fe7a893d-e131-4a89-b172-272cfc9b1c71" providerId="AD" clId="Web-{8C6794D8-8048-A1B1-95AD-3EF0C2F92DB9}" dt="2026-09-16T14:26:59.304" v="1"/>
          <ac:picMkLst>
            <pc:docMk/>
            <pc:sldMk cId="1391178994" sldId="2213"/>
            <ac:picMk id="9" creationId="{FD473FB7-4858-051D-AF43-C57FF394A106}"/>
          </ac:picMkLst>
        </pc:picChg>
      </pc:sldChg>
    </pc:docChg>
  </pc:docChgLst>
  <pc:docChgLst>
    <pc:chgData name="Jess Tratt" userId="f0926619-6a94-4782-af04-78aaf4522322" providerId="ADAL" clId="{7B29FE46-EBC1-47FC-BD50-8C05BC7D12BE}"/>
    <pc:docChg chg="undo redo custSel mod addSld delSld modSld sldOrd modSection">
      <pc:chgData name="Jess Tratt" userId="f0926619-6a94-4782-af04-78aaf4522322" providerId="ADAL" clId="{7B29FE46-EBC1-47FC-BD50-8C05BC7D12BE}" dt="2026-09-18T06:50:25.368" v="227" actId="20577"/>
      <pc:docMkLst>
        <pc:docMk/>
      </pc:docMkLst>
      <pc:sldChg chg="modSp mod modNotesTx">
        <pc:chgData name="Jess Tratt" userId="f0926619-6a94-4782-af04-78aaf4522322" providerId="ADAL" clId="{7B29FE46-EBC1-47FC-BD50-8C05BC7D12BE}" dt="2026-09-15T04:39:00.389" v="76" actId="1076"/>
        <pc:sldMkLst>
          <pc:docMk/>
          <pc:sldMk cId="467917440" sldId="2208"/>
        </pc:sldMkLst>
        <pc:spChg chg="mod">
          <ac:chgData name="Jess Tratt" userId="f0926619-6a94-4782-af04-78aaf4522322" providerId="ADAL" clId="{7B29FE46-EBC1-47FC-BD50-8C05BC7D12BE}" dt="2026-09-15T04:39:00.389" v="76" actId="1076"/>
          <ac:spMkLst>
            <pc:docMk/>
            <pc:sldMk cId="467917440" sldId="2208"/>
            <ac:spMk id="10" creationId="{4863D964-90D1-7936-DE66-6CEEB06738B9}"/>
          </ac:spMkLst>
        </pc:spChg>
      </pc:sldChg>
      <pc:sldChg chg="modNotesTx">
        <pc:chgData name="Jess Tratt" userId="f0926619-6a94-4782-af04-78aaf4522322" providerId="ADAL" clId="{7B29FE46-EBC1-47FC-BD50-8C05BC7D12BE}" dt="2026-09-18T06:47:30.219" v="199" actId="20577"/>
        <pc:sldMkLst>
          <pc:docMk/>
          <pc:sldMk cId="132546858" sldId="2211"/>
        </pc:sldMkLst>
      </pc:sldChg>
      <pc:sldChg chg="modNotesTx">
        <pc:chgData name="Jess Tratt" userId="f0926619-6a94-4782-af04-78aaf4522322" providerId="ADAL" clId="{7B29FE46-EBC1-47FC-BD50-8C05BC7D12BE}" dt="2026-08-27T11:17:43.827" v="20" actId="20577"/>
        <pc:sldMkLst>
          <pc:docMk/>
          <pc:sldMk cId="282464288" sldId="2212"/>
        </pc:sldMkLst>
      </pc:sldChg>
      <pc:sldChg chg="modNotesTx">
        <pc:chgData name="Jess Tratt" userId="f0926619-6a94-4782-af04-78aaf4522322" providerId="ADAL" clId="{7B29FE46-EBC1-47FC-BD50-8C05BC7D12BE}" dt="2026-08-27T11:17:42.157" v="19" actId="20577"/>
        <pc:sldMkLst>
          <pc:docMk/>
          <pc:sldMk cId="1391178994" sldId="2213"/>
        </pc:sldMkLst>
      </pc:sldChg>
      <pc:sldChg chg="modNotesTx">
        <pc:chgData name="Jess Tratt" userId="f0926619-6a94-4782-af04-78aaf4522322" providerId="ADAL" clId="{7B29FE46-EBC1-47FC-BD50-8C05BC7D12BE}" dt="2026-09-18T06:48:12.980" v="203" actId="20577"/>
        <pc:sldMkLst>
          <pc:docMk/>
          <pc:sldMk cId="619711075" sldId="2214"/>
        </pc:sldMkLst>
      </pc:sldChg>
      <pc:sldChg chg="modSp mod">
        <pc:chgData name="Jess Tratt" userId="f0926619-6a94-4782-af04-78aaf4522322" providerId="ADAL" clId="{7B29FE46-EBC1-47FC-BD50-8C05BC7D12BE}" dt="2026-09-15T04:40:39.756" v="100" actId="20577"/>
        <pc:sldMkLst>
          <pc:docMk/>
          <pc:sldMk cId="19839802" sldId="2215"/>
        </pc:sldMkLst>
        <pc:spChg chg="mod">
          <ac:chgData name="Jess Tratt" userId="f0926619-6a94-4782-af04-78aaf4522322" providerId="ADAL" clId="{7B29FE46-EBC1-47FC-BD50-8C05BC7D12BE}" dt="2026-09-15T04:40:33.123" v="90" actId="20577"/>
          <ac:spMkLst>
            <pc:docMk/>
            <pc:sldMk cId="19839802" sldId="2215"/>
            <ac:spMk id="7" creationId="{951708DD-BB7F-3555-D56E-B18970E1570D}"/>
          </ac:spMkLst>
        </pc:spChg>
        <pc:spChg chg="mod">
          <ac:chgData name="Jess Tratt" userId="f0926619-6a94-4782-af04-78aaf4522322" providerId="ADAL" clId="{7B29FE46-EBC1-47FC-BD50-8C05BC7D12BE}" dt="2026-09-15T04:40:36.055" v="95" actId="20577"/>
          <ac:spMkLst>
            <pc:docMk/>
            <pc:sldMk cId="19839802" sldId="2215"/>
            <ac:spMk id="13" creationId="{872F72DA-2FF8-F1BC-7FCD-4745D7573656}"/>
          </ac:spMkLst>
        </pc:spChg>
        <pc:spChg chg="mod">
          <ac:chgData name="Jess Tratt" userId="f0926619-6a94-4782-af04-78aaf4522322" providerId="ADAL" clId="{7B29FE46-EBC1-47FC-BD50-8C05BC7D12BE}" dt="2026-09-15T04:40:39.756" v="100" actId="20577"/>
          <ac:spMkLst>
            <pc:docMk/>
            <pc:sldMk cId="19839802" sldId="2215"/>
            <ac:spMk id="16" creationId="{ED1F2238-4C48-95D3-739E-16050C46C639}"/>
          </ac:spMkLst>
        </pc:spChg>
      </pc:sldChg>
      <pc:sldChg chg="modSp mod modNotesTx">
        <pc:chgData name="Jess Tratt" userId="f0926619-6a94-4782-af04-78aaf4522322" providerId="ADAL" clId="{7B29FE46-EBC1-47FC-BD50-8C05BC7D12BE}" dt="2026-09-15T04:42:20.261" v="110" actId="20577"/>
        <pc:sldMkLst>
          <pc:docMk/>
          <pc:sldMk cId="2712264301" sldId="2217"/>
        </pc:sldMkLst>
        <pc:spChg chg="mod">
          <ac:chgData name="Jess Tratt" userId="f0926619-6a94-4782-af04-78aaf4522322" providerId="ADAL" clId="{7B29FE46-EBC1-47FC-BD50-8C05BC7D12BE}" dt="2026-09-15T04:42:03.279" v="108" actId="20577"/>
          <ac:spMkLst>
            <pc:docMk/>
            <pc:sldMk cId="2712264301" sldId="2217"/>
            <ac:spMk id="3" creationId="{01F36007-2C4D-449A-635D-2D0BC8FB44BC}"/>
          </ac:spMkLst>
        </pc:spChg>
      </pc:sldChg>
      <pc:sldChg chg="addSp modSp mod modNotesTx">
        <pc:chgData name="Jess Tratt" userId="f0926619-6a94-4782-af04-78aaf4522322" providerId="ADAL" clId="{7B29FE46-EBC1-47FC-BD50-8C05BC7D12BE}" dt="2026-09-15T04:44:30.830" v="116" actId="1076"/>
        <pc:sldMkLst>
          <pc:docMk/>
          <pc:sldMk cId="3423982419" sldId="2218"/>
        </pc:sldMkLst>
        <pc:spChg chg="add mod">
          <ac:chgData name="Jess Tratt" userId="f0926619-6a94-4782-af04-78aaf4522322" providerId="ADAL" clId="{7B29FE46-EBC1-47FC-BD50-8C05BC7D12BE}" dt="2026-09-15T04:44:30.830" v="116" actId="1076"/>
          <ac:spMkLst>
            <pc:docMk/>
            <pc:sldMk cId="3423982419" sldId="2218"/>
            <ac:spMk id="7" creationId="{21BB7099-1B46-EE8D-330F-D314CB3A4DE1}"/>
          </ac:spMkLst>
        </pc:spChg>
        <pc:picChg chg="mod">
          <ac:chgData name="Jess Tratt" userId="f0926619-6a94-4782-af04-78aaf4522322" providerId="ADAL" clId="{7B29FE46-EBC1-47FC-BD50-8C05BC7D12BE}" dt="2026-09-15T04:44:16.087" v="114" actId="1076"/>
          <ac:picMkLst>
            <pc:docMk/>
            <pc:sldMk cId="3423982419" sldId="2218"/>
            <ac:picMk id="5" creationId="{4EC7D406-4A61-CBE1-D351-F3FFFF584529}"/>
          </ac:picMkLst>
        </pc:picChg>
      </pc:sldChg>
      <pc:sldChg chg="modSp mod">
        <pc:chgData name="Jess Tratt" userId="f0926619-6a94-4782-af04-78aaf4522322" providerId="ADAL" clId="{7B29FE46-EBC1-47FC-BD50-8C05BC7D12BE}" dt="2026-09-18T06:45:09.693" v="192" actId="313"/>
        <pc:sldMkLst>
          <pc:docMk/>
          <pc:sldMk cId="3044777856" sldId="2223"/>
        </pc:sldMkLst>
        <pc:spChg chg="mod">
          <ac:chgData name="Jess Tratt" userId="f0926619-6a94-4782-af04-78aaf4522322" providerId="ADAL" clId="{7B29FE46-EBC1-47FC-BD50-8C05BC7D12BE}" dt="2026-09-18T06:45:09.693" v="192" actId="313"/>
          <ac:spMkLst>
            <pc:docMk/>
            <pc:sldMk cId="3044777856" sldId="2223"/>
            <ac:spMk id="3" creationId="{9FC39250-9F5A-CEBB-57A3-641EFEE8413A}"/>
          </ac:spMkLst>
        </pc:spChg>
      </pc:sldChg>
      <pc:sldChg chg="modSp">
        <pc:chgData name="Jess Tratt" userId="f0926619-6a94-4782-af04-78aaf4522322" providerId="ADAL" clId="{7B29FE46-EBC1-47FC-BD50-8C05BC7D12BE}" dt="2026-09-15T04:47:26.666" v="142" actId="20577"/>
        <pc:sldMkLst>
          <pc:docMk/>
          <pc:sldMk cId="2798482874" sldId="2228"/>
        </pc:sldMkLst>
        <pc:spChg chg="mod">
          <ac:chgData name="Jess Tratt" userId="f0926619-6a94-4782-af04-78aaf4522322" providerId="ADAL" clId="{7B29FE46-EBC1-47FC-BD50-8C05BC7D12BE}" dt="2026-09-15T04:47:26.666" v="142" actId="20577"/>
          <ac:spMkLst>
            <pc:docMk/>
            <pc:sldMk cId="2798482874" sldId="2228"/>
            <ac:spMk id="2" creationId="{6BCA69A1-1DC6-E937-DA9E-8DC0A3C5211B}"/>
          </ac:spMkLst>
        </pc:spChg>
      </pc:sldChg>
      <pc:sldChg chg="addSp delSp modSp mod modNotesTx">
        <pc:chgData name="Jess Tratt" userId="f0926619-6a94-4782-af04-78aaf4522322" providerId="ADAL" clId="{7B29FE46-EBC1-47FC-BD50-8C05BC7D12BE}" dt="2026-09-15T04:51:59.260" v="171" actId="20577"/>
        <pc:sldMkLst>
          <pc:docMk/>
          <pc:sldMk cId="930432601" sldId="2229"/>
        </pc:sldMkLst>
        <pc:spChg chg="mod">
          <ac:chgData name="Jess Tratt" userId="f0926619-6a94-4782-af04-78aaf4522322" providerId="ADAL" clId="{7B29FE46-EBC1-47FC-BD50-8C05BC7D12BE}" dt="2026-09-15T04:50:59.037" v="166"/>
          <ac:spMkLst>
            <pc:docMk/>
            <pc:sldMk cId="930432601" sldId="2229"/>
            <ac:spMk id="7" creationId="{5F42D15C-8CD5-ADD0-3876-D1CF0F593E42}"/>
          </ac:spMkLst>
        </pc:spChg>
        <pc:spChg chg="mod">
          <ac:chgData name="Jess Tratt" userId="f0926619-6a94-4782-af04-78aaf4522322" providerId="ADAL" clId="{7B29FE46-EBC1-47FC-BD50-8C05BC7D12BE}" dt="2026-09-15T04:50:59.037" v="166"/>
          <ac:spMkLst>
            <pc:docMk/>
            <pc:sldMk cId="930432601" sldId="2229"/>
            <ac:spMk id="12" creationId="{BDD604F1-A2BD-F47C-8B5D-8021669821BA}"/>
          </ac:spMkLst>
        </pc:spChg>
        <pc:spChg chg="mod">
          <ac:chgData name="Jess Tratt" userId="f0926619-6a94-4782-af04-78aaf4522322" providerId="ADAL" clId="{7B29FE46-EBC1-47FC-BD50-8C05BC7D12BE}" dt="2026-09-15T04:50:59.037" v="166"/>
          <ac:spMkLst>
            <pc:docMk/>
            <pc:sldMk cId="930432601" sldId="2229"/>
            <ac:spMk id="14" creationId="{E286F2B5-878E-6445-7305-4D0F30F4DE6C}"/>
          </ac:spMkLst>
        </pc:spChg>
        <pc:grpChg chg="add mod">
          <ac:chgData name="Jess Tratt" userId="f0926619-6a94-4782-af04-78aaf4522322" providerId="ADAL" clId="{7B29FE46-EBC1-47FC-BD50-8C05BC7D12BE}" dt="2026-09-15T04:51:09.919" v="169" actId="1076"/>
          <ac:grpSpMkLst>
            <pc:docMk/>
            <pc:sldMk cId="930432601" sldId="2229"/>
            <ac:grpSpMk id="4" creationId="{2BE23246-ABAF-A7E2-A42B-A5B5B2CD042A}"/>
          </ac:grpSpMkLst>
        </pc:grpChg>
      </pc:sldChg>
      <pc:sldChg chg="addSp delSp modSp mod modAnim modNotesTx">
        <pc:chgData name="Jess Tratt" userId="f0926619-6a94-4782-af04-78aaf4522322" providerId="ADAL" clId="{7B29FE46-EBC1-47FC-BD50-8C05BC7D12BE}" dt="2026-09-15T04:50:44.304" v="164" actId="5793"/>
        <pc:sldMkLst>
          <pc:docMk/>
          <pc:sldMk cId="305548170" sldId="2230"/>
        </pc:sldMkLst>
        <pc:spChg chg="mod">
          <ac:chgData name="Jess Tratt" userId="f0926619-6a94-4782-af04-78aaf4522322" providerId="ADAL" clId="{7B29FE46-EBC1-47FC-BD50-8C05BC7D12BE}" dt="2026-09-15T04:47:55.273" v="144"/>
          <ac:spMkLst>
            <pc:docMk/>
            <pc:sldMk cId="305548170" sldId="2230"/>
            <ac:spMk id="3" creationId="{05D5D2E8-A424-4430-332A-E2513531339E}"/>
          </ac:spMkLst>
        </pc:spChg>
        <pc:spChg chg="mod">
          <ac:chgData name="Jess Tratt" userId="f0926619-6a94-4782-af04-78aaf4522322" providerId="ADAL" clId="{7B29FE46-EBC1-47FC-BD50-8C05BC7D12BE}" dt="2026-09-15T04:47:55.273" v="144"/>
          <ac:spMkLst>
            <pc:docMk/>
            <pc:sldMk cId="305548170" sldId="2230"/>
            <ac:spMk id="6" creationId="{A16539A9-1E0D-C817-8689-EF375189F469}"/>
          </ac:spMkLst>
        </pc:spChg>
        <pc:spChg chg="mod">
          <ac:chgData name="Jess Tratt" userId="f0926619-6a94-4782-af04-78aaf4522322" providerId="ADAL" clId="{7B29FE46-EBC1-47FC-BD50-8C05BC7D12BE}" dt="2026-09-15T04:47:55.273" v="144"/>
          <ac:spMkLst>
            <pc:docMk/>
            <pc:sldMk cId="305548170" sldId="2230"/>
            <ac:spMk id="7" creationId="{4B87B869-E59C-EE73-111F-7170A7C39652}"/>
          </ac:spMkLst>
        </pc:spChg>
        <pc:spChg chg="add mod">
          <ac:chgData name="Jess Tratt" userId="f0926619-6a94-4782-af04-78aaf4522322" providerId="ADAL" clId="{7B29FE46-EBC1-47FC-BD50-8C05BC7D12BE}" dt="2026-09-15T04:48:08.405" v="146" actId="14100"/>
          <ac:spMkLst>
            <pc:docMk/>
            <pc:sldMk cId="305548170" sldId="2230"/>
            <ac:spMk id="8" creationId="{14309E34-7437-EEE2-4B83-ED398892F8CB}"/>
          </ac:spMkLst>
        </pc:spChg>
        <pc:grpChg chg="add mod">
          <ac:chgData name="Jess Tratt" userId="f0926619-6a94-4782-af04-78aaf4522322" providerId="ADAL" clId="{7B29FE46-EBC1-47FC-BD50-8C05BC7D12BE}" dt="2026-09-15T04:47:55.273" v="144"/>
          <ac:grpSpMkLst>
            <pc:docMk/>
            <pc:sldMk cId="305548170" sldId="2230"/>
            <ac:grpSpMk id="2" creationId="{8A5D5901-84F2-B400-838F-5D4DEABC1390}"/>
          </ac:grpSpMkLst>
        </pc:grpChg>
      </pc:sldChg>
      <pc:sldChg chg="modNotesTx">
        <pc:chgData name="Jess Tratt" userId="f0926619-6a94-4782-af04-78aaf4522322" providerId="ADAL" clId="{7B29FE46-EBC1-47FC-BD50-8C05BC7D12BE}" dt="2026-09-18T06:45:52.536" v="194" actId="20577"/>
        <pc:sldMkLst>
          <pc:docMk/>
          <pc:sldMk cId="3765804111" sldId="2232"/>
        </pc:sldMkLst>
      </pc:sldChg>
      <pc:sldChg chg="modNotesTx">
        <pc:chgData name="Jess Tratt" userId="f0926619-6a94-4782-af04-78aaf4522322" providerId="ADAL" clId="{7B29FE46-EBC1-47FC-BD50-8C05BC7D12BE}" dt="2026-09-18T06:46:50.989" v="195" actId="20577"/>
        <pc:sldMkLst>
          <pc:docMk/>
          <pc:sldMk cId="2491370247" sldId="2239"/>
        </pc:sldMkLst>
      </pc:sldChg>
      <pc:sldChg chg="modSp">
        <pc:chgData name="Jess Tratt" userId="f0926619-6a94-4782-af04-78aaf4522322" providerId="ADAL" clId="{7B29FE46-EBC1-47FC-BD50-8C05BC7D12BE}" dt="2026-09-15T04:52:52.442" v="188" actId="20577"/>
        <pc:sldMkLst>
          <pc:docMk/>
          <pc:sldMk cId="346817232" sldId="2244"/>
        </pc:sldMkLst>
        <pc:spChg chg="mod">
          <ac:chgData name="Jess Tratt" userId="f0926619-6a94-4782-af04-78aaf4522322" providerId="ADAL" clId="{7B29FE46-EBC1-47FC-BD50-8C05BC7D12BE}" dt="2026-09-15T04:52:52.442" v="188" actId="20577"/>
          <ac:spMkLst>
            <pc:docMk/>
            <pc:sldMk cId="346817232" sldId="2244"/>
            <ac:spMk id="28" creationId="{832DBCF9-FB9A-A2FA-DE84-F07A762EEE0E}"/>
          </ac:spMkLst>
        </pc:spChg>
      </pc:sldChg>
      <pc:sldChg chg="modNotesTx">
        <pc:chgData name="Jess Tratt" userId="f0926619-6a94-4782-af04-78aaf4522322" providerId="ADAL" clId="{7B29FE46-EBC1-47FC-BD50-8C05BC7D12BE}" dt="2026-09-18T06:50:25.368" v="227" actId="20577"/>
        <pc:sldMkLst>
          <pc:docMk/>
          <pc:sldMk cId="1287490371" sldId="2247"/>
        </pc:sldMkLst>
      </pc:sldChg>
      <pc:sldChg chg="modSp mod modNotesTx">
        <pc:chgData name="Jess Tratt" userId="f0926619-6a94-4782-af04-78aaf4522322" providerId="ADAL" clId="{7B29FE46-EBC1-47FC-BD50-8C05BC7D12BE}" dt="2026-09-18T06:49:38.237" v="216" actId="20577"/>
        <pc:sldMkLst>
          <pc:docMk/>
          <pc:sldMk cId="984638698" sldId="2248"/>
        </pc:sldMkLst>
        <pc:spChg chg="mod ord">
          <ac:chgData name="Jess Tratt" userId="f0926619-6a94-4782-af04-78aaf4522322" providerId="ADAL" clId="{7B29FE46-EBC1-47FC-BD50-8C05BC7D12BE}" dt="2026-09-18T06:40:32.072" v="189" actId="167"/>
          <ac:spMkLst>
            <pc:docMk/>
            <pc:sldMk cId="984638698" sldId="2248"/>
            <ac:spMk id="7" creationId="{8222D924-5C90-67F0-FC5B-12D09345A503}"/>
          </ac:spMkLst>
        </pc:spChg>
        <pc:graphicFrameChg chg="mod modGraphic">
          <ac:chgData name="Jess Tratt" userId="f0926619-6a94-4782-af04-78aaf4522322" providerId="ADAL" clId="{7B29FE46-EBC1-47FC-BD50-8C05BC7D12BE}" dt="2026-09-18T06:49:38.237" v="216" actId="20577"/>
          <ac:graphicFrameMkLst>
            <pc:docMk/>
            <pc:sldMk cId="984638698" sldId="2248"/>
            <ac:graphicFrameMk id="4" creationId="{2016D68C-85AE-FDED-1ED8-68CF1E4AE1C2}"/>
          </ac:graphicFrameMkLst>
        </pc:graphicFrameChg>
      </pc:sldChg>
    </pc:docChg>
  </pc:docChgLst>
  <pc:docChgLst>
    <pc:chgData name="Sonal Patel" userId="50bd0b55-db28-4ae2-8440-d01ae76a6dfa" providerId="ADAL" clId="{43DB3E17-C27C-4336-8E9B-B04D979E2CD8}"/>
    <pc:docChg chg="modSld">
      <pc:chgData name="Sonal Patel" userId="50bd0b55-db28-4ae2-8440-d01ae76a6dfa" providerId="ADAL" clId="{43DB3E17-C27C-4336-8E9B-B04D979E2CD8}" dt="2026-09-22T07:58:59.724" v="59" actId="962"/>
      <pc:docMkLst>
        <pc:docMk/>
      </pc:docMkLst>
      <pc:sldChg chg="modSp mod">
        <pc:chgData name="Sonal Patel" userId="50bd0b55-db28-4ae2-8440-d01ae76a6dfa" providerId="ADAL" clId="{43DB3E17-C27C-4336-8E9B-B04D979E2CD8}" dt="2026-09-11T08:36:18.779" v="21" actId="13244"/>
        <pc:sldMkLst>
          <pc:docMk/>
          <pc:sldMk cId="245694491" sldId="2194"/>
        </pc:sldMkLst>
        <pc:spChg chg="ord">
          <ac:chgData name="Sonal Patel" userId="50bd0b55-db28-4ae2-8440-d01ae76a6dfa" providerId="ADAL" clId="{43DB3E17-C27C-4336-8E9B-B04D979E2CD8}" dt="2026-09-11T08:36:18.779" v="21" actId="13244"/>
          <ac:spMkLst>
            <pc:docMk/>
            <pc:sldMk cId="245694491" sldId="2194"/>
            <ac:spMk id="9" creationId="{8AAE49C8-EB84-0E0F-B47F-BC36B0225118}"/>
          </ac:spMkLst>
        </pc:spChg>
      </pc:sldChg>
      <pc:sldChg chg="modSp mod">
        <pc:chgData name="Sonal Patel" userId="50bd0b55-db28-4ae2-8440-d01ae76a6dfa" providerId="ADAL" clId="{43DB3E17-C27C-4336-8E9B-B04D979E2CD8}" dt="2026-09-11T08:36:20.923" v="22" actId="13244"/>
        <pc:sldMkLst>
          <pc:docMk/>
          <pc:sldMk cId="1209850151" sldId="2196"/>
        </pc:sldMkLst>
        <pc:spChg chg="ord">
          <ac:chgData name="Sonal Patel" userId="50bd0b55-db28-4ae2-8440-d01ae76a6dfa" providerId="ADAL" clId="{43DB3E17-C27C-4336-8E9B-B04D979E2CD8}" dt="2026-09-11T08:36:20.923" v="22" actId="13244"/>
          <ac:spMkLst>
            <pc:docMk/>
            <pc:sldMk cId="1209850151" sldId="2196"/>
            <ac:spMk id="9" creationId="{689B4B23-7E0C-7DA8-5A44-F758F660362F}"/>
          </ac:spMkLst>
        </pc:spChg>
      </pc:sldChg>
      <pc:sldChg chg="modSp mod">
        <pc:chgData name="Sonal Patel" userId="50bd0b55-db28-4ae2-8440-d01ae76a6dfa" providerId="ADAL" clId="{43DB3E17-C27C-4336-8E9B-B04D979E2CD8}" dt="2026-09-11T08:36:22.308" v="23" actId="13244"/>
        <pc:sldMkLst>
          <pc:docMk/>
          <pc:sldMk cId="133917261" sldId="2197"/>
        </pc:sldMkLst>
        <pc:spChg chg="ord">
          <ac:chgData name="Sonal Patel" userId="50bd0b55-db28-4ae2-8440-d01ae76a6dfa" providerId="ADAL" clId="{43DB3E17-C27C-4336-8E9B-B04D979E2CD8}" dt="2026-09-11T08:36:22.308" v="23" actId="13244"/>
          <ac:spMkLst>
            <pc:docMk/>
            <pc:sldMk cId="133917261" sldId="2197"/>
            <ac:spMk id="9" creationId="{1E5A55A7-23F8-0EFC-E8FB-DF3EB41E2833}"/>
          </ac:spMkLst>
        </pc:spChg>
      </pc:sldChg>
      <pc:sldChg chg="modSp mod">
        <pc:chgData name="Sonal Patel" userId="50bd0b55-db28-4ae2-8440-d01ae76a6dfa" providerId="ADAL" clId="{43DB3E17-C27C-4336-8E9B-B04D979E2CD8}" dt="2026-09-21T22:09:46.938" v="53" actId="13244"/>
        <pc:sldMkLst>
          <pc:docMk/>
          <pc:sldMk cId="900386651" sldId="2198"/>
        </pc:sldMkLst>
        <pc:spChg chg="mod">
          <ac:chgData name="Sonal Patel" userId="50bd0b55-db28-4ae2-8440-d01ae76a6dfa" providerId="ADAL" clId="{43DB3E17-C27C-4336-8E9B-B04D979E2CD8}" dt="2026-09-21T22:09:39.323" v="52" actId="14100"/>
          <ac:spMkLst>
            <pc:docMk/>
            <pc:sldMk cId="900386651" sldId="2198"/>
            <ac:spMk id="4" creationId="{E199E74C-FF27-CE7E-3417-1EF04D7CDBF7}"/>
          </ac:spMkLst>
        </pc:spChg>
        <pc:spChg chg="mod ord">
          <ac:chgData name="Sonal Patel" userId="50bd0b55-db28-4ae2-8440-d01ae76a6dfa" providerId="ADAL" clId="{43DB3E17-C27C-4336-8E9B-B04D979E2CD8}" dt="2026-09-21T22:09:46.938" v="53" actId="13244"/>
          <ac:spMkLst>
            <pc:docMk/>
            <pc:sldMk cId="900386651" sldId="2198"/>
            <ac:spMk id="5" creationId="{582E23A9-2F52-BC44-FF81-3105078FA503}"/>
          </ac:spMkLst>
        </pc:spChg>
      </pc:sldChg>
      <pc:sldChg chg="modSp mod">
        <pc:chgData name="Sonal Patel" userId="50bd0b55-db28-4ae2-8440-d01ae76a6dfa" providerId="ADAL" clId="{43DB3E17-C27C-4336-8E9B-B04D979E2CD8}" dt="2026-09-17T22:49:53.180" v="31" actId="962"/>
        <pc:sldMkLst>
          <pc:docMk/>
          <pc:sldMk cId="132546858" sldId="2211"/>
        </pc:sldMkLst>
        <pc:picChg chg="mod">
          <ac:chgData name="Sonal Patel" userId="50bd0b55-db28-4ae2-8440-d01ae76a6dfa" providerId="ADAL" clId="{43DB3E17-C27C-4336-8E9B-B04D979E2CD8}" dt="2026-09-17T22:49:53.180" v="31" actId="962"/>
          <ac:picMkLst>
            <pc:docMk/>
            <pc:sldMk cId="132546858" sldId="2211"/>
            <ac:picMk id="10" creationId="{93489E88-F940-600C-CE26-7789D50442B1}"/>
          </ac:picMkLst>
        </pc:picChg>
      </pc:sldChg>
      <pc:sldChg chg="modSp mod">
        <pc:chgData name="Sonal Patel" userId="50bd0b55-db28-4ae2-8440-d01ae76a6dfa" providerId="ADAL" clId="{43DB3E17-C27C-4336-8E9B-B04D979E2CD8}" dt="2026-09-17T22:50:05.321" v="33" actId="962"/>
        <pc:sldMkLst>
          <pc:docMk/>
          <pc:sldMk cId="282464288" sldId="2212"/>
        </pc:sldMkLst>
        <pc:picChg chg="mod">
          <ac:chgData name="Sonal Patel" userId="50bd0b55-db28-4ae2-8440-d01ae76a6dfa" providerId="ADAL" clId="{43DB3E17-C27C-4336-8E9B-B04D979E2CD8}" dt="2026-09-17T22:50:05.321" v="33" actId="962"/>
          <ac:picMkLst>
            <pc:docMk/>
            <pc:sldMk cId="282464288" sldId="2212"/>
            <ac:picMk id="10" creationId="{4063907C-BB6A-DACC-A552-A689702AC8C3}"/>
          </ac:picMkLst>
        </pc:picChg>
      </pc:sldChg>
      <pc:sldChg chg="modSp mod">
        <pc:chgData name="Sonal Patel" userId="50bd0b55-db28-4ae2-8440-d01ae76a6dfa" providerId="ADAL" clId="{43DB3E17-C27C-4336-8E9B-B04D979E2CD8}" dt="2026-09-22T07:58:20.282" v="55" actId="962"/>
        <pc:sldMkLst>
          <pc:docMk/>
          <pc:sldMk cId="1391178994" sldId="2213"/>
        </pc:sldMkLst>
        <pc:picChg chg="mod">
          <ac:chgData name="Sonal Patel" userId="50bd0b55-db28-4ae2-8440-d01ae76a6dfa" providerId="ADAL" clId="{43DB3E17-C27C-4336-8E9B-B04D979E2CD8}" dt="2026-09-22T07:58:59.724" v="59" actId="962"/>
          <ac:picMkLst>
            <pc:docMk/>
            <pc:sldMk cId="1391178994" sldId="2213"/>
            <ac:picMk id="9" creationId="{FD473FB7-4858-051D-AF43-C57FF394A106}"/>
          </ac:picMkLst>
        </pc:picChg>
      </pc:sldChg>
      <pc:sldChg chg="modSp mod">
        <pc:chgData name="Sonal Patel" userId="50bd0b55-db28-4ae2-8440-d01ae76a6dfa" providerId="ADAL" clId="{43DB3E17-C27C-4336-8E9B-B04D979E2CD8}" dt="2026-09-11T08:35:23.910" v="12" actId="13244"/>
        <pc:sldMkLst>
          <pc:docMk/>
          <pc:sldMk cId="619711075" sldId="2214"/>
        </pc:sldMkLst>
        <pc:spChg chg="ord">
          <ac:chgData name="Sonal Patel" userId="50bd0b55-db28-4ae2-8440-d01ae76a6dfa" providerId="ADAL" clId="{43DB3E17-C27C-4336-8E9B-B04D979E2CD8}" dt="2026-09-11T08:35:23.910" v="12" actId="13244"/>
          <ac:spMkLst>
            <pc:docMk/>
            <pc:sldMk cId="619711075" sldId="2214"/>
            <ac:spMk id="4" creationId="{84C8BB94-16E3-E72C-002B-D70AEBE2E62A}"/>
          </ac:spMkLst>
        </pc:spChg>
      </pc:sldChg>
      <pc:sldChg chg="modSp mod">
        <pc:chgData name="Sonal Patel" userId="50bd0b55-db28-4ae2-8440-d01ae76a6dfa" providerId="ADAL" clId="{43DB3E17-C27C-4336-8E9B-B04D979E2CD8}" dt="2026-09-11T08:35:27.560" v="13" actId="13244"/>
        <pc:sldMkLst>
          <pc:docMk/>
          <pc:sldMk cId="19839802" sldId="2215"/>
        </pc:sldMkLst>
        <pc:spChg chg="ord">
          <ac:chgData name="Sonal Patel" userId="50bd0b55-db28-4ae2-8440-d01ae76a6dfa" providerId="ADAL" clId="{43DB3E17-C27C-4336-8E9B-B04D979E2CD8}" dt="2026-09-11T08:35:27.560" v="13" actId="13244"/>
          <ac:spMkLst>
            <pc:docMk/>
            <pc:sldMk cId="19839802" sldId="2215"/>
            <ac:spMk id="4" creationId="{6F7D4D1E-A7CF-E01B-926A-565427C1D132}"/>
          </ac:spMkLst>
        </pc:spChg>
      </pc:sldChg>
      <pc:sldChg chg="modSp mod">
        <pc:chgData name="Sonal Patel" userId="50bd0b55-db28-4ae2-8440-d01ae76a6dfa" providerId="ADAL" clId="{43DB3E17-C27C-4336-8E9B-B04D979E2CD8}" dt="2026-09-11T08:35:30.180" v="14" actId="13244"/>
        <pc:sldMkLst>
          <pc:docMk/>
          <pc:sldMk cId="1579335204" sldId="2216"/>
        </pc:sldMkLst>
        <pc:spChg chg="ord">
          <ac:chgData name="Sonal Patel" userId="50bd0b55-db28-4ae2-8440-d01ae76a6dfa" providerId="ADAL" clId="{43DB3E17-C27C-4336-8E9B-B04D979E2CD8}" dt="2026-09-11T08:35:30.180" v="14" actId="13244"/>
          <ac:spMkLst>
            <pc:docMk/>
            <pc:sldMk cId="1579335204" sldId="2216"/>
            <ac:spMk id="4" creationId="{0B3DA643-0DF9-0846-2775-7CE26725E741}"/>
          </ac:spMkLst>
        </pc:spChg>
      </pc:sldChg>
      <pc:sldChg chg="modSp mod">
        <pc:chgData name="Sonal Patel" userId="50bd0b55-db28-4ae2-8440-d01ae76a6dfa" providerId="ADAL" clId="{43DB3E17-C27C-4336-8E9B-B04D979E2CD8}" dt="2026-09-11T08:35:36.291" v="16" actId="13244"/>
        <pc:sldMkLst>
          <pc:docMk/>
          <pc:sldMk cId="4213653349" sldId="2222"/>
        </pc:sldMkLst>
        <pc:spChg chg="ord">
          <ac:chgData name="Sonal Patel" userId="50bd0b55-db28-4ae2-8440-d01ae76a6dfa" providerId="ADAL" clId="{43DB3E17-C27C-4336-8E9B-B04D979E2CD8}" dt="2026-09-11T08:35:36.291" v="16" actId="13244"/>
          <ac:spMkLst>
            <pc:docMk/>
            <pc:sldMk cId="4213653349" sldId="2222"/>
            <ac:spMk id="9" creationId="{3E8A0731-06EF-5105-A0E5-602F6840160F}"/>
          </ac:spMkLst>
        </pc:spChg>
      </pc:sldChg>
      <pc:sldChg chg="modSp mod">
        <pc:chgData name="Sonal Patel" userId="50bd0b55-db28-4ae2-8440-d01ae76a6dfa" providerId="ADAL" clId="{43DB3E17-C27C-4336-8E9B-B04D979E2CD8}" dt="2026-09-11T08:35:00.229" v="7" actId="13244"/>
        <pc:sldMkLst>
          <pc:docMk/>
          <pc:sldMk cId="105630643" sldId="2224"/>
        </pc:sldMkLst>
        <pc:spChg chg="ord">
          <ac:chgData name="Sonal Patel" userId="50bd0b55-db28-4ae2-8440-d01ae76a6dfa" providerId="ADAL" clId="{43DB3E17-C27C-4336-8E9B-B04D979E2CD8}" dt="2026-09-11T08:35:00.229" v="7" actId="13244"/>
          <ac:spMkLst>
            <pc:docMk/>
            <pc:sldMk cId="105630643" sldId="2224"/>
            <ac:spMk id="4" creationId="{5D36BE80-E398-26AF-458B-F4099A37C876}"/>
          </ac:spMkLst>
        </pc:spChg>
      </pc:sldChg>
      <pc:sldChg chg="modSp mod">
        <pc:chgData name="Sonal Patel" userId="50bd0b55-db28-4ae2-8440-d01ae76a6dfa" providerId="ADAL" clId="{43DB3E17-C27C-4336-8E9B-B04D979E2CD8}" dt="2026-09-11T08:35:03.868" v="8" actId="13244"/>
        <pc:sldMkLst>
          <pc:docMk/>
          <pc:sldMk cId="3041889012" sldId="2225"/>
        </pc:sldMkLst>
        <pc:spChg chg="ord">
          <ac:chgData name="Sonal Patel" userId="50bd0b55-db28-4ae2-8440-d01ae76a6dfa" providerId="ADAL" clId="{43DB3E17-C27C-4336-8E9B-B04D979E2CD8}" dt="2026-09-11T08:35:03.868" v="8" actId="13244"/>
          <ac:spMkLst>
            <pc:docMk/>
            <pc:sldMk cId="3041889012" sldId="2225"/>
            <ac:spMk id="4" creationId="{88E8CFA9-48E7-8315-5154-93C3B27916D7}"/>
          </ac:spMkLst>
        </pc:spChg>
      </pc:sldChg>
      <pc:sldChg chg="modSp mod">
        <pc:chgData name="Sonal Patel" userId="50bd0b55-db28-4ae2-8440-d01ae76a6dfa" providerId="ADAL" clId="{43DB3E17-C27C-4336-8E9B-B04D979E2CD8}" dt="2026-09-11T08:35:14.520" v="10" actId="13244"/>
        <pc:sldMkLst>
          <pc:docMk/>
          <pc:sldMk cId="3509163325" sldId="2226"/>
        </pc:sldMkLst>
        <pc:spChg chg="mod ord">
          <ac:chgData name="Sonal Patel" userId="50bd0b55-db28-4ae2-8440-d01ae76a6dfa" providerId="ADAL" clId="{43DB3E17-C27C-4336-8E9B-B04D979E2CD8}" dt="2026-09-11T08:35:14.520" v="10" actId="13244"/>
          <ac:spMkLst>
            <pc:docMk/>
            <pc:sldMk cId="3509163325" sldId="2226"/>
            <ac:spMk id="4" creationId="{BA12B8F4-01F2-5918-D829-59D50E38CB25}"/>
          </ac:spMkLst>
        </pc:spChg>
      </pc:sldChg>
      <pc:sldChg chg="modSp mod">
        <pc:chgData name="Sonal Patel" userId="50bd0b55-db28-4ae2-8440-d01ae76a6dfa" providerId="ADAL" clId="{43DB3E17-C27C-4336-8E9B-B04D979E2CD8}" dt="2026-09-17T22:51:09.009" v="40" actId="13244"/>
        <pc:sldMkLst>
          <pc:docMk/>
          <pc:sldMk cId="930432601" sldId="2229"/>
        </pc:sldMkLst>
        <pc:spChg chg="mod ord">
          <ac:chgData name="Sonal Patel" userId="50bd0b55-db28-4ae2-8440-d01ae76a6dfa" providerId="ADAL" clId="{43DB3E17-C27C-4336-8E9B-B04D979E2CD8}" dt="2026-09-11T08:35:41.189" v="18" actId="1076"/>
          <ac:spMkLst>
            <pc:docMk/>
            <pc:sldMk cId="930432601" sldId="2229"/>
            <ac:spMk id="9" creationId="{FBFF3D5F-FC9C-AE77-35FC-6E3205004995}"/>
          </ac:spMkLst>
        </pc:spChg>
        <pc:grpChg chg="ord">
          <ac:chgData name="Sonal Patel" userId="50bd0b55-db28-4ae2-8440-d01ae76a6dfa" providerId="ADAL" clId="{43DB3E17-C27C-4336-8E9B-B04D979E2CD8}" dt="2026-09-17T22:51:09.009" v="40" actId="13244"/>
          <ac:grpSpMkLst>
            <pc:docMk/>
            <pc:sldMk cId="930432601" sldId="2229"/>
            <ac:grpSpMk id="4" creationId="{2BE23246-ABAF-A7E2-A42B-A5B5B2CD042A}"/>
          </ac:grpSpMkLst>
        </pc:grpChg>
        <pc:picChg chg="ord">
          <ac:chgData name="Sonal Patel" userId="50bd0b55-db28-4ae2-8440-d01ae76a6dfa" providerId="ADAL" clId="{43DB3E17-C27C-4336-8E9B-B04D979E2CD8}" dt="2026-09-11T08:36:11.788" v="20" actId="13244"/>
          <ac:picMkLst>
            <pc:docMk/>
            <pc:sldMk cId="930432601" sldId="2229"/>
            <ac:picMk id="10" creationId="{99377124-450B-1FB8-B5D9-7C188446C357}"/>
          </ac:picMkLst>
        </pc:picChg>
      </pc:sldChg>
      <pc:sldChg chg="modSp mod">
        <pc:chgData name="Sonal Patel" userId="50bd0b55-db28-4ae2-8440-d01ae76a6dfa" providerId="ADAL" clId="{43DB3E17-C27C-4336-8E9B-B04D979E2CD8}" dt="2026-09-17T22:50:56.841" v="39" actId="13244"/>
        <pc:sldMkLst>
          <pc:docMk/>
          <pc:sldMk cId="305548170" sldId="2230"/>
        </pc:sldMkLst>
        <pc:spChg chg="ord">
          <ac:chgData name="Sonal Patel" userId="50bd0b55-db28-4ae2-8440-d01ae76a6dfa" providerId="ADAL" clId="{43DB3E17-C27C-4336-8E9B-B04D979E2CD8}" dt="2026-09-17T22:50:56.841" v="39" actId="13244"/>
          <ac:spMkLst>
            <pc:docMk/>
            <pc:sldMk cId="305548170" sldId="2230"/>
            <ac:spMk id="8" creationId="{14309E34-7437-EEE2-4B83-ED398892F8CB}"/>
          </ac:spMkLst>
        </pc:spChg>
        <pc:grpChg chg="ord">
          <ac:chgData name="Sonal Patel" userId="50bd0b55-db28-4ae2-8440-d01ae76a6dfa" providerId="ADAL" clId="{43DB3E17-C27C-4336-8E9B-B04D979E2CD8}" dt="2026-09-17T22:50:55.259" v="38" actId="13244"/>
          <ac:grpSpMkLst>
            <pc:docMk/>
            <pc:sldMk cId="305548170" sldId="2230"/>
            <ac:grpSpMk id="2" creationId="{8A5D5901-84F2-B400-838F-5D4DEABC1390}"/>
          </ac:grpSpMkLst>
        </pc:grpChg>
      </pc:sldChg>
      <pc:sldChg chg="modSp mod">
        <pc:chgData name="Sonal Patel" userId="50bd0b55-db28-4ae2-8440-d01ae76a6dfa" providerId="ADAL" clId="{43DB3E17-C27C-4336-8E9B-B04D979E2CD8}" dt="2026-09-11T08:35:20.904" v="11" actId="13244"/>
        <pc:sldMkLst>
          <pc:docMk/>
          <pc:sldMk cId="2491370247" sldId="2239"/>
        </pc:sldMkLst>
        <pc:spChg chg="ord">
          <ac:chgData name="Sonal Patel" userId="50bd0b55-db28-4ae2-8440-d01ae76a6dfa" providerId="ADAL" clId="{43DB3E17-C27C-4336-8E9B-B04D979E2CD8}" dt="2026-09-11T08:35:20.904" v="11" actId="13244"/>
          <ac:spMkLst>
            <pc:docMk/>
            <pc:sldMk cId="2491370247" sldId="2239"/>
            <ac:spMk id="9" creationId="{F2BDAFB9-B857-8999-F0D0-C9134747CBC9}"/>
          </ac:spMkLst>
        </pc:spChg>
      </pc:sldChg>
      <pc:sldChg chg="modSp mod">
        <pc:chgData name="Sonal Patel" userId="50bd0b55-db28-4ae2-8440-d01ae76a6dfa" providerId="ADAL" clId="{43DB3E17-C27C-4336-8E9B-B04D979E2CD8}" dt="2026-08-28T07:26:55.999" v="0" actId="962"/>
        <pc:sldMkLst>
          <pc:docMk/>
          <pc:sldMk cId="3560508643" sldId="2243"/>
        </pc:sldMkLst>
        <pc:spChg chg="mod">
          <ac:chgData name="Sonal Patel" userId="50bd0b55-db28-4ae2-8440-d01ae76a6dfa" providerId="ADAL" clId="{43DB3E17-C27C-4336-8E9B-B04D979E2CD8}" dt="2026-08-28T07:26:55.999" v="0" actId="962"/>
          <ac:spMkLst>
            <pc:docMk/>
            <pc:sldMk cId="3560508643" sldId="2243"/>
            <ac:spMk id="4" creationId="{F487065D-90A9-2DA8-0B87-B501A0D15A38}"/>
          </ac:spMkLst>
        </pc:spChg>
      </pc:sldChg>
      <pc:sldChg chg="modSp mod">
        <pc:chgData name="Sonal Patel" userId="50bd0b55-db28-4ae2-8440-d01ae76a6dfa" providerId="ADAL" clId="{43DB3E17-C27C-4336-8E9B-B04D979E2CD8}" dt="2026-09-11T08:35:33.860" v="15" actId="13244"/>
        <pc:sldMkLst>
          <pc:docMk/>
          <pc:sldMk cId="1287490371" sldId="2247"/>
        </pc:sldMkLst>
        <pc:spChg chg="ord">
          <ac:chgData name="Sonal Patel" userId="50bd0b55-db28-4ae2-8440-d01ae76a6dfa" providerId="ADAL" clId="{43DB3E17-C27C-4336-8E9B-B04D979E2CD8}" dt="2026-09-11T08:35:33.860" v="15" actId="13244"/>
          <ac:spMkLst>
            <pc:docMk/>
            <pc:sldMk cId="1287490371" sldId="2247"/>
            <ac:spMk id="9" creationId="{A1E41139-6E0A-6F97-7D60-3DBC3D8387F6}"/>
          </ac:spMkLst>
        </pc:spChg>
      </pc:sldChg>
      <pc:sldChg chg="modSp mod">
        <pc:chgData name="Sonal Patel" userId="50bd0b55-db28-4ae2-8440-d01ae76a6dfa" providerId="ADAL" clId="{43DB3E17-C27C-4336-8E9B-B04D979E2CD8}" dt="2026-09-21T16:53:54.150" v="44" actId="13244"/>
        <pc:sldMkLst>
          <pc:docMk/>
          <pc:sldMk cId="984638698" sldId="2248"/>
        </pc:sldMkLst>
        <pc:spChg chg="ord">
          <ac:chgData name="Sonal Patel" userId="50bd0b55-db28-4ae2-8440-d01ae76a6dfa" providerId="ADAL" clId="{43DB3E17-C27C-4336-8E9B-B04D979E2CD8}" dt="2026-09-21T16:53:48.114" v="43" actId="13244"/>
          <ac:spMkLst>
            <pc:docMk/>
            <pc:sldMk cId="984638698" sldId="2248"/>
            <ac:spMk id="3" creationId="{05A2C270-C3D5-73F3-3F3D-7260EF97DAEE}"/>
          </ac:spMkLst>
        </pc:spChg>
        <pc:spChg chg="mod ord">
          <ac:chgData name="Sonal Patel" userId="50bd0b55-db28-4ae2-8440-d01ae76a6dfa" providerId="ADAL" clId="{43DB3E17-C27C-4336-8E9B-B04D979E2CD8}" dt="2026-09-21T16:53:54.150" v="44" actId="13244"/>
          <ac:spMkLst>
            <pc:docMk/>
            <pc:sldMk cId="984638698" sldId="2248"/>
            <ac:spMk id="7" creationId="{8222D924-5C90-67F0-FC5B-12D09345A503}"/>
          </ac:spMkLst>
        </pc:spChg>
        <pc:graphicFrameChg chg="ord">
          <ac:chgData name="Sonal Patel" userId="50bd0b55-db28-4ae2-8440-d01ae76a6dfa" providerId="ADAL" clId="{43DB3E17-C27C-4336-8E9B-B04D979E2CD8}" dt="2026-09-17T22:50:46.267" v="37" actId="13244"/>
          <ac:graphicFrameMkLst>
            <pc:docMk/>
            <pc:sldMk cId="984638698" sldId="2248"/>
            <ac:graphicFrameMk id="4" creationId="{2016D68C-85AE-FDED-1ED8-68CF1E4AE1C2}"/>
          </ac:graphicFrameMkLst>
        </pc:graphicFrameChg>
      </pc:sldChg>
    </pc:docChg>
  </pc:docChgLst>
  <pc:docChgLst>
    <pc:chgData name="Harriet Lowes-Belk" userId="c4fc8c34-7fee-4057-b952-37618563d3ef" providerId="ADAL" clId="{CA2374D8-5C09-41C6-9B6C-D0D3D9C88FD5}"/>
    <pc:docChg chg="undo custSel modSld">
      <pc:chgData name="Harriet Lowes-Belk" userId="c4fc8c34-7fee-4057-b952-37618563d3ef" providerId="ADAL" clId="{CA2374D8-5C09-41C6-9B6C-D0D3D9C88FD5}" dt="2026-09-10T14:44:46.929" v="317" actId="33524"/>
      <pc:docMkLst>
        <pc:docMk/>
      </pc:docMkLst>
      <pc:sldChg chg="modNotesTx">
        <pc:chgData name="Harriet Lowes-Belk" userId="c4fc8c34-7fee-4057-b952-37618563d3ef" providerId="ADAL" clId="{CA2374D8-5C09-41C6-9B6C-D0D3D9C88FD5}" dt="2026-09-10T13:53:38.642" v="71" actId="20577"/>
        <pc:sldMkLst>
          <pc:docMk/>
          <pc:sldMk cId="132546858" sldId="2211"/>
        </pc:sldMkLst>
      </pc:sldChg>
      <pc:sldChg chg="modSp mod modNotesTx">
        <pc:chgData name="Harriet Lowes-Belk" userId="c4fc8c34-7fee-4057-b952-37618563d3ef" providerId="ADAL" clId="{CA2374D8-5C09-41C6-9B6C-D0D3D9C88FD5}" dt="2026-09-10T13:55:47.149" v="169" actId="20577"/>
        <pc:sldMkLst>
          <pc:docMk/>
          <pc:sldMk cId="282464288" sldId="2212"/>
        </pc:sldMkLst>
        <pc:picChg chg="mod">
          <ac:chgData name="Harriet Lowes-Belk" userId="c4fc8c34-7fee-4057-b952-37618563d3ef" providerId="ADAL" clId="{CA2374D8-5C09-41C6-9B6C-D0D3D9C88FD5}" dt="2026-09-10T13:54:52.112" v="153" actId="1076"/>
          <ac:picMkLst>
            <pc:docMk/>
            <pc:sldMk cId="282464288" sldId="2212"/>
            <ac:picMk id="10" creationId="{4063907C-BB6A-DACC-A552-A689702AC8C3}"/>
          </ac:picMkLst>
        </pc:picChg>
      </pc:sldChg>
      <pc:sldChg chg="modSp mod modNotesTx">
        <pc:chgData name="Harriet Lowes-Belk" userId="c4fc8c34-7fee-4057-b952-37618563d3ef" providerId="ADAL" clId="{CA2374D8-5C09-41C6-9B6C-D0D3D9C88FD5}" dt="2026-09-10T14:44:46.929" v="317" actId="33524"/>
        <pc:sldMkLst>
          <pc:docMk/>
          <pc:sldMk cId="1391178994" sldId="2213"/>
        </pc:sldMkLst>
        <pc:picChg chg="mod">
          <ac:chgData name="Harriet Lowes-Belk" userId="c4fc8c34-7fee-4057-b952-37618563d3ef" providerId="ADAL" clId="{CA2374D8-5C09-41C6-9B6C-D0D3D9C88FD5}" dt="2026-09-10T13:58:38.542" v="284" actId="1076"/>
          <ac:picMkLst>
            <pc:docMk/>
            <pc:sldMk cId="1391178994" sldId="2213"/>
            <ac:picMk id="9" creationId="{FD473FB7-4858-051D-AF43-C57FF394A106}"/>
          </ac:picMkLst>
        </pc:picChg>
      </pc:sldChg>
    </pc:docChg>
  </pc:docChgLst>
  <pc:docChgLst>
    <pc:chgData name="Amy Tweddle-Bray" userId="24f19b76-37ba-4ba1-a60d-068fff5b481a" providerId="ADAL" clId="{95FFEB1E-73B7-44B4-88C3-2FA11F07C4CC}"/>
    <pc:docChg chg="custSel modSld">
      <pc:chgData name="Amy Tweddle-Bray" userId="24f19b76-37ba-4ba1-a60d-068fff5b481a" providerId="ADAL" clId="{95FFEB1E-73B7-44B4-88C3-2FA11F07C4CC}" dt="2026-08-27T13:29:00.516" v="51" actId="20577"/>
      <pc:docMkLst>
        <pc:docMk/>
      </pc:docMkLst>
      <pc:sldChg chg="delSp modSp mod">
        <pc:chgData name="Amy Tweddle-Bray" userId="24f19b76-37ba-4ba1-a60d-068fff5b481a" providerId="ADAL" clId="{95FFEB1E-73B7-44B4-88C3-2FA11F07C4CC}" dt="2026-08-27T13:29:00.516" v="51" actId="20577"/>
        <pc:sldMkLst>
          <pc:docMk/>
          <pc:sldMk cId="470217142" sldId="2203"/>
        </pc:sldMkLst>
        <pc:spChg chg="mod">
          <ac:chgData name="Amy Tweddle-Bray" userId="24f19b76-37ba-4ba1-a60d-068fff5b481a" providerId="ADAL" clId="{95FFEB1E-73B7-44B4-88C3-2FA11F07C4CC}" dt="2026-08-27T13:29:00.516" v="51" actId="20577"/>
          <ac:spMkLst>
            <pc:docMk/>
            <pc:sldMk cId="470217142" sldId="2203"/>
            <ac:spMk id="10" creationId="{B4F6B605-3145-E914-4DA2-4697EB93CF7C}"/>
          </ac:spMkLst>
        </pc:spChg>
      </pc:sldChg>
    </pc:docChg>
  </pc:docChgLst>
  <pc:docChgLst>
    <pc:chgData name="Bex Turner" userId="S::bex.turner@ambition.org.uk::fe7a893d-e131-4a89-b172-272cfc9b1c71" providerId="AD" clId="Web-{EFD60BCA-6E7E-7951-908D-F9C02983148B}"/>
    <pc:docChg chg="modSld">
      <pc:chgData name="Bex Turner" userId="S::bex.turner@ambition.org.uk::fe7a893d-e131-4a89-b172-272cfc9b1c71" providerId="AD" clId="Web-{EFD60BCA-6E7E-7951-908D-F9C02983148B}" dt="2026-09-18T07:26:23.172" v="0"/>
      <pc:docMkLst>
        <pc:docMk/>
      </pc:docMkLst>
      <pc:sldChg chg="modSp">
        <pc:chgData name="Bex Turner" userId="S::bex.turner@ambition.org.uk::fe7a893d-e131-4a89-b172-272cfc9b1c71" providerId="AD" clId="Web-{EFD60BCA-6E7E-7951-908D-F9C02983148B}" dt="2026-09-18T07:26:23.172" v="0"/>
        <pc:sldMkLst>
          <pc:docMk/>
          <pc:sldMk cId="1391178994" sldId="2213"/>
        </pc:sldMkLst>
        <pc:picChg chg="mod">
          <ac:chgData name="Bex Turner" userId="S::bex.turner@ambition.org.uk::fe7a893d-e131-4a89-b172-272cfc9b1c71" providerId="AD" clId="Web-{EFD60BCA-6E7E-7951-908D-F9C02983148B}" dt="2026-09-18T07:26:23.172" v="0"/>
          <ac:picMkLst>
            <pc:docMk/>
            <pc:sldMk cId="1391178994" sldId="2213"/>
            <ac:picMk id="9" creationId="{FD473FB7-4858-051D-AF43-C57FF394A106}"/>
          </ac:picMkLst>
        </pc:picChg>
      </pc:sldChg>
    </pc:docChg>
  </pc:docChgLst>
  <pc:docChgLst>
    <pc:chgData name="Bex Turner" userId="S::bex.turner@ambition.org.uk::fe7a893d-e131-4a89-b172-272cfc9b1c71" providerId="AD" clId="Web-{E30FAD58-72B8-AF41-1176-96E8FB8910DD}"/>
    <pc:docChg chg="modSld">
      <pc:chgData name="Bex Turner" userId="S::bex.turner@ambition.org.uk::fe7a893d-e131-4a89-b172-272cfc9b1c71" providerId="AD" clId="Web-{E30FAD58-72B8-AF41-1176-96E8FB8910DD}" dt="2026-09-16T08:04:00.922" v="0"/>
      <pc:docMkLst>
        <pc:docMk/>
      </pc:docMkLst>
      <pc:sldChg chg="modSp">
        <pc:chgData name="Bex Turner" userId="S::bex.turner@ambition.org.uk::fe7a893d-e131-4a89-b172-272cfc9b1c71" providerId="AD" clId="Web-{E30FAD58-72B8-AF41-1176-96E8FB8910DD}" dt="2026-09-16T08:04:00.922" v="0"/>
        <pc:sldMkLst>
          <pc:docMk/>
          <pc:sldMk cId="132546858" sldId="2211"/>
        </pc:sldMkLst>
        <pc:picChg chg="mod">
          <ac:chgData name="Bex Turner" userId="S::bex.turner@ambition.org.uk::fe7a893d-e131-4a89-b172-272cfc9b1c71" providerId="AD" clId="Web-{E30FAD58-72B8-AF41-1176-96E8FB8910DD}" dt="2026-09-16T08:04:00.922" v="0"/>
          <ac:picMkLst>
            <pc:docMk/>
            <pc:sldMk cId="132546858" sldId="2211"/>
            <ac:picMk id="10" creationId="{93489E88-F940-600C-CE26-7789D50442B1}"/>
          </ac:picMkLst>
        </pc:picChg>
      </pc:sldChg>
    </pc:docChg>
  </pc:docChgLst>
  <pc:docChgLst>
    <pc:chgData name="Bex Turner" userId="fe7a893d-e131-4a89-b172-272cfc9b1c71" providerId="ADAL" clId="{CF5DE9A3-ED35-4595-9A6B-F4273064B679}"/>
    <pc:docChg chg="undo custSel addSld delSld modSld modMainMaster modSection">
      <pc:chgData name="Bex Turner" userId="fe7a893d-e131-4a89-b172-272cfc9b1c71" providerId="ADAL" clId="{CF5DE9A3-ED35-4595-9A6B-F4273064B679}" dt="2026-09-15T09:47:47.726" v="246" actId="22"/>
      <pc:docMkLst>
        <pc:docMk/>
      </pc:docMkLst>
      <pc:sldChg chg="modSp mod">
        <pc:chgData name="Bex Turner" userId="fe7a893d-e131-4a89-b172-272cfc9b1c71" providerId="ADAL" clId="{CF5DE9A3-ED35-4595-9A6B-F4273064B679}" dt="2026-09-08T15:12:24.429" v="208" actId="255"/>
        <pc:sldMkLst>
          <pc:docMk/>
          <pc:sldMk cId="3216254899" sldId="2154"/>
        </pc:sldMkLst>
        <pc:spChg chg="mod">
          <ac:chgData name="Bex Turner" userId="fe7a893d-e131-4a89-b172-272cfc9b1c71" providerId="ADAL" clId="{CF5DE9A3-ED35-4595-9A6B-F4273064B679}" dt="2026-09-08T15:12:24.429" v="208" actId="255"/>
          <ac:spMkLst>
            <pc:docMk/>
            <pc:sldMk cId="3216254899" sldId="2154"/>
            <ac:spMk id="2" creationId="{2CD2EC5C-3FD7-1E32-98B8-67CFD870EC6B}"/>
          </ac:spMkLst>
        </pc:spChg>
      </pc:sldChg>
      <pc:sldChg chg="modSp mod">
        <pc:chgData name="Bex Turner" userId="fe7a893d-e131-4a89-b172-272cfc9b1c71" providerId="ADAL" clId="{CF5DE9A3-ED35-4595-9A6B-F4273064B679}" dt="2026-09-08T15:11:57.471" v="200" actId="14100"/>
        <pc:sldMkLst>
          <pc:docMk/>
          <pc:sldMk cId="245694491" sldId="2194"/>
        </pc:sldMkLst>
        <pc:spChg chg="mod">
          <ac:chgData name="Bex Turner" userId="fe7a893d-e131-4a89-b172-272cfc9b1c71" providerId="ADAL" clId="{CF5DE9A3-ED35-4595-9A6B-F4273064B679}" dt="2026-09-08T15:11:57.471" v="200" actId="14100"/>
          <ac:spMkLst>
            <pc:docMk/>
            <pc:sldMk cId="245694491" sldId="2194"/>
            <ac:spMk id="8" creationId="{92A67604-432A-1E13-8794-01CC62120B4E}"/>
          </ac:spMkLst>
        </pc:spChg>
      </pc:sldChg>
      <pc:sldChg chg="modSp mod">
        <pc:chgData name="Bex Turner" userId="fe7a893d-e131-4a89-b172-272cfc9b1c71" providerId="ADAL" clId="{CF5DE9A3-ED35-4595-9A6B-F4273064B679}" dt="2026-09-08T15:12:04.623" v="202" actId="255"/>
        <pc:sldMkLst>
          <pc:docMk/>
          <pc:sldMk cId="1209850151" sldId="2196"/>
        </pc:sldMkLst>
        <pc:spChg chg="mod">
          <ac:chgData name="Bex Turner" userId="fe7a893d-e131-4a89-b172-272cfc9b1c71" providerId="ADAL" clId="{CF5DE9A3-ED35-4595-9A6B-F4273064B679}" dt="2026-09-08T15:12:04.623" v="202" actId="255"/>
          <ac:spMkLst>
            <pc:docMk/>
            <pc:sldMk cId="1209850151" sldId="2196"/>
            <ac:spMk id="8" creationId="{03F51E8A-035E-3ACE-F8A1-42E183183ADE}"/>
          </ac:spMkLst>
        </pc:spChg>
      </pc:sldChg>
      <pc:sldChg chg="modSp mod">
        <pc:chgData name="Bex Turner" userId="fe7a893d-e131-4a89-b172-272cfc9b1c71" providerId="ADAL" clId="{CF5DE9A3-ED35-4595-9A6B-F4273064B679}" dt="2026-09-08T15:12:11.071" v="204" actId="14100"/>
        <pc:sldMkLst>
          <pc:docMk/>
          <pc:sldMk cId="133917261" sldId="2197"/>
        </pc:sldMkLst>
        <pc:spChg chg="mod">
          <ac:chgData name="Bex Turner" userId="fe7a893d-e131-4a89-b172-272cfc9b1c71" providerId="ADAL" clId="{CF5DE9A3-ED35-4595-9A6B-F4273064B679}" dt="2026-09-08T15:12:11.071" v="204" actId="14100"/>
          <ac:spMkLst>
            <pc:docMk/>
            <pc:sldMk cId="133917261" sldId="2197"/>
            <ac:spMk id="8" creationId="{9EDC580F-A489-AA84-14E1-6CC744C9198B}"/>
          </ac:spMkLst>
        </pc:spChg>
      </pc:sldChg>
      <pc:sldChg chg="modNotesTx">
        <pc:chgData name="Bex Turner" userId="fe7a893d-e131-4a89-b172-272cfc9b1c71" providerId="ADAL" clId="{CF5DE9A3-ED35-4595-9A6B-F4273064B679}" dt="2026-09-08T10:21:21.159" v="26" actId="20577"/>
        <pc:sldMkLst>
          <pc:docMk/>
          <pc:sldMk cId="1040036549" sldId="2205"/>
        </pc:sldMkLst>
      </pc:sldChg>
      <pc:sldChg chg="modSp mod">
        <pc:chgData name="Bex Turner" userId="fe7a893d-e131-4a89-b172-272cfc9b1c71" providerId="ADAL" clId="{CF5DE9A3-ED35-4595-9A6B-F4273064B679}" dt="2026-09-10T08:22:13.251" v="211" actId="14100"/>
        <pc:sldMkLst>
          <pc:docMk/>
          <pc:sldMk cId="3555316323" sldId="2206"/>
        </pc:sldMkLst>
        <pc:spChg chg="mod">
          <ac:chgData name="Bex Turner" userId="fe7a893d-e131-4a89-b172-272cfc9b1c71" providerId="ADAL" clId="{CF5DE9A3-ED35-4595-9A6B-F4273064B679}" dt="2026-09-10T08:22:13.251" v="211" actId="14100"/>
          <ac:spMkLst>
            <pc:docMk/>
            <pc:sldMk cId="3555316323" sldId="2206"/>
            <ac:spMk id="4" creationId="{D7B19112-D5D0-9E25-3B3E-BB5098B3DD40}"/>
          </ac:spMkLst>
        </pc:spChg>
        <pc:spChg chg="ord">
          <ac:chgData name="Bex Turner" userId="fe7a893d-e131-4a89-b172-272cfc9b1c71" providerId="ADAL" clId="{CF5DE9A3-ED35-4595-9A6B-F4273064B679}" dt="2026-09-10T08:22:08.815" v="210" actId="13244"/>
          <ac:spMkLst>
            <pc:docMk/>
            <pc:sldMk cId="3555316323" sldId="2206"/>
            <ac:spMk id="5" creationId="{73D98F1F-B2B2-3C84-25C1-A6CE3BCE2BE0}"/>
          </ac:spMkLst>
        </pc:spChg>
      </pc:sldChg>
      <pc:sldChg chg="modSp mod">
        <pc:chgData name="Bex Turner" userId="fe7a893d-e131-4a89-b172-272cfc9b1c71" providerId="ADAL" clId="{CF5DE9A3-ED35-4595-9A6B-F4273064B679}" dt="2026-09-10T08:22:23.918" v="213" actId="13244"/>
        <pc:sldMkLst>
          <pc:docMk/>
          <pc:sldMk cId="4153648407" sldId="2207"/>
        </pc:sldMkLst>
        <pc:spChg chg="ord">
          <ac:chgData name="Bex Turner" userId="fe7a893d-e131-4a89-b172-272cfc9b1c71" providerId="ADAL" clId="{CF5DE9A3-ED35-4595-9A6B-F4273064B679}" dt="2026-09-10T08:22:23.918" v="213" actId="13244"/>
          <ac:spMkLst>
            <pc:docMk/>
            <pc:sldMk cId="4153648407" sldId="2207"/>
            <ac:spMk id="2" creationId="{DD98D340-D6B6-6418-E865-79B6290E20AB}"/>
          </ac:spMkLst>
        </pc:spChg>
        <pc:spChg chg="ord">
          <ac:chgData name="Bex Turner" userId="fe7a893d-e131-4a89-b172-272cfc9b1c71" providerId="ADAL" clId="{CF5DE9A3-ED35-4595-9A6B-F4273064B679}" dt="2026-09-10T08:22:21.985" v="212" actId="13244"/>
          <ac:spMkLst>
            <pc:docMk/>
            <pc:sldMk cId="4153648407" sldId="2207"/>
            <ac:spMk id="6" creationId="{C334E4DC-5098-8405-B4C3-26B3D1F165B5}"/>
          </ac:spMkLst>
        </pc:spChg>
      </pc:sldChg>
      <pc:sldChg chg="modSp mod">
        <pc:chgData name="Bex Turner" userId="fe7a893d-e131-4a89-b172-272cfc9b1c71" providerId="ADAL" clId="{CF5DE9A3-ED35-4595-9A6B-F4273064B679}" dt="2026-09-08T15:08:15.452" v="34" actId="14100"/>
        <pc:sldMkLst>
          <pc:docMk/>
          <pc:sldMk cId="467917440" sldId="2208"/>
        </pc:sldMkLst>
        <pc:spChg chg="mod">
          <ac:chgData name="Bex Turner" userId="fe7a893d-e131-4a89-b172-272cfc9b1c71" providerId="ADAL" clId="{CF5DE9A3-ED35-4595-9A6B-F4273064B679}" dt="2026-09-08T15:08:15.452" v="34" actId="14100"/>
          <ac:spMkLst>
            <pc:docMk/>
            <pc:sldMk cId="467917440" sldId="2208"/>
            <ac:spMk id="10" creationId="{4863D964-90D1-7936-DE66-6CEEB06738B9}"/>
          </ac:spMkLst>
        </pc:spChg>
        <pc:picChg chg="mod">
          <ac:chgData name="Bex Turner" userId="fe7a893d-e131-4a89-b172-272cfc9b1c71" providerId="ADAL" clId="{CF5DE9A3-ED35-4595-9A6B-F4273064B679}" dt="2026-09-08T15:08:10.685" v="33" actId="1076"/>
          <ac:picMkLst>
            <pc:docMk/>
            <pc:sldMk cId="467917440" sldId="2208"/>
            <ac:picMk id="12" creationId="{9DB26091-CBB6-7979-72BC-2CEE379321C3}"/>
          </ac:picMkLst>
        </pc:picChg>
      </pc:sldChg>
      <pc:sldChg chg="modSp mod modNotesTx">
        <pc:chgData name="Bex Turner" userId="fe7a893d-e131-4a89-b172-272cfc9b1c71" providerId="ADAL" clId="{CF5DE9A3-ED35-4595-9A6B-F4273064B679}" dt="2026-09-08T15:08:42.526" v="53" actId="14100"/>
        <pc:sldMkLst>
          <pc:docMk/>
          <pc:sldMk cId="3423982419" sldId="2218"/>
        </pc:sldMkLst>
        <pc:picChg chg="mod">
          <ac:chgData name="Bex Turner" userId="fe7a893d-e131-4a89-b172-272cfc9b1c71" providerId="ADAL" clId="{CF5DE9A3-ED35-4595-9A6B-F4273064B679}" dt="2026-09-08T15:08:42.526" v="53" actId="14100"/>
          <ac:picMkLst>
            <pc:docMk/>
            <pc:sldMk cId="3423982419" sldId="2218"/>
            <ac:picMk id="5" creationId="{4EC7D406-4A61-CBE1-D351-F3FFFF584529}"/>
          </ac:picMkLst>
        </pc:picChg>
      </pc:sldChg>
      <pc:sldChg chg="modSp mod">
        <pc:chgData name="Bex Turner" userId="fe7a893d-e131-4a89-b172-272cfc9b1c71" providerId="ADAL" clId="{CF5DE9A3-ED35-4595-9A6B-F4273064B679}" dt="2026-09-10T08:22:44.132" v="217" actId="14100"/>
        <pc:sldMkLst>
          <pc:docMk/>
          <pc:sldMk cId="1468471528" sldId="2220"/>
        </pc:sldMkLst>
        <pc:spChg chg="mod">
          <ac:chgData name="Bex Turner" userId="fe7a893d-e131-4a89-b172-272cfc9b1c71" providerId="ADAL" clId="{CF5DE9A3-ED35-4595-9A6B-F4273064B679}" dt="2026-09-10T08:22:44.132" v="217" actId="14100"/>
          <ac:spMkLst>
            <pc:docMk/>
            <pc:sldMk cId="1468471528" sldId="2220"/>
            <ac:spMk id="4" creationId="{D31A434E-AFE2-F639-7211-1DAC1883B4DA}"/>
          </ac:spMkLst>
        </pc:spChg>
        <pc:spChg chg="ord">
          <ac:chgData name="Bex Turner" userId="fe7a893d-e131-4a89-b172-272cfc9b1c71" providerId="ADAL" clId="{CF5DE9A3-ED35-4595-9A6B-F4273064B679}" dt="2026-09-10T08:22:41.404" v="216" actId="13244"/>
          <ac:spMkLst>
            <pc:docMk/>
            <pc:sldMk cId="1468471528" sldId="2220"/>
            <ac:spMk id="5" creationId="{FF04CDEF-8E04-6B9C-4611-B64B47668155}"/>
          </ac:spMkLst>
        </pc:spChg>
      </pc:sldChg>
      <pc:sldChg chg="modSp mod">
        <pc:chgData name="Bex Turner" userId="fe7a893d-e131-4a89-b172-272cfc9b1c71" providerId="ADAL" clId="{CF5DE9A3-ED35-4595-9A6B-F4273064B679}" dt="2026-09-08T15:10:32.367" v="73" actId="1038"/>
        <pc:sldMkLst>
          <pc:docMk/>
          <pc:sldMk cId="4213653349" sldId="2222"/>
        </pc:sldMkLst>
        <pc:spChg chg="mod">
          <ac:chgData name="Bex Turner" userId="fe7a893d-e131-4a89-b172-272cfc9b1c71" providerId="ADAL" clId="{CF5DE9A3-ED35-4595-9A6B-F4273064B679}" dt="2026-09-08T15:10:32.367" v="73" actId="1038"/>
          <ac:spMkLst>
            <pc:docMk/>
            <pc:sldMk cId="4213653349" sldId="2222"/>
            <ac:spMk id="8" creationId="{1EA15478-214D-665B-38D8-A08C4F369EC9}"/>
          </ac:spMkLst>
        </pc:spChg>
      </pc:sldChg>
      <pc:sldChg chg="modSp mod">
        <pc:chgData name="Bex Turner" userId="fe7a893d-e131-4a89-b172-272cfc9b1c71" providerId="ADAL" clId="{CF5DE9A3-ED35-4595-9A6B-F4273064B679}" dt="2026-09-08T15:13:28.719" v="209" actId="12"/>
        <pc:sldMkLst>
          <pc:docMk/>
          <pc:sldMk cId="3044777856" sldId="2223"/>
        </pc:sldMkLst>
        <pc:spChg chg="mod">
          <ac:chgData name="Bex Turner" userId="fe7a893d-e131-4a89-b172-272cfc9b1c71" providerId="ADAL" clId="{CF5DE9A3-ED35-4595-9A6B-F4273064B679}" dt="2026-09-08T15:13:28.719" v="209" actId="12"/>
          <ac:spMkLst>
            <pc:docMk/>
            <pc:sldMk cId="3044777856" sldId="2223"/>
            <ac:spMk id="3" creationId="{9FC39250-9F5A-CEBB-57A3-641EFEE8413A}"/>
          </ac:spMkLst>
        </pc:spChg>
      </pc:sldChg>
      <pc:sldChg chg="modSp mod">
        <pc:chgData name="Bex Turner" userId="fe7a893d-e131-4a89-b172-272cfc9b1c71" providerId="ADAL" clId="{CF5DE9A3-ED35-4595-9A6B-F4273064B679}" dt="2026-09-10T08:23:27.124" v="224" actId="13244"/>
        <pc:sldMkLst>
          <pc:docMk/>
          <pc:sldMk cId="2798482874" sldId="2228"/>
        </pc:sldMkLst>
        <pc:spChg chg="mod">
          <ac:chgData name="Bex Turner" userId="fe7a893d-e131-4a89-b172-272cfc9b1c71" providerId="ADAL" clId="{CF5DE9A3-ED35-4595-9A6B-F4273064B679}" dt="2026-09-08T15:10:44.702" v="85" actId="1035"/>
          <ac:spMkLst>
            <pc:docMk/>
            <pc:sldMk cId="2798482874" sldId="2228"/>
            <ac:spMk id="2" creationId="{6BCA69A1-1DC6-E937-DA9E-8DC0A3C5211B}"/>
          </ac:spMkLst>
        </pc:spChg>
        <pc:spChg chg="mod ord">
          <ac:chgData name="Bex Turner" userId="fe7a893d-e131-4a89-b172-272cfc9b1c71" providerId="ADAL" clId="{CF5DE9A3-ED35-4595-9A6B-F4273064B679}" dt="2026-09-10T08:23:21.583" v="223" actId="13244"/>
          <ac:spMkLst>
            <pc:docMk/>
            <pc:sldMk cId="2798482874" sldId="2228"/>
            <ac:spMk id="3" creationId="{BA64956A-A7CA-0BF4-BDAA-F0E915D4FAA1}"/>
          </ac:spMkLst>
        </pc:spChg>
        <pc:spChg chg="ord">
          <ac:chgData name="Bex Turner" userId="fe7a893d-e131-4a89-b172-272cfc9b1c71" providerId="ADAL" clId="{CF5DE9A3-ED35-4595-9A6B-F4273064B679}" dt="2026-09-10T08:23:11.191" v="221" actId="13244"/>
          <ac:spMkLst>
            <pc:docMk/>
            <pc:sldMk cId="2798482874" sldId="2228"/>
            <ac:spMk id="4" creationId="{F44F649B-4198-5941-9416-0F49B0638677}"/>
          </ac:spMkLst>
        </pc:spChg>
        <pc:spChg chg="ord">
          <ac:chgData name="Bex Turner" userId="fe7a893d-e131-4a89-b172-272cfc9b1c71" providerId="ADAL" clId="{CF5DE9A3-ED35-4595-9A6B-F4273064B679}" dt="2026-09-10T08:23:27.124" v="224" actId="13244"/>
          <ac:spMkLst>
            <pc:docMk/>
            <pc:sldMk cId="2798482874" sldId="2228"/>
            <ac:spMk id="5" creationId="{D42CCDF8-31C8-1762-5FB9-887C1112AA68}"/>
          </ac:spMkLst>
        </pc:spChg>
        <pc:spChg chg="mod">
          <ac:chgData name="Bex Turner" userId="fe7a893d-e131-4a89-b172-272cfc9b1c71" providerId="ADAL" clId="{CF5DE9A3-ED35-4595-9A6B-F4273064B679}" dt="2026-09-08T15:10:44.702" v="85" actId="1035"/>
          <ac:spMkLst>
            <pc:docMk/>
            <pc:sldMk cId="2798482874" sldId="2228"/>
            <ac:spMk id="6" creationId="{F45A318E-969F-CCAF-BE51-0E040B5806B7}"/>
          </ac:spMkLst>
        </pc:spChg>
        <pc:spChg chg="mod ord">
          <ac:chgData name="Bex Turner" userId="fe7a893d-e131-4a89-b172-272cfc9b1c71" providerId="ADAL" clId="{CF5DE9A3-ED35-4595-9A6B-F4273064B679}" dt="2026-09-10T08:23:14.980" v="222" actId="13244"/>
          <ac:spMkLst>
            <pc:docMk/>
            <pc:sldMk cId="2798482874" sldId="2228"/>
            <ac:spMk id="8" creationId="{64AEB5BF-6A36-52D5-7FC3-132BB19CA782}"/>
          </ac:spMkLst>
        </pc:spChg>
        <pc:spChg chg="mod">
          <ac:chgData name="Bex Turner" userId="fe7a893d-e131-4a89-b172-272cfc9b1c71" providerId="ADAL" clId="{CF5DE9A3-ED35-4595-9A6B-F4273064B679}" dt="2026-09-08T15:10:44.702" v="85" actId="1035"/>
          <ac:spMkLst>
            <pc:docMk/>
            <pc:sldMk cId="2798482874" sldId="2228"/>
            <ac:spMk id="9" creationId="{DD0B3CAA-D765-9E9C-4745-B01816F92E5C}"/>
          </ac:spMkLst>
        </pc:spChg>
        <pc:spChg chg="mod">
          <ac:chgData name="Bex Turner" userId="fe7a893d-e131-4a89-b172-272cfc9b1c71" providerId="ADAL" clId="{CF5DE9A3-ED35-4595-9A6B-F4273064B679}" dt="2026-09-08T15:10:44.702" v="85" actId="1035"/>
          <ac:spMkLst>
            <pc:docMk/>
            <pc:sldMk cId="2798482874" sldId="2228"/>
            <ac:spMk id="10" creationId="{4C7CF53B-8FE7-ADC3-2F2D-0FFF0D2DB5F3}"/>
          </ac:spMkLst>
        </pc:spChg>
        <pc:spChg chg="mod">
          <ac:chgData name="Bex Turner" userId="fe7a893d-e131-4a89-b172-272cfc9b1c71" providerId="ADAL" clId="{CF5DE9A3-ED35-4595-9A6B-F4273064B679}" dt="2026-09-08T15:10:44.702" v="85" actId="1035"/>
          <ac:spMkLst>
            <pc:docMk/>
            <pc:sldMk cId="2798482874" sldId="2228"/>
            <ac:spMk id="11" creationId="{8DA74966-8AE1-30E9-0597-B995A854C8DA}"/>
          </ac:spMkLst>
        </pc:spChg>
        <pc:spChg chg="mod">
          <ac:chgData name="Bex Turner" userId="fe7a893d-e131-4a89-b172-272cfc9b1c71" providerId="ADAL" clId="{CF5DE9A3-ED35-4595-9A6B-F4273064B679}" dt="2026-09-08T15:10:44.702" v="85" actId="1035"/>
          <ac:spMkLst>
            <pc:docMk/>
            <pc:sldMk cId="2798482874" sldId="2228"/>
            <ac:spMk id="12" creationId="{5C572C50-D355-616C-1FD0-77A7828E00BD}"/>
          </ac:spMkLst>
        </pc:spChg>
        <pc:spChg chg="mod">
          <ac:chgData name="Bex Turner" userId="fe7a893d-e131-4a89-b172-272cfc9b1c71" providerId="ADAL" clId="{CF5DE9A3-ED35-4595-9A6B-F4273064B679}" dt="2026-09-08T15:10:44.702" v="85" actId="1035"/>
          <ac:spMkLst>
            <pc:docMk/>
            <pc:sldMk cId="2798482874" sldId="2228"/>
            <ac:spMk id="13" creationId="{5CC8B197-731A-289B-4883-15A108BFEE3E}"/>
          </ac:spMkLst>
        </pc:spChg>
      </pc:sldChg>
      <pc:sldChg chg="addSp modSp mod">
        <pc:chgData name="Bex Turner" userId="fe7a893d-e131-4a89-b172-272cfc9b1c71" providerId="ADAL" clId="{CF5DE9A3-ED35-4595-9A6B-F4273064B679}" dt="2026-09-08T15:11:29.536" v="164" actId="14100"/>
        <pc:sldMkLst>
          <pc:docMk/>
          <pc:sldMk cId="930432601" sldId="2229"/>
        </pc:sldMkLst>
        <pc:spChg chg="mod">
          <ac:chgData name="Bex Turner" userId="fe7a893d-e131-4a89-b172-272cfc9b1c71" providerId="ADAL" clId="{CF5DE9A3-ED35-4595-9A6B-F4273064B679}" dt="2026-09-08T15:11:08.962" v="137" actId="14100"/>
          <ac:spMkLst>
            <pc:docMk/>
            <pc:sldMk cId="930432601" sldId="2229"/>
            <ac:spMk id="8" creationId="{E75304E6-F557-5F84-6F53-88F3C3926BC8}"/>
          </ac:spMkLst>
        </pc:spChg>
      </pc:sldChg>
      <pc:sldChg chg="modSp mod">
        <pc:chgData name="Bex Turner" userId="fe7a893d-e131-4a89-b172-272cfc9b1c71" providerId="ADAL" clId="{CF5DE9A3-ED35-4595-9A6B-F4273064B679}" dt="2026-09-10T08:23:34.916" v="225" actId="13244"/>
        <pc:sldMkLst>
          <pc:docMk/>
          <pc:sldMk cId="305548170" sldId="2230"/>
        </pc:sldMkLst>
        <pc:spChg chg="ord">
          <ac:chgData name="Bex Turner" userId="fe7a893d-e131-4a89-b172-272cfc9b1c71" providerId="ADAL" clId="{CF5DE9A3-ED35-4595-9A6B-F4273064B679}" dt="2026-09-10T08:23:34.916" v="225" actId="13244"/>
          <ac:spMkLst>
            <pc:docMk/>
            <pc:sldMk cId="305548170" sldId="2230"/>
            <ac:spMk id="5" creationId="{ADC80F41-C5CB-B696-45E9-F54FC034BE14}"/>
          </ac:spMkLst>
        </pc:spChg>
      </pc:sldChg>
      <pc:sldChg chg="modSp mod">
        <pc:chgData name="Bex Turner" userId="fe7a893d-e131-4a89-b172-272cfc9b1c71" providerId="ADAL" clId="{CF5DE9A3-ED35-4595-9A6B-F4273064B679}" dt="2026-09-08T15:07:50.134" v="31" actId="14100"/>
        <pc:sldMkLst>
          <pc:docMk/>
          <pc:sldMk cId="3765804111" sldId="2232"/>
        </pc:sldMkLst>
        <pc:spChg chg="mod">
          <ac:chgData name="Bex Turner" userId="fe7a893d-e131-4a89-b172-272cfc9b1c71" providerId="ADAL" clId="{CF5DE9A3-ED35-4595-9A6B-F4273064B679}" dt="2026-09-08T15:07:50.134" v="31" actId="14100"/>
          <ac:spMkLst>
            <pc:docMk/>
            <pc:sldMk cId="3765804111" sldId="2232"/>
            <ac:spMk id="3" creationId="{B99365D2-F779-2292-1478-E98F8FE350F4}"/>
          </ac:spMkLst>
        </pc:spChg>
      </pc:sldChg>
      <pc:sldChg chg="modSp mod">
        <pc:chgData name="Bex Turner" userId="fe7a893d-e131-4a89-b172-272cfc9b1c71" providerId="ADAL" clId="{CF5DE9A3-ED35-4595-9A6B-F4273064B679}" dt="2026-09-10T08:22:36.110" v="215" actId="13244"/>
        <pc:sldMkLst>
          <pc:docMk/>
          <pc:sldMk cId="963051219" sldId="2233"/>
        </pc:sldMkLst>
        <pc:spChg chg="ord">
          <ac:chgData name="Bex Turner" userId="fe7a893d-e131-4a89-b172-272cfc9b1c71" providerId="ADAL" clId="{CF5DE9A3-ED35-4595-9A6B-F4273064B679}" dt="2026-09-10T08:22:36.110" v="215" actId="13244"/>
          <ac:spMkLst>
            <pc:docMk/>
            <pc:sldMk cId="963051219" sldId="2233"/>
            <ac:spMk id="2" creationId="{C4BC85B1-1445-DE27-4C8C-223A3B755166}"/>
          </ac:spMkLst>
        </pc:spChg>
        <pc:spChg chg="ord">
          <ac:chgData name="Bex Turner" userId="fe7a893d-e131-4a89-b172-272cfc9b1c71" providerId="ADAL" clId="{CF5DE9A3-ED35-4595-9A6B-F4273064B679}" dt="2026-09-10T08:22:34.789" v="214" actId="13244"/>
          <ac:spMkLst>
            <pc:docMk/>
            <pc:sldMk cId="963051219" sldId="2233"/>
            <ac:spMk id="6" creationId="{53EFD459-D3F6-4AC0-AB14-36877713CD7F}"/>
          </ac:spMkLst>
        </pc:spChg>
      </pc:sldChg>
      <pc:sldChg chg="modSp mod">
        <pc:chgData name="Bex Turner" userId="fe7a893d-e131-4a89-b172-272cfc9b1c71" providerId="ADAL" clId="{CF5DE9A3-ED35-4595-9A6B-F4273064B679}" dt="2026-09-10T08:23:01.879" v="220" actId="13244"/>
        <pc:sldMkLst>
          <pc:docMk/>
          <pc:sldMk cId="3805605477" sldId="2234"/>
        </pc:sldMkLst>
        <pc:spChg chg="ord">
          <ac:chgData name="Bex Turner" userId="fe7a893d-e131-4a89-b172-272cfc9b1c71" providerId="ADAL" clId="{CF5DE9A3-ED35-4595-9A6B-F4273064B679}" dt="2026-09-10T08:22:53.154" v="219" actId="13244"/>
          <ac:spMkLst>
            <pc:docMk/>
            <pc:sldMk cId="3805605477" sldId="2234"/>
            <ac:spMk id="2" creationId="{26FAF82A-C861-767F-2802-D0C46C3C7708}"/>
          </ac:spMkLst>
        </pc:spChg>
        <pc:spChg chg="ord">
          <ac:chgData name="Bex Turner" userId="fe7a893d-e131-4a89-b172-272cfc9b1c71" providerId="ADAL" clId="{CF5DE9A3-ED35-4595-9A6B-F4273064B679}" dt="2026-09-10T08:22:51.626" v="218" actId="13244"/>
          <ac:spMkLst>
            <pc:docMk/>
            <pc:sldMk cId="3805605477" sldId="2234"/>
            <ac:spMk id="5" creationId="{72464935-6AF2-CDEB-E61A-4B41AEA8D338}"/>
          </ac:spMkLst>
        </pc:spChg>
        <pc:spChg chg="ord">
          <ac:chgData name="Bex Turner" userId="fe7a893d-e131-4a89-b172-272cfc9b1c71" providerId="ADAL" clId="{CF5DE9A3-ED35-4595-9A6B-F4273064B679}" dt="2026-09-10T08:23:01.879" v="220" actId="13244"/>
          <ac:spMkLst>
            <pc:docMk/>
            <pc:sldMk cId="3805605477" sldId="2234"/>
            <ac:spMk id="6" creationId="{3D5D85A1-B95D-E297-5F65-E99298F426C5}"/>
          </ac:spMkLst>
        </pc:spChg>
      </pc:sldChg>
      <pc:sldChg chg="modSp mod">
        <pc:chgData name="Bex Turner" userId="fe7a893d-e131-4a89-b172-272cfc9b1c71" providerId="ADAL" clId="{CF5DE9A3-ED35-4595-9A6B-F4273064B679}" dt="2026-09-08T15:08:00.315" v="32" actId="14100"/>
        <pc:sldMkLst>
          <pc:docMk/>
          <pc:sldMk cId="2491370247" sldId="2239"/>
        </pc:sldMkLst>
        <pc:spChg chg="mod">
          <ac:chgData name="Bex Turner" userId="fe7a893d-e131-4a89-b172-272cfc9b1c71" providerId="ADAL" clId="{CF5DE9A3-ED35-4595-9A6B-F4273064B679}" dt="2026-09-08T15:08:00.315" v="32" actId="14100"/>
          <ac:spMkLst>
            <pc:docMk/>
            <pc:sldMk cId="2491370247" sldId="2239"/>
            <ac:spMk id="8" creationId="{DFBF1F93-DCCE-92AE-5A40-604235F3BE28}"/>
          </ac:spMkLst>
        </pc:spChg>
      </pc:sldChg>
      <pc:sldChg chg="modSp mod">
        <pc:chgData name="Bex Turner" userId="fe7a893d-e131-4a89-b172-272cfc9b1c71" providerId="ADAL" clId="{CF5DE9A3-ED35-4595-9A6B-F4273064B679}" dt="2026-09-10T08:23:47.695" v="229" actId="13244"/>
        <pc:sldMkLst>
          <pc:docMk/>
          <pc:sldMk cId="2537447580" sldId="2241"/>
        </pc:sldMkLst>
        <pc:spChg chg="ord">
          <ac:chgData name="Bex Turner" userId="fe7a893d-e131-4a89-b172-272cfc9b1c71" providerId="ADAL" clId="{CF5DE9A3-ED35-4595-9A6B-F4273064B679}" dt="2026-09-10T08:23:47.695" v="229" actId="13244"/>
          <ac:spMkLst>
            <pc:docMk/>
            <pc:sldMk cId="2537447580" sldId="2241"/>
            <ac:spMk id="2" creationId="{44E24DCA-BC10-1D76-B5F9-FF157589E8AD}"/>
          </ac:spMkLst>
        </pc:spChg>
        <pc:spChg chg="ord">
          <ac:chgData name="Bex Turner" userId="fe7a893d-e131-4a89-b172-272cfc9b1c71" providerId="ADAL" clId="{CF5DE9A3-ED35-4595-9A6B-F4273064B679}" dt="2026-09-10T08:23:45.054" v="227" actId="13244"/>
          <ac:spMkLst>
            <pc:docMk/>
            <pc:sldMk cId="2537447580" sldId="2241"/>
            <ac:spMk id="5" creationId="{03F51715-042C-4BF2-1A3F-F12E06D9ADB4}"/>
          </ac:spMkLst>
        </pc:spChg>
        <pc:spChg chg="ord">
          <ac:chgData name="Bex Turner" userId="fe7a893d-e131-4a89-b172-272cfc9b1c71" providerId="ADAL" clId="{CF5DE9A3-ED35-4595-9A6B-F4273064B679}" dt="2026-09-10T08:23:46.216" v="228" actId="13244"/>
          <ac:spMkLst>
            <pc:docMk/>
            <pc:sldMk cId="2537447580" sldId="2241"/>
            <ac:spMk id="6" creationId="{8782DF3B-7D9E-BCE4-3B59-E05DA327D283}"/>
          </ac:spMkLst>
        </pc:spChg>
      </pc:sldChg>
      <pc:sldChg chg="modSp mod">
        <pc:chgData name="Bex Turner" userId="fe7a893d-e131-4a89-b172-272cfc9b1c71" providerId="ADAL" clId="{CF5DE9A3-ED35-4595-9A6B-F4273064B679}" dt="2026-09-08T15:07:36.006" v="30" actId="14100"/>
        <pc:sldMkLst>
          <pc:docMk/>
          <pc:sldMk cId="3560508643" sldId="2243"/>
        </pc:sldMkLst>
        <pc:spChg chg="mod">
          <ac:chgData name="Bex Turner" userId="fe7a893d-e131-4a89-b172-272cfc9b1c71" providerId="ADAL" clId="{CF5DE9A3-ED35-4595-9A6B-F4273064B679}" dt="2026-09-08T15:07:36.006" v="30" actId="14100"/>
          <ac:spMkLst>
            <pc:docMk/>
            <pc:sldMk cId="3560508643" sldId="2243"/>
            <ac:spMk id="11" creationId="{CFAFD003-A021-CA2E-8436-A9779724E079}"/>
          </ac:spMkLst>
        </pc:spChg>
      </pc:sldChg>
      <pc:sldChg chg="modSp mod">
        <pc:chgData name="Bex Turner" userId="fe7a893d-e131-4a89-b172-272cfc9b1c71" providerId="ADAL" clId="{CF5DE9A3-ED35-4595-9A6B-F4273064B679}" dt="2026-09-08T15:11:48.502" v="198" actId="1038"/>
        <pc:sldMkLst>
          <pc:docMk/>
          <pc:sldMk cId="346817232" sldId="2244"/>
        </pc:sldMkLst>
        <pc:spChg chg="mod">
          <ac:chgData name="Bex Turner" userId="fe7a893d-e131-4a89-b172-272cfc9b1c71" providerId="ADAL" clId="{CF5DE9A3-ED35-4595-9A6B-F4273064B679}" dt="2026-09-08T15:11:48.502" v="198" actId="1038"/>
          <ac:spMkLst>
            <pc:docMk/>
            <pc:sldMk cId="346817232" sldId="2244"/>
            <ac:spMk id="26" creationId="{E6083029-F298-30FC-2644-F1B7BEBB9414}"/>
          </ac:spMkLst>
        </pc:spChg>
        <pc:spChg chg="mod">
          <ac:chgData name="Bex Turner" userId="fe7a893d-e131-4a89-b172-272cfc9b1c71" providerId="ADAL" clId="{CF5DE9A3-ED35-4595-9A6B-F4273064B679}" dt="2026-09-08T15:11:48.502" v="198" actId="1038"/>
          <ac:spMkLst>
            <pc:docMk/>
            <pc:sldMk cId="346817232" sldId="2244"/>
            <ac:spMk id="28" creationId="{832DBCF9-FB9A-A2FA-DE84-F07A762EEE0E}"/>
          </ac:spMkLst>
        </pc:spChg>
        <pc:spChg chg="mod">
          <ac:chgData name="Bex Turner" userId="fe7a893d-e131-4a89-b172-272cfc9b1c71" providerId="ADAL" clId="{CF5DE9A3-ED35-4595-9A6B-F4273064B679}" dt="2026-09-08T15:11:48.502" v="198" actId="1038"/>
          <ac:spMkLst>
            <pc:docMk/>
            <pc:sldMk cId="346817232" sldId="2244"/>
            <ac:spMk id="36" creationId="{3CF6AD02-0398-BC85-9CFA-7B39C1612559}"/>
          </ac:spMkLst>
        </pc:spChg>
      </pc:sldChg>
      <pc:sldChg chg="modSp mod">
        <pc:chgData name="Bex Turner" userId="fe7a893d-e131-4a89-b172-272cfc9b1c71" providerId="ADAL" clId="{CF5DE9A3-ED35-4595-9A6B-F4273064B679}" dt="2026-09-08T15:10:25.340" v="69" actId="1037"/>
        <pc:sldMkLst>
          <pc:docMk/>
          <pc:sldMk cId="1287490371" sldId="2247"/>
        </pc:sldMkLst>
        <pc:spChg chg="mod">
          <ac:chgData name="Bex Turner" userId="fe7a893d-e131-4a89-b172-272cfc9b1c71" providerId="ADAL" clId="{CF5DE9A3-ED35-4595-9A6B-F4273064B679}" dt="2026-09-08T15:10:25.340" v="69" actId="1037"/>
          <ac:spMkLst>
            <pc:docMk/>
            <pc:sldMk cId="1287490371" sldId="2247"/>
            <ac:spMk id="8" creationId="{BC1E5536-619A-729D-2FF2-FC12E81E9E1A}"/>
          </ac:spMkLst>
        </pc:spChg>
      </pc:sldChg>
      <pc:sldChg chg="modSp mod modNotesTx">
        <pc:chgData name="Bex Turner" userId="fe7a893d-e131-4a89-b172-272cfc9b1c71" providerId="ADAL" clId="{CF5DE9A3-ED35-4595-9A6B-F4273064B679}" dt="2026-09-08T15:10:01.760" v="65" actId="14100"/>
        <pc:sldMkLst>
          <pc:docMk/>
          <pc:sldMk cId="984638698" sldId="2248"/>
        </pc:sldMkLst>
        <pc:spChg chg="mod">
          <ac:chgData name="Bex Turner" userId="fe7a893d-e131-4a89-b172-272cfc9b1c71" providerId="ADAL" clId="{CF5DE9A3-ED35-4595-9A6B-F4273064B679}" dt="2026-09-08T15:10:01.760" v="65" actId="14100"/>
          <ac:spMkLst>
            <pc:docMk/>
            <pc:sldMk cId="984638698" sldId="2248"/>
            <ac:spMk id="7" creationId="{8222D924-5C90-67F0-FC5B-12D09345A503}"/>
          </ac:spMkLst>
        </pc:spChg>
        <pc:graphicFrameChg chg="mod modGraphic">
          <ac:chgData name="Bex Turner" userId="fe7a893d-e131-4a89-b172-272cfc9b1c71" providerId="ADAL" clId="{CF5DE9A3-ED35-4595-9A6B-F4273064B679}" dt="2026-09-08T15:09:53.119" v="61" actId="14100"/>
          <ac:graphicFrameMkLst>
            <pc:docMk/>
            <pc:sldMk cId="984638698" sldId="2248"/>
            <ac:graphicFrameMk id="4" creationId="{2016D68C-85AE-FDED-1ED8-68CF1E4AE1C2}"/>
          </ac:graphicFrameMkLst>
        </pc:graphicFrameChg>
      </pc:sldChg>
      <pc:sldChg chg="new">
        <pc:chgData name="Bex Turner" userId="fe7a893d-e131-4a89-b172-272cfc9b1c71" providerId="ADAL" clId="{CF5DE9A3-ED35-4595-9A6B-F4273064B679}" dt="2026-09-10T09:23:33.916" v="231" actId="680"/>
        <pc:sldMkLst>
          <pc:docMk/>
          <pc:sldMk cId="2555173795" sldId="2249"/>
        </pc:sldMkLst>
      </pc:sldChg>
      <pc:sldMasterChg chg="modSldLayout">
        <pc:chgData name="Bex Turner" userId="fe7a893d-e131-4a89-b172-272cfc9b1c71" providerId="ADAL" clId="{CF5DE9A3-ED35-4595-9A6B-F4273064B679}" dt="2026-09-15T09:47:47.726" v="246" actId="22"/>
        <pc:sldMasterMkLst>
          <pc:docMk/>
          <pc:sldMasterMk cId="657437708" sldId="2147483843"/>
        </pc:sldMasterMkLst>
        <pc:sldLayoutChg chg="addSp delSp mod">
          <pc:chgData name="Bex Turner" userId="fe7a893d-e131-4a89-b172-272cfc9b1c71" providerId="ADAL" clId="{CF5DE9A3-ED35-4595-9A6B-F4273064B679}" dt="2026-09-15T09:47:47.726" v="246" actId="22"/>
          <pc:sldLayoutMkLst>
            <pc:docMk/>
            <pc:sldMasterMk cId="657437708" sldId="2147483843"/>
            <pc:sldLayoutMk cId="2798827158" sldId="2147483844"/>
          </pc:sldLayoutMkLst>
          <pc:spChg chg="add">
            <ac:chgData name="Bex Turner" userId="fe7a893d-e131-4a89-b172-272cfc9b1c71" providerId="ADAL" clId="{CF5DE9A3-ED35-4595-9A6B-F4273064B679}" dt="2026-09-15T09:47:47.726" v="246" actId="22"/>
            <ac:spMkLst>
              <pc:docMk/>
              <pc:sldMasterMk cId="657437708" sldId="2147483843"/>
              <pc:sldLayoutMk cId="2798827158" sldId="2147483844"/>
              <ac:spMk id="10" creationId="{3AA31C23-613C-D6F4-9DE6-BCDD2229DF49}"/>
            </ac:spMkLst>
          </pc:spChg>
          <pc:picChg chg="add">
            <ac:chgData name="Bex Turner" userId="fe7a893d-e131-4a89-b172-272cfc9b1c71" providerId="ADAL" clId="{CF5DE9A3-ED35-4595-9A6B-F4273064B679}" dt="2026-09-04T11:57:37.990" v="1" actId="22"/>
            <ac:picMkLst>
              <pc:docMk/>
              <pc:sldMasterMk cId="657437708" sldId="2147483843"/>
              <pc:sldLayoutMk cId="2798827158" sldId="2147483844"/>
              <ac:picMk id="6" creationId="{D65862E1-695B-CC61-B7DE-737B68205C86}"/>
            </ac:picMkLst>
          </pc:picChg>
          <pc:picChg chg="add">
            <ac:chgData name="Bex Turner" userId="fe7a893d-e131-4a89-b172-272cfc9b1c71" providerId="ADAL" clId="{CF5DE9A3-ED35-4595-9A6B-F4273064B679}" dt="2026-09-15T09:47:47.726" v="246" actId="22"/>
            <ac:picMkLst>
              <pc:docMk/>
              <pc:sldMasterMk cId="657437708" sldId="2147483843"/>
              <pc:sldLayoutMk cId="2798827158" sldId="2147483844"/>
              <ac:picMk id="7" creationId="{EF672132-D701-7C18-EED1-81F9FA7D8A53}"/>
            </ac:picMkLst>
          </pc:picChg>
        </pc:sldLayoutChg>
        <pc:sldLayoutChg chg="addSp delSp mod">
          <pc:chgData name="Bex Turner" userId="fe7a893d-e131-4a89-b172-272cfc9b1c71" providerId="ADAL" clId="{CF5DE9A3-ED35-4595-9A6B-F4273064B679}" dt="2026-09-04T11:57:40.088" v="3" actId="22"/>
          <pc:sldLayoutMkLst>
            <pc:docMk/>
            <pc:sldMasterMk cId="657437708" sldId="2147483843"/>
            <pc:sldLayoutMk cId="1710981688" sldId="2147483845"/>
          </pc:sldLayoutMkLst>
          <pc:picChg chg="add">
            <ac:chgData name="Bex Turner" userId="fe7a893d-e131-4a89-b172-272cfc9b1c71" providerId="ADAL" clId="{CF5DE9A3-ED35-4595-9A6B-F4273064B679}" dt="2026-09-04T11:57:40.088" v="3" actId="22"/>
            <ac:picMkLst>
              <pc:docMk/>
              <pc:sldMasterMk cId="657437708" sldId="2147483843"/>
              <pc:sldLayoutMk cId="1710981688" sldId="2147483845"/>
              <ac:picMk id="6" creationId="{F626AD36-18FB-B582-8D1D-F5CBED7E8C21}"/>
            </ac:picMkLst>
          </pc:picChg>
        </pc:sldLayoutChg>
        <pc:sldLayoutChg chg="addSp delSp mod">
          <pc:chgData name="Bex Turner" userId="fe7a893d-e131-4a89-b172-272cfc9b1c71" providerId="ADAL" clId="{CF5DE9A3-ED35-4595-9A6B-F4273064B679}" dt="2026-09-04T11:57:42.729" v="5" actId="22"/>
          <pc:sldLayoutMkLst>
            <pc:docMk/>
            <pc:sldMasterMk cId="657437708" sldId="2147483843"/>
            <pc:sldLayoutMk cId="4244729569" sldId="2147483846"/>
          </pc:sldLayoutMkLst>
          <pc:picChg chg="add">
            <ac:chgData name="Bex Turner" userId="fe7a893d-e131-4a89-b172-272cfc9b1c71" providerId="ADAL" clId="{CF5DE9A3-ED35-4595-9A6B-F4273064B679}" dt="2026-09-04T11:57:42.729" v="5" actId="22"/>
            <ac:picMkLst>
              <pc:docMk/>
              <pc:sldMasterMk cId="657437708" sldId="2147483843"/>
              <pc:sldLayoutMk cId="4244729569" sldId="2147483846"/>
              <ac:picMk id="9" creationId="{4D98A5B0-19A0-84D1-B37E-12BFCE3A1AE4}"/>
            </ac:picMkLst>
          </pc:picChg>
        </pc:sldLayoutChg>
        <pc:sldLayoutChg chg="addSp delSp mod">
          <pc:chgData name="Bex Turner" userId="fe7a893d-e131-4a89-b172-272cfc9b1c71" providerId="ADAL" clId="{CF5DE9A3-ED35-4595-9A6B-F4273064B679}" dt="2026-09-04T11:57:45.510" v="7" actId="22"/>
          <pc:sldLayoutMkLst>
            <pc:docMk/>
            <pc:sldMasterMk cId="657437708" sldId="2147483843"/>
            <pc:sldLayoutMk cId="264462539" sldId="2147483847"/>
          </pc:sldLayoutMkLst>
          <pc:picChg chg="add">
            <ac:chgData name="Bex Turner" userId="fe7a893d-e131-4a89-b172-272cfc9b1c71" providerId="ADAL" clId="{CF5DE9A3-ED35-4595-9A6B-F4273064B679}" dt="2026-09-04T11:57:45.510" v="7" actId="22"/>
            <ac:picMkLst>
              <pc:docMk/>
              <pc:sldMasterMk cId="657437708" sldId="2147483843"/>
              <pc:sldLayoutMk cId="264462539" sldId="2147483847"/>
              <ac:picMk id="8" creationId="{A3B575BF-22AF-F8AB-1A0E-2FDEE31BE53B}"/>
            </ac:picMkLst>
          </pc:picChg>
        </pc:sldLayoutChg>
        <pc:sldLayoutChg chg="addSp delSp mod">
          <pc:chgData name="Bex Turner" userId="fe7a893d-e131-4a89-b172-272cfc9b1c71" providerId="ADAL" clId="{CF5DE9A3-ED35-4595-9A6B-F4273064B679}" dt="2026-09-04T11:57:47.871" v="9" actId="22"/>
          <pc:sldLayoutMkLst>
            <pc:docMk/>
            <pc:sldMasterMk cId="657437708" sldId="2147483843"/>
            <pc:sldLayoutMk cId="3363563396" sldId="2147483848"/>
          </pc:sldLayoutMkLst>
          <pc:picChg chg="add">
            <ac:chgData name="Bex Turner" userId="fe7a893d-e131-4a89-b172-272cfc9b1c71" providerId="ADAL" clId="{CF5DE9A3-ED35-4595-9A6B-F4273064B679}" dt="2026-09-04T11:57:47.871" v="9" actId="22"/>
            <ac:picMkLst>
              <pc:docMk/>
              <pc:sldMasterMk cId="657437708" sldId="2147483843"/>
              <pc:sldLayoutMk cId="3363563396" sldId="2147483848"/>
              <ac:picMk id="8" creationId="{0BDC98E1-D32E-DB6C-B8CD-CB530202497E}"/>
            </ac:picMkLst>
          </pc:picChg>
        </pc:sldLayoutChg>
        <pc:sldLayoutChg chg="addSp delSp modSp mod">
          <pc:chgData name="Bex Turner" userId="fe7a893d-e131-4a89-b172-272cfc9b1c71" providerId="ADAL" clId="{CF5DE9A3-ED35-4595-9A6B-F4273064B679}" dt="2026-09-10T15:58:26.411" v="245" actId="1038"/>
          <pc:sldLayoutMkLst>
            <pc:docMk/>
            <pc:sldMasterMk cId="657437708" sldId="2147483843"/>
            <pc:sldLayoutMk cId="3675322062" sldId="2147483877"/>
          </pc:sldLayoutMkLst>
          <pc:spChg chg="add mod">
            <ac:chgData name="Bex Turner" userId="fe7a893d-e131-4a89-b172-272cfc9b1c71" providerId="ADAL" clId="{CF5DE9A3-ED35-4595-9A6B-F4273064B679}" dt="2026-09-10T15:58:26.411" v="245" actId="1038"/>
            <ac:spMkLst>
              <pc:docMk/>
              <pc:sldMasterMk cId="657437708" sldId="2147483843"/>
              <pc:sldLayoutMk cId="3675322062" sldId="2147483877"/>
              <ac:spMk id="2" creationId="{B3DDD861-BFC2-1DE2-58FA-E70605722229}"/>
            </ac:spMkLst>
          </pc:spChg>
        </pc:sldLayoutChg>
      </pc:sldMasterChg>
    </pc:docChg>
  </pc:docChgLst>
  <pc:docChgLst>
    <pc:chgData name="Katie McHugh" userId="52b9d370-5e66-4a37-ac9f-f1fcf2516f7d" providerId="ADAL" clId="{48A52FAC-0DD3-44A3-9FC2-1AEBDA640897}"/>
    <pc:docChg chg="undo custSel modSld">
      <pc:chgData name="Katie McHugh" userId="52b9d370-5e66-4a37-ac9f-f1fcf2516f7d" providerId="ADAL" clId="{48A52FAC-0DD3-44A3-9FC2-1AEBDA640897}" dt="2026-09-07T10:30:03.058" v="145" actId="20577"/>
      <pc:docMkLst>
        <pc:docMk/>
      </pc:docMkLst>
      <pc:sldChg chg="addSp modSp mod">
        <pc:chgData name="Katie McHugh" userId="52b9d370-5e66-4a37-ac9f-f1fcf2516f7d" providerId="ADAL" clId="{48A52FAC-0DD3-44A3-9FC2-1AEBDA640897}" dt="2026-09-07T10:29:11.726" v="92" actId="20577"/>
        <pc:sldMkLst>
          <pc:docMk/>
          <pc:sldMk cId="4153648407" sldId="2207"/>
        </pc:sldMkLst>
        <pc:spChg chg="add mod">
          <ac:chgData name="Katie McHugh" userId="52b9d370-5e66-4a37-ac9f-f1fcf2516f7d" providerId="ADAL" clId="{48A52FAC-0DD3-44A3-9FC2-1AEBDA640897}" dt="2026-09-07T10:29:11.726" v="92" actId="20577"/>
          <ac:spMkLst>
            <pc:docMk/>
            <pc:sldMk cId="4153648407" sldId="2207"/>
            <ac:spMk id="2" creationId="{DD98D340-D6B6-6418-E865-79B6290E20AB}"/>
          </ac:spMkLst>
        </pc:spChg>
      </pc:sldChg>
      <pc:sldChg chg="addSp modSp mod">
        <pc:chgData name="Katie McHugh" userId="52b9d370-5e66-4a37-ac9f-f1fcf2516f7d" providerId="ADAL" clId="{48A52FAC-0DD3-44A3-9FC2-1AEBDA640897}" dt="2026-09-07T10:30:03.058" v="145" actId="20577"/>
        <pc:sldMkLst>
          <pc:docMk/>
          <pc:sldMk cId="963051219" sldId="2233"/>
        </pc:sldMkLst>
        <pc:spChg chg="add mod">
          <ac:chgData name="Katie McHugh" userId="52b9d370-5e66-4a37-ac9f-f1fcf2516f7d" providerId="ADAL" clId="{48A52FAC-0DD3-44A3-9FC2-1AEBDA640897}" dt="2026-09-07T10:30:03.058" v="145" actId="20577"/>
          <ac:spMkLst>
            <pc:docMk/>
            <pc:sldMk cId="963051219" sldId="2233"/>
            <ac:spMk id="2" creationId="{C4BC85B1-1445-DE27-4C8C-223A3B755166}"/>
          </ac:spMkLst>
        </pc:spChg>
      </pc:sldChg>
      <pc:sldChg chg="addSp modSp mod">
        <pc:chgData name="Katie McHugh" userId="52b9d370-5e66-4a37-ac9f-f1fcf2516f7d" providerId="ADAL" clId="{48A52FAC-0DD3-44A3-9FC2-1AEBDA640897}" dt="2026-09-07T10:29:21.794" v="109" actId="20577"/>
        <pc:sldMkLst>
          <pc:docMk/>
          <pc:sldMk cId="3805605477" sldId="2234"/>
        </pc:sldMkLst>
        <pc:spChg chg="add mod">
          <ac:chgData name="Katie McHugh" userId="52b9d370-5e66-4a37-ac9f-f1fcf2516f7d" providerId="ADAL" clId="{48A52FAC-0DD3-44A3-9FC2-1AEBDA640897}" dt="2026-09-07T10:29:21.794" v="109" actId="20577"/>
          <ac:spMkLst>
            <pc:docMk/>
            <pc:sldMk cId="3805605477" sldId="2234"/>
            <ac:spMk id="2" creationId="{26FAF82A-C861-767F-2802-D0C46C3C7708}"/>
          </ac:spMkLst>
        </pc:spChg>
      </pc:sldChg>
      <pc:sldChg chg="addSp modSp mod">
        <pc:chgData name="Katie McHugh" userId="52b9d370-5e66-4a37-ac9f-f1fcf2516f7d" providerId="ADAL" clId="{48A52FAC-0DD3-44A3-9FC2-1AEBDA640897}" dt="2026-09-07T10:29:33.195" v="126" actId="20577"/>
        <pc:sldMkLst>
          <pc:docMk/>
          <pc:sldMk cId="2537447580" sldId="2241"/>
        </pc:sldMkLst>
        <pc:spChg chg="add mod">
          <ac:chgData name="Katie McHugh" userId="52b9d370-5e66-4a37-ac9f-f1fcf2516f7d" providerId="ADAL" clId="{48A52FAC-0DD3-44A3-9FC2-1AEBDA640897}" dt="2026-09-07T10:29:33.195" v="126" actId="20577"/>
          <ac:spMkLst>
            <pc:docMk/>
            <pc:sldMk cId="2537447580" sldId="2241"/>
            <ac:spMk id="2" creationId="{44E24DCA-BC10-1D76-B5F9-FF157589E8AD}"/>
          </ac:spMkLst>
        </pc:spChg>
      </pc:sldChg>
      <pc:sldChg chg="modSp mod">
        <pc:chgData name="Katie McHugh" userId="52b9d370-5e66-4a37-ac9f-f1fcf2516f7d" providerId="ADAL" clId="{48A52FAC-0DD3-44A3-9FC2-1AEBDA640897}" dt="2026-09-07T10:28:17.928" v="43" actId="2164"/>
        <pc:sldMkLst>
          <pc:docMk/>
          <pc:sldMk cId="984638698" sldId="2248"/>
        </pc:sldMkLst>
        <pc:graphicFrameChg chg="modGraphic">
          <ac:chgData name="Katie McHugh" userId="52b9d370-5e66-4a37-ac9f-f1fcf2516f7d" providerId="ADAL" clId="{48A52FAC-0DD3-44A3-9FC2-1AEBDA640897}" dt="2026-09-07T10:28:17.928" v="43" actId="2164"/>
          <ac:graphicFrameMkLst>
            <pc:docMk/>
            <pc:sldMk cId="984638698" sldId="2248"/>
            <ac:graphicFrameMk id="4" creationId="{2016D68C-85AE-FDED-1ED8-68CF1E4AE1C2}"/>
          </ac:graphicFrameMkLst>
        </pc:graphicFrameChg>
      </pc:sldChg>
    </pc:docChg>
  </pc:docChgLst>
  <pc:docChgLst>
    <pc:chgData name="Rudi Vizma" userId="194a5221-9761-4a2d-8786-15178521a36e" providerId="ADAL" clId="{2ADDC88B-4D51-44AC-A624-536D68782FEF}"/>
    <pc:docChg chg="addSld delSld modSld">
      <pc:chgData name="Rudi Vizma" userId="194a5221-9761-4a2d-8786-15178521a36e" providerId="ADAL" clId="{2ADDC88B-4D51-44AC-A624-536D68782FEF}" dt="2026-09-10T12:54:54.401" v="550" actId="20577"/>
      <pc:docMkLst>
        <pc:docMk/>
      </pc:docMkLst>
      <pc:sldChg chg="addSp modSp">
        <pc:chgData name="Rudi Vizma" userId="194a5221-9761-4a2d-8786-15178521a36e" providerId="ADAL" clId="{2ADDC88B-4D51-44AC-A624-536D68782FEF}" dt="2026-09-10T10:13:56.081" v="406" actId="14100"/>
        <pc:sldMkLst>
          <pc:docMk/>
          <pc:sldMk cId="245694491" sldId="2194"/>
        </pc:sldMkLst>
        <pc:spChg chg="add mod">
          <ac:chgData name="Rudi Vizma" userId="194a5221-9761-4a2d-8786-15178521a36e" providerId="ADAL" clId="{2ADDC88B-4D51-44AC-A624-536D68782FEF}" dt="2026-09-10T10:13:46.099" v="403" actId="167"/>
          <ac:spMkLst>
            <pc:docMk/>
            <pc:sldMk cId="245694491" sldId="2194"/>
            <ac:spMk id="2" creationId="{912752CD-6521-C5CF-83A7-0564C10A0D42}"/>
          </ac:spMkLst>
        </pc:spChg>
        <pc:spChg chg="mod">
          <ac:chgData name="Rudi Vizma" userId="194a5221-9761-4a2d-8786-15178521a36e" providerId="ADAL" clId="{2ADDC88B-4D51-44AC-A624-536D68782FEF}" dt="2026-09-10T10:13:56.081" v="406" actId="14100"/>
          <ac:spMkLst>
            <pc:docMk/>
            <pc:sldMk cId="245694491" sldId="2194"/>
            <ac:spMk id="9" creationId="{8AAE49C8-EB84-0E0F-B47F-BC36B0225118}"/>
          </ac:spMkLst>
        </pc:spChg>
      </pc:sldChg>
      <pc:sldChg chg="addSp modSp">
        <pc:chgData name="Rudi Vizma" userId="194a5221-9761-4a2d-8786-15178521a36e" providerId="ADAL" clId="{2ADDC88B-4D51-44AC-A624-536D68782FEF}" dt="2026-09-10T10:15:40.809" v="437"/>
        <pc:sldMkLst>
          <pc:docMk/>
          <pc:sldMk cId="1209850151" sldId="2196"/>
        </pc:sldMkLst>
        <pc:spChg chg="add mod">
          <ac:chgData name="Rudi Vizma" userId="194a5221-9761-4a2d-8786-15178521a36e" providerId="ADAL" clId="{2ADDC88B-4D51-44AC-A624-536D68782FEF}" dt="2026-09-10T10:15:34.609" v="435" actId="167"/>
          <ac:spMkLst>
            <pc:docMk/>
            <pc:sldMk cId="1209850151" sldId="2196"/>
            <ac:spMk id="2" creationId="{78F36CFE-FAB6-0BC6-8824-4A94242F628B}"/>
          </ac:spMkLst>
        </pc:spChg>
        <pc:spChg chg="mod">
          <ac:chgData name="Rudi Vizma" userId="194a5221-9761-4a2d-8786-15178521a36e" providerId="ADAL" clId="{2ADDC88B-4D51-44AC-A624-536D68782FEF}" dt="2026-09-10T10:15:40.809" v="437"/>
          <ac:spMkLst>
            <pc:docMk/>
            <pc:sldMk cId="1209850151" sldId="2196"/>
            <ac:spMk id="9" creationId="{689B4B23-7E0C-7DA8-5A44-F758F660362F}"/>
          </ac:spMkLst>
        </pc:spChg>
      </pc:sldChg>
      <pc:sldChg chg="addSp modSp">
        <pc:chgData name="Rudi Vizma" userId="194a5221-9761-4a2d-8786-15178521a36e" providerId="ADAL" clId="{2ADDC88B-4D51-44AC-A624-536D68782FEF}" dt="2026-09-10T10:16:26.855" v="534" actId="14100"/>
        <pc:sldMkLst>
          <pc:docMk/>
          <pc:sldMk cId="133917261" sldId="2197"/>
        </pc:sldMkLst>
        <pc:spChg chg="add mod">
          <ac:chgData name="Rudi Vizma" userId="194a5221-9761-4a2d-8786-15178521a36e" providerId="ADAL" clId="{2ADDC88B-4D51-44AC-A624-536D68782FEF}" dt="2026-09-10T10:15:59.777" v="440" actId="167"/>
          <ac:spMkLst>
            <pc:docMk/>
            <pc:sldMk cId="133917261" sldId="2197"/>
            <ac:spMk id="2" creationId="{3FDB6B96-9C1B-55F7-7C4B-589E63615FD3}"/>
          </ac:spMkLst>
        </pc:spChg>
        <pc:spChg chg="mod">
          <ac:chgData name="Rudi Vizma" userId="194a5221-9761-4a2d-8786-15178521a36e" providerId="ADAL" clId="{2ADDC88B-4D51-44AC-A624-536D68782FEF}" dt="2026-09-10T10:16:26.855" v="534" actId="14100"/>
          <ac:spMkLst>
            <pc:docMk/>
            <pc:sldMk cId="133917261" sldId="2197"/>
            <ac:spMk id="9" creationId="{1E5A55A7-23F8-0EFC-E8FB-DF3EB41E2833}"/>
          </ac:spMkLst>
        </pc:spChg>
      </pc:sldChg>
      <pc:sldChg chg="modSp">
        <pc:chgData name="Rudi Vizma" userId="194a5221-9761-4a2d-8786-15178521a36e" providerId="ADAL" clId="{2ADDC88B-4D51-44AC-A624-536D68782FEF}" dt="2026-09-10T09:28:39.808" v="110" actId="20577"/>
        <pc:sldMkLst>
          <pc:docMk/>
          <pc:sldMk cId="4153648407" sldId="2207"/>
        </pc:sldMkLst>
        <pc:spChg chg="mod">
          <ac:chgData name="Rudi Vizma" userId="194a5221-9761-4a2d-8786-15178521a36e" providerId="ADAL" clId="{2ADDC88B-4D51-44AC-A624-536D68782FEF}" dt="2026-09-10T09:28:39.808" v="110" actId="20577"/>
          <ac:spMkLst>
            <pc:docMk/>
            <pc:sldMk cId="4153648407" sldId="2207"/>
            <ac:spMk id="2" creationId="{DD98D340-D6B6-6418-E865-79B6290E20AB}"/>
          </ac:spMkLst>
        </pc:spChg>
      </pc:sldChg>
      <pc:sldChg chg="addSp modSp">
        <pc:chgData name="Rudi Vizma" userId="194a5221-9761-4a2d-8786-15178521a36e" providerId="ADAL" clId="{2ADDC88B-4D51-44AC-A624-536D68782FEF}" dt="2026-09-10T10:06:06.270" v="264" actId="20577"/>
        <pc:sldMkLst>
          <pc:docMk/>
          <pc:sldMk cId="619711075" sldId="2214"/>
        </pc:sldMkLst>
        <pc:spChg chg="add mod">
          <ac:chgData name="Rudi Vizma" userId="194a5221-9761-4a2d-8786-15178521a36e" providerId="ADAL" clId="{2ADDC88B-4D51-44AC-A624-536D68782FEF}" dt="2026-09-10T10:05:28.087" v="223" actId="167"/>
          <ac:spMkLst>
            <pc:docMk/>
            <pc:sldMk cId="619711075" sldId="2214"/>
            <ac:spMk id="2" creationId="{238F8637-07D7-9F88-0170-2A32812CDD9A}"/>
          </ac:spMkLst>
        </pc:spChg>
        <pc:spChg chg="mod">
          <ac:chgData name="Rudi Vizma" userId="194a5221-9761-4a2d-8786-15178521a36e" providerId="ADAL" clId="{2ADDC88B-4D51-44AC-A624-536D68782FEF}" dt="2026-09-10T10:06:06.270" v="264" actId="20577"/>
          <ac:spMkLst>
            <pc:docMk/>
            <pc:sldMk cId="619711075" sldId="2214"/>
            <ac:spMk id="4" creationId="{84C8BB94-16E3-E72C-002B-D70AEBE2E62A}"/>
          </ac:spMkLst>
        </pc:spChg>
      </pc:sldChg>
      <pc:sldChg chg="addSp modSp">
        <pc:chgData name="Rudi Vizma" userId="194a5221-9761-4a2d-8786-15178521a36e" providerId="ADAL" clId="{2ADDC88B-4D51-44AC-A624-536D68782FEF}" dt="2026-09-10T10:06:54.850" v="280" actId="20577"/>
        <pc:sldMkLst>
          <pc:docMk/>
          <pc:sldMk cId="19839802" sldId="2215"/>
        </pc:sldMkLst>
        <pc:spChg chg="add mod">
          <ac:chgData name="Rudi Vizma" userId="194a5221-9761-4a2d-8786-15178521a36e" providerId="ADAL" clId="{2ADDC88B-4D51-44AC-A624-536D68782FEF}" dt="2026-09-10T10:06:48.037" v="267" actId="167"/>
          <ac:spMkLst>
            <pc:docMk/>
            <pc:sldMk cId="19839802" sldId="2215"/>
            <ac:spMk id="2" creationId="{393694E4-91DF-C384-2627-A6BE373A9DB7}"/>
          </ac:spMkLst>
        </pc:spChg>
        <pc:spChg chg="mod">
          <ac:chgData name="Rudi Vizma" userId="194a5221-9761-4a2d-8786-15178521a36e" providerId="ADAL" clId="{2ADDC88B-4D51-44AC-A624-536D68782FEF}" dt="2026-09-10T10:06:54.850" v="280" actId="20577"/>
          <ac:spMkLst>
            <pc:docMk/>
            <pc:sldMk cId="19839802" sldId="2215"/>
            <ac:spMk id="4" creationId="{6F7D4D1E-A7CF-E01B-926A-565427C1D132}"/>
          </ac:spMkLst>
        </pc:spChg>
      </pc:sldChg>
      <pc:sldChg chg="addSp modSp">
        <pc:chgData name="Rudi Vizma" userId="194a5221-9761-4a2d-8786-15178521a36e" providerId="ADAL" clId="{2ADDC88B-4D51-44AC-A624-536D68782FEF}" dt="2026-09-10T10:08:45.707" v="302" actId="20577"/>
        <pc:sldMkLst>
          <pc:docMk/>
          <pc:sldMk cId="1579335204" sldId="2216"/>
        </pc:sldMkLst>
        <pc:spChg chg="add mod">
          <ac:chgData name="Rudi Vizma" userId="194a5221-9761-4a2d-8786-15178521a36e" providerId="ADAL" clId="{2ADDC88B-4D51-44AC-A624-536D68782FEF}" dt="2026-09-10T10:07:03.237" v="283" actId="167"/>
          <ac:spMkLst>
            <pc:docMk/>
            <pc:sldMk cId="1579335204" sldId="2216"/>
            <ac:spMk id="2" creationId="{BD0F12E2-3A8D-D6C9-E346-295F0F8DC2DC}"/>
          </ac:spMkLst>
        </pc:spChg>
        <pc:spChg chg="mod">
          <ac:chgData name="Rudi Vizma" userId="194a5221-9761-4a2d-8786-15178521a36e" providerId="ADAL" clId="{2ADDC88B-4D51-44AC-A624-536D68782FEF}" dt="2026-09-10T10:08:45.707" v="302" actId="20577"/>
          <ac:spMkLst>
            <pc:docMk/>
            <pc:sldMk cId="1579335204" sldId="2216"/>
            <ac:spMk id="4" creationId="{0B3DA643-0DF9-0846-2775-7CE26725E741}"/>
          </ac:spMkLst>
        </pc:spChg>
      </pc:sldChg>
      <pc:sldChg chg="modSp">
        <pc:chgData name="Rudi Vizma" userId="194a5221-9761-4a2d-8786-15178521a36e" providerId="ADAL" clId="{2ADDC88B-4D51-44AC-A624-536D68782FEF}" dt="2026-09-10T10:09:57.561" v="309" actId="20577"/>
        <pc:sldMkLst>
          <pc:docMk/>
          <pc:sldMk cId="1468471528" sldId="2220"/>
        </pc:sldMkLst>
        <pc:spChg chg="mod">
          <ac:chgData name="Rudi Vizma" userId="194a5221-9761-4a2d-8786-15178521a36e" providerId="ADAL" clId="{2ADDC88B-4D51-44AC-A624-536D68782FEF}" dt="2026-09-10T10:09:57.561" v="309" actId="20577"/>
          <ac:spMkLst>
            <pc:docMk/>
            <pc:sldMk cId="1468471528" sldId="2220"/>
            <ac:spMk id="4" creationId="{D31A434E-AFE2-F639-7211-1DAC1883B4DA}"/>
          </ac:spMkLst>
        </pc:spChg>
      </pc:sldChg>
      <pc:sldChg chg="addSp modSp">
        <pc:chgData name="Rudi Vizma" userId="194a5221-9761-4a2d-8786-15178521a36e" providerId="ADAL" clId="{2ADDC88B-4D51-44AC-A624-536D68782FEF}" dt="2026-09-10T10:11:44.127" v="400" actId="20577"/>
        <pc:sldMkLst>
          <pc:docMk/>
          <pc:sldMk cId="4213653349" sldId="2222"/>
        </pc:sldMkLst>
        <pc:spChg chg="add mod">
          <ac:chgData name="Rudi Vizma" userId="194a5221-9761-4a2d-8786-15178521a36e" providerId="ADAL" clId="{2ADDC88B-4D51-44AC-A624-536D68782FEF}" dt="2026-09-10T10:11:25.717" v="354" actId="167"/>
          <ac:spMkLst>
            <pc:docMk/>
            <pc:sldMk cId="4213653349" sldId="2222"/>
            <ac:spMk id="2" creationId="{420F9808-5566-BC25-A274-C3C4AB7E58A1}"/>
          </ac:spMkLst>
        </pc:spChg>
        <pc:spChg chg="mod">
          <ac:chgData name="Rudi Vizma" userId="194a5221-9761-4a2d-8786-15178521a36e" providerId="ADAL" clId="{2ADDC88B-4D51-44AC-A624-536D68782FEF}" dt="2026-09-10T10:11:44.127" v="400" actId="20577"/>
          <ac:spMkLst>
            <pc:docMk/>
            <pc:sldMk cId="4213653349" sldId="2222"/>
            <ac:spMk id="8" creationId="{1EA15478-214D-665B-38D8-A08C4F369EC9}"/>
          </ac:spMkLst>
        </pc:spChg>
        <pc:spChg chg="mod">
          <ac:chgData name="Rudi Vizma" userId="194a5221-9761-4a2d-8786-15178521a36e" providerId="ADAL" clId="{2ADDC88B-4D51-44AC-A624-536D68782FEF}" dt="2026-09-10T10:11:38.597" v="399" actId="1076"/>
          <ac:spMkLst>
            <pc:docMk/>
            <pc:sldMk cId="4213653349" sldId="2222"/>
            <ac:spMk id="9" creationId="{3E8A0731-06EF-5105-A0E5-602F6840160F}"/>
          </ac:spMkLst>
        </pc:spChg>
      </pc:sldChg>
      <pc:sldChg chg="addSp modSp">
        <pc:chgData name="Rudi Vizma" userId="194a5221-9761-4a2d-8786-15178521a36e" providerId="ADAL" clId="{2ADDC88B-4D51-44AC-A624-536D68782FEF}" dt="2026-09-10T12:54:54.401" v="550" actId="20577"/>
        <pc:sldMkLst>
          <pc:docMk/>
          <pc:sldMk cId="105630643" sldId="2224"/>
        </pc:sldMkLst>
        <pc:spChg chg="mod">
          <ac:chgData name="Rudi Vizma" userId="194a5221-9761-4a2d-8786-15178521a36e" providerId="ADAL" clId="{2ADDC88B-4D51-44AC-A624-536D68782FEF}" dt="2026-09-10T12:54:54.401" v="550" actId="20577"/>
          <ac:spMkLst>
            <pc:docMk/>
            <pc:sldMk cId="105630643" sldId="2224"/>
            <ac:spMk id="4" creationId="{5D36BE80-E398-26AF-458B-F4099A37C876}"/>
          </ac:spMkLst>
        </pc:spChg>
        <pc:spChg chg="add mod">
          <ac:chgData name="Rudi Vizma" userId="194a5221-9761-4a2d-8786-15178521a36e" providerId="ADAL" clId="{2ADDC88B-4D51-44AC-A624-536D68782FEF}" dt="2026-09-10T09:31:35.148" v="158" actId="20577"/>
          <ac:spMkLst>
            <pc:docMk/>
            <pc:sldMk cId="105630643" sldId="2224"/>
            <ac:spMk id="6" creationId="{B9C39F2E-3E71-03F7-C9FB-47FA39104477}"/>
          </ac:spMkLst>
        </pc:spChg>
      </pc:sldChg>
      <pc:sldChg chg="addSp modSp">
        <pc:chgData name="Rudi Vizma" userId="194a5221-9761-4a2d-8786-15178521a36e" providerId="ADAL" clId="{2ADDC88B-4D51-44AC-A624-536D68782FEF}" dt="2026-09-10T12:54:47.014" v="546" actId="20577"/>
        <pc:sldMkLst>
          <pc:docMk/>
          <pc:sldMk cId="3041889012" sldId="2225"/>
        </pc:sldMkLst>
        <pc:spChg chg="add mod">
          <ac:chgData name="Rudi Vizma" userId="194a5221-9761-4a2d-8786-15178521a36e" providerId="ADAL" clId="{2ADDC88B-4D51-44AC-A624-536D68782FEF}" dt="2026-09-10T09:32:20.167" v="164" actId="20577"/>
          <ac:spMkLst>
            <pc:docMk/>
            <pc:sldMk cId="3041889012" sldId="2225"/>
            <ac:spMk id="2" creationId="{4F37A345-479C-0CDF-5464-09DAFBF1DF0A}"/>
          </ac:spMkLst>
        </pc:spChg>
        <pc:spChg chg="mod">
          <ac:chgData name="Rudi Vizma" userId="194a5221-9761-4a2d-8786-15178521a36e" providerId="ADAL" clId="{2ADDC88B-4D51-44AC-A624-536D68782FEF}" dt="2026-09-10T12:54:47.014" v="546" actId="20577"/>
          <ac:spMkLst>
            <pc:docMk/>
            <pc:sldMk cId="3041889012" sldId="2225"/>
            <ac:spMk id="4" creationId="{88E8CFA9-48E7-8315-5154-93C3B27916D7}"/>
          </ac:spMkLst>
        </pc:spChg>
      </pc:sldChg>
      <pc:sldChg chg="addSp modSp">
        <pc:chgData name="Rudi Vizma" userId="194a5221-9761-4a2d-8786-15178521a36e" providerId="ADAL" clId="{2ADDC88B-4D51-44AC-A624-536D68782FEF}" dt="2026-09-10T12:54:51.806" v="549" actId="20577"/>
        <pc:sldMkLst>
          <pc:docMk/>
          <pc:sldMk cId="3509163325" sldId="2226"/>
        </pc:sldMkLst>
        <pc:spChg chg="add mod">
          <ac:chgData name="Rudi Vizma" userId="194a5221-9761-4a2d-8786-15178521a36e" providerId="ADAL" clId="{2ADDC88B-4D51-44AC-A624-536D68782FEF}" dt="2026-09-10T09:32:41.690" v="178" actId="20577"/>
          <ac:spMkLst>
            <pc:docMk/>
            <pc:sldMk cId="3509163325" sldId="2226"/>
            <ac:spMk id="2" creationId="{ECF8A7BA-3299-86A7-5617-7882F146DF1B}"/>
          </ac:spMkLst>
        </pc:spChg>
        <pc:spChg chg="mod">
          <ac:chgData name="Rudi Vizma" userId="194a5221-9761-4a2d-8786-15178521a36e" providerId="ADAL" clId="{2ADDC88B-4D51-44AC-A624-536D68782FEF}" dt="2026-09-10T12:54:51.806" v="549" actId="20577"/>
          <ac:spMkLst>
            <pc:docMk/>
            <pc:sldMk cId="3509163325" sldId="2226"/>
            <ac:spMk id="4" creationId="{BA12B8F4-01F2-5918-D829-59D50E38CB25}"/>
          </ac:spMkLst>
        </pc:spChg>
      </pc:sldChg>
      <pc:sldChg chg="addSp modSp">
        <pc:chgData name="Rudi Vizma" userId="194a5221-9761-4a2d-8786-15178521a36e" providerId="ADAL" clId="{2ADDC88B-4D51-44AC-A624-536D68782FEF}" dt="2026-09-10T10:14:15.477" v="432" actId="20577"/>
        <pc:sldMkLst>
          <pc:docMk/>
          <pc:sldMk cId="930432601" sldId="2229"/>
        </pc:sldMkLst>
        <pc:spChg chg="add mod">
          <ac:chgData name="Rudi Vizma" userId="194a5221-9761-4a2d-8786-15178521a36e" providerId="ADAL" clId="{2ADDC88B-4D51-44AC-A624-536D68782FEF}" dt="2026-09-10T10:14:04.337" v="409" actId="167"/>
          <ac:spMkLst>
            <pc:docMk/>
            <pc:sldMk cId="930432601" sldId="2229"/>
            <ac:spMk id="3" creationId="{CF354569-0B47-9FAF-7CC2-5F17523B8678}"/>
          </ac:spMkLst>
        </pc:spChg>
        <pc:spChg chg="mod">
          <ac:chgData name="Rudi Vizma" userId="194a5221-9761-4a2d-8786-15178521a36e" providerId="ADAL" clId="{2ADDC88B-4D51-44AC-A624-536D68782FEF}" dt="2026-09-10T10:14:15.477" v="432" actId="20577"/>
          <ac:spMkLst>
            <pc:docMk/>
            <pc:sldMk cId="930432601" sldId="2229"/>
            <ac:spMk id="9" creationId="{FBFF3D5F-FC9C-AE77-35FC-6E3205004995}"/>
          </ac:spMkLst>
        </pc:spChg>
      </pc:sldChg>
      <pc:sldChg chg="modSp">
        <pc:chgData name="Rudi Vizma" userId="194a5221-9761-4a2d-8786-15178521a36e" providerId="ADAL" clId="{2ADDC88B-4D51-44AC-A624-536D68782FEF}" dt="2026-09-10T09:28:03.278" v="64" actId="20577"/>
        <pc:sldMkLst>
          <pc:docMk/>
          <pc:sldMk cId="963051219" sldId="2233"/>
        </pc:sldMkLst>
        <pc:spChg chg="mod">
          <ac:chgData name="Rudi Vizma" userId="194a5221-9761-4a2d-8786-15178521a36e" providerId="ADAL" clId="{2ADDC88B-4D51-44AC-A624-536D68782FEF}" dt="2026-09-10T09:28:03.278" v="64" actId="20577"/>
          <ac:spMkLst>
            <pc:docMk/>
            <pc:sldMk cId="963051219" sldId="2233"/>
            <ac:spMk id="2" creationId="{C4BC85B1-1445-DE27-4C8C-223A3B755166}"/>
          </ac:spMkLst>
        </pc:spChg>
      </pc:sldChg>
      <pc:sldChg chg="modSp">
        <pc:chgData name="Rudi Vizma" userId="194a5221-9761-4a2d-8786-15178521a36e" providerId="ADAL" clId="{2ADDC88B-4D51-44AC-A624-536D68782FEF}" dt="2026-09-10T09:37:27.584" v="220"/>
        <pc:sldMkLst>
          <pc:docMk/>
          <pc:sldMk cId="3805605477" sldId="2234"/>
        </pc:sldMkLst>
        <pc:spChg chg="mod">
          <ac:chgData name="Rudi Vizma" userId="194a5221-9761-4a2d-8786-15178521a36e" providerId="ADAL" clId="{2ADDC88B-4D51-44AC-A624-536D68782FEF}" dt="2026-09-10T09:37:27.584" v="220"/>
          <ac:spMkLst>
            <pc:docMk/>
            <pc:sldMk cId="3805605477" sldId="2234"/>
            <ac:spMk id="2" creationId="{26FAF82A-C861-767F-2802-D0C46C3C7708}"/>
          </ac:spMkLst>
        </pc:spChg>
      </pc:sldChg>
      <pc:sldChg chg="addSp modSp">
        <pc:chgData name="Rudi Vizma" userId="194a5221-9761-4a2d-8786-15178521a36e" providerId="ADAL" clId="{2ADDC88B-4D51-44AC-A624-536D68782FEF}" dt="2026-09-10T09:33:29.308" v="218" actId="1076"/>
        <pc:sldMkLst>
          <pc:docMk/>
          <pc:sldMk cId="2491370247" sldId="2239"/>
        </pc:sldMkLst>
        <pc:spChg chg="add mod">
          <ac:chgData name="Rudi Vizma" userId="194a5221-9761-4a2d-8786-15178521a36e" providerId="ADAL" clId="{2ADDC88B-4D51-44AC-A624-536D68782FEF}" dt="2026-09-10T09:33:17.237" v="181" actId="167"/>
          <ac:spMkLst>
            <pc:docMk/>
            <pc:sldMk cId="2491370247" sldId="2239"/>
            <ac:spMk id="2" creationId="{61E6ABD3-B92E-D17D-3A3C-9E7A5D7C9526}"/>
          </ac:spMkLst>
        </pc:spChg>
        <pc:spChg chg="mod">
          <ac:chgData name="Rudi Vizma" userId="194a5221-9761-4a2d-8786-15178521a36e" providerId="ADAL" clId="{2ADDC88B-4D51-44AC-A624-536D68782FEF}" dt="2026-09-10T09:33:29.308" v="218" actId="1076"/>
          <ac:spMkLst>
            <pc:docMk/>
            <pc:sldMk cId="2491370247" sldId="2239"/>
            <ac:spMk id="9" creationId="{F2BDAFB9-B857-8999-F0D0-C9134747CBC9}"/>
          </ac:spMkLst>
        </pc:spChg>
      </pc:sldChg>
      <pc:sldChg chg="modSp">
        <pc:chgData name="Rudi Vizma" userId="194a5221-9761-4a2d-8786-15178521a36e" providerId="ADAL" clId="{2ADDC88B-4D51-44AC-A624-536D68782FEF}" dt="2026-09-10T12:47:28.988" v="543" actId="20577"/>
        <pc:sldMkLst>
          <pc:docMk/>
          <pc:sldMk cId="2537447580" sldId="2241"/>
        </pc:sldMkLst>
        <pc:spChg chg="mod">
          <ac:chgData name="Rudi Vizma" userId="194a5221-9761-4a2d-8786-15178521a36e" providerId="ADAL" clId="{2ADDC88B-4D51-44AC-A624-536D68782FEF}" dt="2026-09-10T12:47:28.988" v="543" actId="20577"/>
          <ac:spMkLst>
            <pc:docMk/>
            <pc:sldMk cId="2537447580" sldId="2241"/>
            <ac:spMk id="2" creationId="{44E24DCA-BC10-1D76-B5F9-FF157589E8AD}"/>
          </ac:spMkLst>
        </pc:spChg>
      </pc:sldChg>
      <pc:sldChg chg="addSp modSp">
        <pc:chgData name="Rudi Vizma" userId="194a5221-9761-4a2d-8786-15178521a36e" providerId="ADAL" clId="{2ADDC88B-4D51-44AC-A624-536D68782FEF}" dt="2026-09-10T10:11:16.852" v="351" actId="1076"/>
        <pc:sldMkLst>
          <pc:docMk/>
          <pc:sldMk cId="1287490371" sldId="2247"/>
        </pc:sldMkLst>
        <pc:spChg chg="add mod">
          <ac:chgData name="Rudi Vizma" userId="194a5221-9761-4a2d-8786-15178521a36e" providerId="ADAL" clId="{2ADDC88B-4D51-44AC-A624-536D68782FEF}" dt="2026-09-10T10:11:06.133" v="312" actId="167"/>
          <ac:spMkLst>
            <pc:docMk/>
            <pc:sldMk cId="1287490371" sldId="2247"/>
            <ac:spMk id="2" creationId="{9CB4C0F1-EDA3-039D-BC2F-3C41D2E20C4F}"/>
          </ac:spMkLst>
        </pc:spChg>
        <pc:spChg chg="mod">
          <ac:chgData name="Rudi Vizma" userId="194a5221-9761-4a2d-8786-15178521a36e" providerId="ADAL" clId="{2ADDC88B-4D51-44AC-A624-536D68782FEF}" dt="2026-09-10T10:11:16.852" v="351" actId="1076"/>
          <ac:spMkLst>
            <pc:docMk/>
            <pc:sldMk cId="1287490371" sldId="2247"/>
            <ac:spMk id="9" creationId="{A1E41139-6E0A-6F97-7D60-3DBC3D8387F6}"/>
          </ac:spMkLst>
        </pc:spChg>
      </pc:sldChg>
      <pc:sldChg chg="addSp modSp">
        <pc:chgData name="Rudi Vizma" userId="194a5221-9761-4a2d-8786-15178521a36e" providerId="ADAL" clId="{2ADDC88B-4D51-44AC-A624-536D68782FEF}" dt="2026-09-10T09:26:25.539" v="13" actId="1076"/>
        <pc:sldMkLst>
          <pc:docMk/>
          <pc:sldMk cId="2555173795" sldId="2249"/>
        </pc:sldMkLst>
        <pc:spChg chg="add mod">
          <ac:chgData name="Rudi Vizma" userId="194a5221-9761-4a2d-8786-15178521a36e" providerId="ADAL" clId="{2ADDC88B-4D51-44AC-A624-536D68782FEF}" dt="2026-09-10T09:26:25.539" v="13" actId="1076"/>
          <ac:spMkLst>
            <pc:docMk/>
            <pc:sldMk cId="2555173795" sldId="2249"/>
            <ac:spMk id="2" creationId="{3A5E65CE-A8C2-3C74-5BD4-45A4ADFE88E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6B7C75F-A1F4-6F21-2655-823037909CE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latin typeface="Arial" panose="020B0604020202020204" pitchFamily="34" charset="0"/>
            </a:endParaRPr>
          </a:p>
        </p:txBody>
      </p:sp>
      <p:sp>
        <p:nvSpPr>
          <p:cNvPr id="3" name="Date Placeholder 2">
            <a:extLst>
              <a:ext uri="{FF2B5EF4-FFF2-40B4-BE49-F238E27FC236}">
                <a16:creationId xmlns:a16="http://schemas.microsoft.com/office/drawing/2014/main" id="{B6ACC902-5E6B-C62B-6F1F-026EFF88E7C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C6BA71B-33D5-4C93-9B4E-98B77C2B773B}" type="datetimeFigureOut">
              <a:rPr lang="en-GB" smtClean="0">
                <a:latin typeface="Arial" panose="020B0604020202020204" pitchFamily="34" charset="0"/>
              </a:rPr>
              <a:t>24/09/2026</a:t>
            </a:fld>
            <a:endParaRPr lang="en-GB">
              <a:latin typeface="Arial" panose="020B0604020202020204" pitchFamily="34" charset="0"/>
            </a:endParaRPr>
          </a:p>
        </p:txBody>
      </p:sp>
      <p:sp>
        <p:nvSpPr>
          <p:cNvPr id="4" name="Footer Placeholder 3">
            <a:extLst>
              <a:ext uri="{FF2B5EF4-FFF2-40B4-BE49-F238E27FC236}">
                <a16:creationId xmlns:a16="http://schemas.microsoft.com/office/drawing/2014/main" id="{F85EF86B-47FE-D7DF-057A-2A8869293DF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latin typeface="Arial" panose="020B0604020202020204" pitchFamily="34" charset="0"/>
            </a:endParaRPr>
          </a:p>
        </p:txBody>
      </p:sp>
      <p:sp>
        <p:nvSpPr>
          <p:cNvPr id="5" name="Slide Number Placeholder 4">
            <a:extLst>
              <a:ext uri="{FF2B5EF4-FFF2-40B4-BE49-F238E27FC236}">
                <a16:creationId xmlns:a16="http://schemas.microsoft.com/office/drawing/2014/main" id="{FCC7C595-EB42-47A4-6938-1770CC84ED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87B9598-C3A4-4CAF-94F2-F7D9746C1054}" type="slidenum">
              <a:rPr lang="en-GB" smtClean="0">
                <a:latin typeface="Arial" panose="020B0604020202020204" pitchFamily="34" charset="0"/>
              </a:rPr>
              <a:t>‹#›</a:t>
            </a:fld>
            <a:endParaRPr lang="en-GB">
              <a:latin typeface="Arial" panose="020B0604020202020204" pitchFamily="34" charset="0"/>
            </a:endParaRPr>
          </a:p>
        </p:txBody>
      </p:sp>
    </p:spTree>
    <p:extLst>
      <p:ext uri="{BB962C8B-B14F-4D97-AF65-F5344CB8AC3E}">
        <p14:creationId xmlns:p14="http://schemas.microsoft.com/office/powerpoint/2010/main" val="33546918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normAutofit/>
          </a:bodyPr>
          <a:lstStyle>
            <a:lvl1pPr algn="l">
              <a:defRPr sz="1200">
                <a:latin typeface="Arial" panose="020B0604020202020204" pitchFamily="34" charset="0"/>
              </a:defRPr>
            </a:lvl1pPr>
          </a:lstStyle>
          <a:p>
            <a:endParaRPr lang="en-GB"/>
          </a:p>
        </p:txBody>
      </p:sp>
      <p:sp>
        <p:nvSpPr>
          <p:cNvPr id="3" name="Date Placeholder 2"/>
          <p:cNvSpPr>
            <a:spLocks noGrp="1"/>
          </p:cNvSpPr>
          <p:nvPr>
            <p:ph type="dt" idx="6"/>
          </p:nvPr>
        </p:nvSpPr>
        <p:spPr>
          <a:xfrm>
            <a:off x="3884613" y="0"/>
            <a:ext cx="2971800" cy="458788"/>
          </a:xfrm>
          <a:prstGeom prst="rect">
            <a:avLst/>
          </a:prstGeom>
        </p:spPr>
        <p:txBody>
          <a:bodyPr vert="horz" lIns="91440" tIns="45720" rIns="91440" bIns="45720" rtlCol="0">
            <a:normAutofit/>
          </a:bodyPr>
          <a:lstStyle>
            <a:lvl1pPr algn="r">
              <a:defRPr sz="1200">
                <a:latin typeface="Arial" panose="020B0604020202020204" pitchFamily="34" charset="0"/>
              </a:defRPr>
            </a:lvl1pPr>
          </a:lstStyle>
          <a:p>
            <a:endParaRPr lang="en-GB"/>
          </a:p>
        </p:txBody>
      </p:sp>
      <p:sp>
        <p:nvSpPr>
          <p:cNvPr id="4" name="Slide Image Placeholder 3"/>
          <p:cNvSpPr>
            <a:spLocks noGrp="1" noRot="1" noChangeAspect="1"/>
          </p:cNvSpPr>
          <p:nvPr>
            <p:ph type="sldImg"/>
          </p:nvPr>
        </p:nvSpPr>
        <p:spPr>
          <a:xfrm>
            <a:off x="1143000" y="685800"/>
            <a:ext cx="4572000" cy="2571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1"/>
          </p:nvPr>
        </p:nvSpPr>
        <p:spPr>
          <a:xfrm>
            <a:off x="685800" y="3429000"/>
            <a:ext cx="5486400" cy="4114800"/>
          </a:xfrm>
          <a:prstGeom prst="rect">
            <a:avLst/>
          </a:prstGeom>
        </p:spPr>
        <p:txBody>
          <a:bodyPr vert="horz" lIns="91440" tIns="45720" rIns="91440" bIns="45720" rtlCol="0">
            <a:normAutofit/>
          </a:bodyPr>
          <a:lstStyle>
            <a:lvl1pPr>
              <a:defRPr sz="1200"/>
            </a:lvl1pPr>
          </a:lstStyle>
          <a:p>
            <a:endParaRPr lang="en-GB"/>
          </a:p>
        </p:txBody>
      </p:sp>
      <p:sp>
        <p:nvSpPr>
          <p:cNvPr id="6" name="Footer Placeholder 5"/>
          <p:cNvSpPr>
            <a:spLocks noGrp="1"/>
          </p:cNvSpPr>
          <p:nvPr>
            <p:ph type="ftr" sz="quarter" idx="7"/>
          </p:nvPr>
        </p:nvSpPr>
        <p:spPr>
          <a:xfrm>
            <a:off x="0" y="8685213"/>
            <a:ext cx="2971800" cy="458787"/>
          </a:xfrm>
          <a:prstGeom prst="rect">
            <a:avLst/>
          </a:prstGeom>
        </p:spPr>
        <p:txBody>
          <a:bodyPr vert="horz" lIns="91440" tIns="45720" rIns="91440" bIns="45720" rtlCol="0">
            <a:normAutofit/>
          </a:bodyPr>
          <a:lstStyle>
            <a:lvl1pPr algn="l">
              <a:defRPr sz="1200">
                <a:latin typeface="Arial" panose="020B0604020202020204" pitchFamily="34" charset="0"/>
              </a:defRPr>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ormAutofit/>
          </a:bodyPr>
          <a:lstStyle>
            <a:lvl1pPr algn="r">
              <a:defRPr sz="1200">
                <a:latin typeface="Arial" panose="020B0604020202020204" pitchFamily="34" charset="0"/>
              </a:defRPr>
            </a:lvl1pPr>
          </a:lstStyle>
          <a:p>
            <a:endParaRPr lang="en-GB"/>
          </a:p>
        </p:txBody>
      </p:sp>
    </p:spTree>
    <p:extLst>
      <p:ext uri="{BB962C8B-B14F-4D97-AF65-F5344CB8AC3E}">
        <p14:creationId xmlns:p14="http://schemas.microsoft.com/office/powerpoint/2010/main" val="879165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tlorg.sharepoint.com/:i:/s/LearningDesignTeam/IQAcwYYK8IcHQo5wfChd0I9NAUOABBGRTd7XqelultdVOzo?e=kam0jB"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tlorg.sharepoint.com/:i:/s/LearningDesignTeam/IQAfjZgae2mXTLutEjZyua92AewhwxIXme54XtDg_5xHLi8?e=ukp10k"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tlorg.sharepoint.com/:i:/s/LearningDesignTeam/IQCc1lY5HHz6Q5tMy8SJdwr8AQhJKXf6XXQjFTG5kNDqMSM?e=e1Ls7O"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tlorg.sharepoint.com/:i:/s/LearningDesignTeam/IQDxkS_b29_XS4aEA35cR_zCAQ68OxTwFvw5fzDR8DXwVSw?e=iqHv3i" TargetMode="External"/><Relationship Id="rId2" Type="http://schemas.openxmlformats.org/officeDocument/2006/relationships/slide" Target="../slides/slide20.xml"/><Relationship Id="rId1" Type="http://schemas.openxmlformats.org/officeDocument/2006/relationships/notesMaster" Target="../notesMasters/notesMaster1.xml"/><Relationship Id="rId5" Type="http://schemas.openxmlformats.org/officeDocument/2006/relationships/hyperlink" Target="https://tlorg.sharepoint.com/:i:/s/LearningDesignTeam/IQBV23sykFDfTYC6RirZmyR9AQ7X3cfczBFajlOxJzb8g9M?e=vf86Qi" TargetMode="External"/><Relationship Id="rId4" Type="http://schemas.openxmlformats.org/officeDocument/2006/relationships/hyperlink" Target="https://tlorg.sharepoint.com/:i:/s/LearningDesignTeam/IQDtG9_8ulagT5rnRbfPwoFpAZJrZtTtjQYR8z2bGx0Wdk0?e=eRfbMM"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tlorg.sharepoint.com/:i:/s/LearningDesignTeam/IQCLSzE9hSImS5TWLmQqj7CuAW_Xgg-tFTSxicb7WgYWPJA?e=3eDr4o"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5F6AD-1C5E-6F96-907F-3CC4AB07F2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D8FD56-897B-E139-6335-79E1A261835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D9DA98A3-BADF-6817-EDD4-E9F20026893D}"/>
              </a:ext>
            </a:extLst>
          </p:cNvPr>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suggestions: Timing</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2696980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6DD92-A912-119F-8B74-552F473A2C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C9B296-7014-9778-3E9D-9D71FFA23FAA}"/>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2417AC92-213E-DC1A-64C8-F08274674160}"/>
              </a:ext>
            </a:extLst>
          </p:cNvPr>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suggestions: Timing</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2444368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717BF-6DAD-9F67-2DA4-20E830ABB6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6C0447-2218-C0FE-4243-6D423B39A1D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918D070-908C-663D-8C2D-3740BF6F032D}"/>
              </a:ext>
            </a:extLst>
          </p:cNvPr>
          <p:cNvSpPr>
            <a:spLocks noGrp="1"/>
          </p:cNvSpPr>
          <p:nvPr>
            <p:ph type="body" idx="1"/>
          </p:nvPr>
        </p:nvSpPr>
        <p:spPr/>
        <p:txBody>
          <a:bodyPr/>
          <a:lstStyle/>
          <a:p>
            <a:r>
              <a:rPr lang="en-GB" sz="1200" b="0">
                <a:solidFill>
                  <a:srgbClr val="000000"/>
                </a:solidFill>
                <a:latin typeface="Arial"/>
                <a:cs typeface="Arial"/>
              </a:rPr>
              <a:t>Note: Timings of individual slides (e.g., 2 minutes) and a running timing in minutes (e.g., [4]) are provided based on a 60-minute session.</a:t>
            </a:r>
          </a:p>
          <a:p>
            <a:r>
              <a:rPr lang="en-GB" sz="1200" b="0">
                <a:solidFill>
                  <a:srgbClr val="000000"/>
                </a:solidFill>
                <a:latin typeface="Arial"/>
                <a:cs typeface="Arial"/>
              </a:rPr>
              <a:t>However, the session is intended to be flexible enough to adapt this to slightly longer or shorter times as required (e.g., 75 mins or 50 mins) – </a:t>
            </a:r>
          </a:p>
          <a:p>
            <a:pPr marL="171450" indent="-171450">
              <a:buFont typeface="Arial" panose="020B0604020202020204" pitchFamily="34" charset="0"/>
              <a:buChar char="•"/>
            </a:pPr>
            <a:r>
              <a:rPr lang="en-GB" sz="1200" b="0">
                <a:solidFill>
                  <a:srgbClr val="000000"/>
                </a:solidFill>
                <a:latin typeface="Arial"/>
                <a:cs typeface="Arial"/>
              </a:rPr>
              <a:t>For shorter sessions, you may need to limit optional slides and consider the use of time provided for reflection activities – for example, briefly articulating important points rather than asking for contributions from staff.</a:t>
            </a:r>
          </a:p>
          <a:p>
            <a:pPr marL="171450" indent="-171450">
              <a:buFont typeface="Arial" panose="020B0604020202020204" pitchFamily="34" charset="0"/>
              <a:buChar char="•"/>
            </a:pPr>
            <a:r>
              <a:rPr lang="en-GB" sz="1200" b="0">
                <a:solidFill>
                  <a:srgbClr val="000000"/>
                </a:solidFill>
                <a:latin typeface="Arial"/>
                <a:cs typeface="Arial"/>
              </a:rPr>
              <a:t>For longer sessions, you might offer more of the optional slides and extend the time available for reflection and discussion – for example, taking contributions from staff and explicitly drawing out the suggested key points as they are raised by the staff themselves.</a:t>
            </a:r>
          </a:p>
          <a:p>
            <a:pPr marL="171450" indent="-171450">
              <a:buFont typeface="Arial" panose="020B0604020202020204" pitchFamily="34" charset="0"/>
              <a:buChar char="•"/>
            </a:pPr>
            <a:endParaRPr lang="en-GB" sz="1200"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a:solidFill>
                  <a:srgbClr val="000000"/>
                </a:solidFill>
                <a:latin typeface="Arial"/>
                <a:cs typeface="Arial"/>
              </a:rPr>
              <a:t>NOTE: You may wish to add your name or the name of your school or college to the bottom of the slide.</a:t>
            </a:r>
          </a:p>
          <a:p>
            <a:pPr marL="0" indent="0">
              <a:buFont typeface="Arial" panose="020B0604020202020204" pitchFamily="34" charset="0"/>
              <a:buNone/>
            </a:pPr>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42E6E3E0-228A-E84C-89ED-CD9E51B4C1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Segoe UI"/>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Segoe UI"/>
              <a:cs typeface="Arial" panose="020B0604020202020204" pitchFamily="34" charset="0"/>
            </a:endParaRPr>
          </a:p>
        </p:txBody>
      </p:sp>
    </p:spTree>
    <p:extLst>
      <p:ext uri="{BB962C8B-B14F-4D97-AF65-F5344CB8AC3E}">
        <p14:creationId xmlns:p14="http://schemas.microsoft.com/office/powerpoint/2010/main" val="3104163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D1052-F9C1-AF71-F7E9-F9F9D810D9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BB7A50-C90E-8910-5CCD-2A829864FB6B}"/>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1C706C40-BBD7-24DA-3A19-04F428AE4089}"/>
              </a:ext>
            </a:extLst>
          </p:cNvPr>
          <p:cNvSpPr>
            <a:spLocks noGrp="1"/>
          </p:cNvSpPr>
          <p:nvPr>
            <p:ph type="body" idx="1"/>
          </p:nvPr>
        </p:nvSpPr>
        <p:spPr>
          <a:xfrm>
            <a:off x="685800" y="4400550"/>
            <a:ext cx="5486400" cy="3600450"/>
          </a:xfrm>
          <a:prstGeom prst="rect">
            <a:avLst/>
          </a:prstGeom>
        </p:spPr>
        <p:txBody>
          <a:bodyPr/>
          <a:lstStyle/>
          <a:p>
            <a:r>
              <a:rPr lang="en-GB" sz="1200" b="0" dirty="0">
                <a:solidFill>
                  <a:srgbClr val="000000"/>
                </a:solidFill>
                <a:latin typeface="Arial"/>
                <a:cs typeface="Arial"/>
              </a:rPr>
              <a:t>Time: 1 minute [1]</a:t>
            </a:r>
          </a:p>
          <a:p>
            <a:r>
              <a:rPr lang="en-GB" sz="1200" b="0" dirty="0">
                <a:solidFill>
                  <a:srgbClr val="000000"/>
                </a:solidFill>
                <a:latin typeface="Arial"/>
                <a:cs typeface="Arial"/>
              </a:rPr>
              <a:t>Purpose: To understand what this session will entail. </a:t>
            </a:r>
          </a:p>
          <a:p>
            <a:r>
              <a:rPr lang="en-GB" sz="1200" b="0" dirty="0">
                <a:solidFill>
                  <a:srgbClr val="000000"/>
                </a:solidFill>
                <a:latin typeface="Arial"/>
                <a:cs typeface="Arial"/>
              </a:rPr>
              <a:t>Guidance: Give staff time to read the slide. </a:t>
            </a:r>
          </a:p>
          <a:p>
            <a:r>
              <a:rPr lang="en-GB" sz="1200" b="0" dirty="0">
                <a:solidFill>
                  <a:srgbClr val="000000"/>
                </a:solidFill>
                <a:latin typeface="Arial"/>
                <a:cs typeface="Arial"/>
              </a:rPr>
              <a:t>Then explain that:</a:t>
            </a:r>
          </a:p>
          <a:p>
            <a:pPr marL="171450" indent="-171450">
              <a:buFont typeface="Segoe UI"/>
              <a:buChar char="•"/>
            </a:pPr>
            <a:r>
              <a:rPr lang="en-GB" sz="1200" b="0" dirty="0">
                <a:solidFill>
                  <a:srgbClr val="000000"/>
                </a:solidFill>
                <a:latin typeface="Arial"/>
                <a:cs typeface="Arial"/>
              </a:rPr>
              <a:t>This is a broad outline of content for this session with approximate timings – this session looks briefly at the context of the government’s SEND reforms, and on the idea of ‘inclusion’</a:t>
            </a:r>
          </a:p>
          <a:p>
            <a:endParaRPr lang="en-GB" sz="1200" b="0" dirty="0">
              <a:solidFill>
                <a:srgbClr val="000000"/>
              </a:solidFill>
              <a:latin typeface="Arial"/>
              <a:cs typeface="Arial"/>
            </a:endParaRPr>
          </a:p>
          <a:p>
            <a:r>
              <a:rPr lang="en-GB" sz="1200" b="0" dirty="0">
                <a:solidFill>
                  <a:srgbClr val="000000"/>
                </a:solidFill>
                <a:latin typeface="Arial"/>
                <a:cs typeface="Arial"/>
              </a:rPr>
              <a:t>NOTE: Timings have been rounded to the nearest 5 minutes. Where you decide to alter the length of the session, you may need to update this slide accordingly.</a:t>
            </a:r>
          </a:p>
        </p:txBody>
      </p:sp>
    </p:spTree>
    <p:extLst>
      <p:ext uri="{BB962C8B-B14F-4D97-AF65-F5344CB8AC3E}">
        <p14:creationId xmlns:p14="http://schemas.microsoft.com/office/powerpoint/2010/main" val="735988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AB3A7-0FE4-AA89-78DF-04EF26725B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21125D-F73C-23C9-F308-BA62299FF83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974E86D-3703-93D9-8259-0A1194F25A71}"/>
              </a:ext>
            </a:extLst>
          </p:cNvPr>
          <p:cNvSpPr>
            <a:spLocks noGrp="1"/>
          </p:cNvSpPr>
          <p:nvPr>
            <p:ph type="body" idx="1"/>
          </p:nvPr>
        </p:nvSpPr>
        <p:spPr/>
        <p:txBody>
          <a:bodyPr/>
          <a:lstStyle/>
          <a:p>
            <a:r>
              <a:rPr lang="en-GB" sz="1200" b="0">
                <a:solidFill>
                  <a:srgbClr val="000000"/>
                </a:solidFill>
                <a:latin typeface="Arial"/>
                <a:cs typeface="Arial"/>
              </a:rPr>
              <a:t>Time: 1 minute [2]</a:t>
            </a:r>
          </a:p>
          <a:p>
            <a:r>
              <a:rPr lang="en-GB" sz="1200" b="0">
                <a:solidFill>
                  <a:srgbClr val="000000"/>
                </a:solidFill>
                <a:latin typeface="Arial"/>
                <a:cs typeface="Arial"/>
              </a:rPr>
              <a:t>Purpose: To understand what this session will entail. </a:t>
            </a:r>
          </a:p>
          <a:p>
            <a:r>
              <a:rPr lang="en-GB" sz="1200" b="0">
                <a:solidFill>
                  <a:srgbClr val="000000"/>
                </a:solidFill>
                <a:latin typeface="Arial"/>
                <a:cs typeface="Arial"/>
              </a:rPr>
              <a:t>Guidance: Give staff time to read the slide. </a:t>
            </a:r>
          </a:p>
          <a:p>
            <a:r>
              <a:rPr lang="en-GB" sz="1200" b="0">
                <a:solidFill>
                  <a:srgbClr val="000000"/>
                </a:solidFill>
                <a:latin typeface="Arial"/>
                <a:cs typeface="Arial"/>
              </a:rPr>
              <a:t>Then explain that:</a:t>
            </a:r>
          </a:p>
          <a:p>
            <a:pPr marL="171450" indent="-171450">
              <a:buFont typeface="Segoe UI"/>
              <a:buChar char="•"/>
            </a:pPr>
            <a:r>
              <a:rPr lang="en-GB" sz="1200" b="0">
                <a:solidFill>
                  <a:srgbClr val="000000"/>
                </a:solidFill>
                <a:latin typeface="Arial"/>
                <a:cs typeface="Arial"/>
              </a:rPr>
              <a:t>This session will briefly look at the context which has prompted the government’s Special Educational Needs and Disabilities (SEND) reforms. </a:t>
            </a:r>
          </a:p>
          <a:p>
            <a:pPr marL="171450" indent="-171450">
              <a:buFont typeface="Segoe UI"/>
              <a:buChar char="•"/>
            </a:pPr>
            <a:r>
              <a:rPr lang="en-GB" sz="1200" b="0">
                <a:solidFill>
                  <a:srgbClr val="000000"/>
                </a:solidFill>
                <a:latin typeface="Arial"/>
                <a:cs typeface="Arial"/>
              </a:rPr>
              <a:t>We’ll look at the idea of ‘inclusion’ and the role it has in supporting all pupils, but especially those with additional needs </a:t>
            </a:r>
          </a:p>
          <a:p>
            <a:pPr marL="171450" indent="-171450">
              <a:buFont typeface="Segoe UI"/>
              <a:buChar char="•"/>
            </a:pPr>
            <a:r>
              <a:rPr lang="en-GB" sz="1200" b="0">
                <a:solidFill>
                  <a:srgbClr val="000000"/>
                </a:solidFill>
                <a:latin typeface="Arial"/>
                <a:cs typeface="Arial"/>
              </a:rPr>
              <a:t>As part of this session, we’ll have an opportunity to reflect and discuss where we’re doing well and where there are challenges. </a:t>
            </a:r>
          </a:p>
          <a:p>
            <a:endParaRPr lang="en-GB" sz="1200" b="0">
              <a:solidFill>
                <a:srgbClr val="000000"/>
              </a:solidFill>
              <a:latin typeface="Arial"/>
              <a:cs typeface="Arial"/>
            </a:endParaRPr>
          </a:p>
          <a:p>
            <a:r>
              <a:rPr lang="en-GB" sz="1200" b="0">
                <a:solidFill>
                  <a:srgbClr val="000000"/>
                </a:solidFill>
                <a:latin typeface="Arial"/>
                <a:cs typeface="Arial"/>
              </a:rPr>
              <a:t>Lead in: Let’s start with a brief look at the context for the government’s reforms … [Click to next slide]</a:t>
            </a: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3D6614FF-219C-0EEA-862D-1588BF83F5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140526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C0416-F134-ED24-A899-A178B0087A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9E04BB-3DF5-A9F1-24B5-99A75D0309CA}"/>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22DACF76-2C10-BBFA-489E-BECD865F292E}"/>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3622869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9A54E-6430-99BA-A7C3-279C71739E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5A79CD-9850-6481-D4A6-2DBA5C2CFD65}"/>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BB6381C6-310C-EB98-B579-F1147075AEA5}"/>
              </a:ext>
            </a:extLst>
          </p:cNvPr>
          <p:cNvSpPr>
            <a:spLocks noGrp="1"/>
          </p:cNvSpPr>
          <p:nvPr>
            <p:ph type="body" idx="1"/>
          </p:nvPr>
        </p:nvSpPr>
        <p:spPr>
          <a:xfrm>
            <a:off x="685800" y="4400550"/>
            <a:ext cx="5486400" cy="3600450"/>
          </a:xfrm>
          <a:prstGeom prst="rect">
            <a:avLst/>
          </a:prstGeom>
        </p:spPr>
        <p:txBody>
          <a:bodyPr/>
          <a:lstStyle/>
          <a:p>
            <a:r>
              <a:rPr lang="en-GB" b="1"/>
              <a:t>Hidden slide – guidance </a:t>
            </a:r>
          </a:p>
          <a:p>
            <a:endParaRPr lang="en-GB" b="0">
              <a:latin typeface="Arial" panose="020B0604020202020204" pitchFamily="34" charset="0"/>
              <a:cs typeface="Arial" panose="020B0604020202020204" pitchFamily="34" charset="0"/>
            </a:endParaRPr>
          </a:p>
          <a:p>
            <a:endParaRPr lang="en-GB"/>
          </a:p>
        </p:txBody>
      </p:sp>
    </p:spTree>
    <p:extLst>
      <p:ext uri="{BB962C8B-B14F-4D97-AF65-F5344CB8AC3E}">
        <p14:creationId xmlns:p14="http://schemas.microsoft.com/office/powerpoint/2010/main" val="3303050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DD3F9-D495-28F8-A7F4-E6A05B1AA9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7B07E5-8CB5-8C50-8F24-342F8561EA2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D35FE1F-E9DE-F1DD-92A4-8CCE4A77D571}"/>
              </a:ext>
            </a:extLst>
          </p:cNvPr>
          <p:cNvSpPr>
            <a:spLocks noGrp="1"/>
          </p:cNvSpPr>
          <p:nvPr>
            <p:ph type="body" idx="1"/>
          </p:nvPr>
        </p:nvSpPr>
        <p:spPr/>
        <p:txBody>
          <a:bodyPr/>
          <a:lstStyle/>
          <a:p>
            <a:r>
              <a:rPr lang="en-GB" b="1">
                <a:latin typeface="Arial" panose="020B0604020202020204" pitchFamily="34" charset="0"/>
                <a:cs typeface="Arial" panose="020B0604020202020204" pitchFamily="34" charset="0"/>
              </a:rPr>
              <a:t>Option 1: Pupil voice from your own context</a:t>
            </a:r>
          </a:p>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1 minute [3]</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situate the learning in the session in pupil experience.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Give staff time to read the slide. </a:t>
            </a:r>
          </a:p>
          <a:p>
            <a:r>
              <a:rPr lang="en-GB" b="0">
                <a:latin typeface="Arial" panose="020B0604020202020204" pitchFamily="34" charset="0"/>
                <a:cs typeface="Arial" panose="020B0604020202020204" pitchFamily="34" charset="0"/>
              </a:rPr>
              <a:t>Then explain that…</a:t>
            </a:r>
          </a:p>
          <a:p>
            <a:pPr marL="171450" indent="-171450">
              <a:buFont typeface="Segoe UI"/>
              <a:buChar char="•"/>
            </a:pPr>
            <a:r>
              <a:rPr lang="en-GB" b="0">
                <a:latin typeface="Arial" panose="020B0604020202020204" pitchFamily="34" charset="0"/>
                <a:cs typeface="Arial" panose="020B0604020202020204" pitchFamily="34" charset="0"/>
              </a:rPr>
              <a:t>This sort of pupil experience captures what school is like for many children across the country.</a:t>
            </a:r>
          </a:p>
          <a:p>
            <a:pPr marL="171450" indent="-171450">
              <a:buFont typeface="Segoe UI"/>
              <a:buChar char="•"/>
            </a:pPr>
            <a:endParaRPr lang="en-GB" b="0">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It’s important to remember that our children, on the whole, benefit from a strong education system, based on effective and dedicated staff.</a:t>
            </a:r>
          </a:p>
          <a:p>
            <a:endParaRPr lang="en-GB"/>
          </a:p>
        </p:txBody>
      </p:sp>
      <p:sp>
        <p:nvSpPr>
          <p:cNvPr id="4" name="Slide Number Placeholder 3">
            <a:extLst>
              <a:ext uri="{FF2B5EF4-FFF2-40B4-BE49-F238E27FC236}">
                <a16:creationId xmlns:a16="http://schemas.microsoft.com/office/drawing/2014/main" id="{DB9E9B9F-3744-139D-51EC-FB626CE36A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972520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4CED1-B037-B4D6-09AE-4EB927D46F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3C1A13-3C01-BA2C-7C1A-52480511725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9FECD37-18F6-F571-AD18-47F21D7CD1B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panose="020B0604020202020204" pitchFamily="34" charset="0"/>
                <a:cs typeface="Arial" panose="020B0604020202020204" pitchFamily="34" charset="0"/>
              </a:rPr>
              <a:t>Option 2: Pupil voice example - primary</a:t>
            </a:r>
          </a:p>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1 minute [3]</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situate the learning in the session in pupil experience.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Give staff time to read the slide. </a:t>
            </a:r>
          </a:p>
          <a:p>
            <a:r>
              <a:rPr lang="en-GB" b="0">
                <a:latin typeface="Arial" panose="020B0604020202020204" pitchFamily="34" charset="0"/>
                <a:cs typeface="Arial" panose="020B0604020202020204" pitchFamily="34" charset="0"/>
              </a:rPr>
              <a:t>Then explain that…</a:t>
            </a:r>
          </a:p>
          <a:p>
            <a:pPr marL="171450" indent="-171450">
              <a:buFont typeface="Segoe UI"/>
              <a:buChar char="•"/>
            </a:pPr>
            <a:r>
              <a:rPr lang="en-GB" b="0">
                <a:latin typeface="Arial" panose="020B0604020202020204" pitchFamily="34" charset="0"/>
                <a:cs typeface="Arial" panose="020B0604020202020204" pitchFamily="34" charset="0"/>
              </a:rPr>
              <a:t>This sort of pupil experience captures what school is like for many children across the country.</a:t>
            </a:r>
          </a:p>
          <a:p>
            <a:pPr marL="171450" indent="-171450">
              <a:buFont typeface="Segoe UI"/>
              <a:buChar char="•"/>
            </a:pPr>
            <a:endParaRPr lang="en-GB" b="0">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It’s important to remember that our children, on the whole, benefit from a strong education system, based on effective and dedicated staff</a:t>
            </a:r>
            <a:endParaRPr lang="en-GB"/>
          </a:p>
        </p:txBody>
      </p:sp>
      <p:sp>
        <p:nvSpPr>
          <p:cNvPr id="4" name="Slide Number Placeholder 3">
            <a:extLst>
              <a:ext uri="{FF2B5EF4-FFF2-40B4-BE49-F238E27FC236}">
                <a16:creationId xmlns:a16="http://schemas.microsoft.com/office/drawing/2014/main" id="{F44E1E88-C770-541D-2D22-A79C8A5386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0178157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1902B-7918-6A0A-3A26-0A9176DFF0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B94FF4-D36F-B41C-E02F-A01A18DEB4A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C291ED1-0EAC-BC32-68AA-C073B1DA7F1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panose="020B0604020202020204" pitchFamily="34" charset="0"/>
                <a:cs typeface="Arial" panose="020B0604020202020204" pitchFamily="34" charset="0"/>
              </a:rPr>
              <a:t>Option 3: Pupil voice example - secondary</a:t>
            </a:r>
          </a:p>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1 minute [3]</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situate the learning in the session in pupil experience.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Give staff time to read the slide. </a:t>
            </a:r>
          </a:p>
          <a:p>
            <a:r>
              <a:rPr lang="en-GB" b="0">
                <a:latin typeface="Arial" panose="020B0604020202020204" pitchFamily="34" charset="0"/>
                <a:cs typeface="Arial" panose="020B0604020202020204" pitchFamily="34" charset="0"/>
              </a:rPr>
              <a:t>Then explain that…</a:t>
            </a:r>
          </a:p>
          <a:p>
            <a:pPr marL="171450" indent="-171450">
              <a:buFont typeface="Segoe UI"/>
              <a:buChar char="•"/>
            </a:pPr>
            <a:r>
              <a:rPr lang="en-GB" b="0">
                <a:latin typeface="Arial" panose="020B0604020202020204" pitchFamily="34" charset="0"/>
                <a:cs typeface="Arial" panose="020B0604020202020204" pitchFamily="34" charset="0"/>
              </a:rPr>
              <a:t>This sort of pupil experience captures what school is like for many children across the country.</a:t>
            </a:r>
          </a:p>
          <a:p>
            <a:pPr marL="171450" indent="-171450">
              <a:buFont typeface="Segoe UI"/>
              <a:buChar char="•"/>
            </a:pPr>
            <a:endParaRPr lang="en-GB" b="0">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It’s important to remember that our children, on the whole, benefit from a strong education system, based on effective and dedicated staff</a:t>
            </a:r>
            <a:endParaRPr lang="en-GB"/>
          </a:p>
        </p:txBody>
      </p:sp>
      <p:sp>
        <p:nvSpPr>
          <p:cNvPr id="4" name="Slide Number Placeholder 3">
            <a:extLst>
              <a:ext uri="{FF2B5EF4-FFF2-40B4-BE49-F238E27FC236}">
                <a16:creationId xmlns:a16="http://schemas.microsoft.com/office/drawing/2014/main" id="{7919B4C2-5BF0-CBE5-5256-B601B09D9CF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105450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B54E6-345F-0332-4BEE-4B125B5FEC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1E9ED7-E16B-B640-646F-F7CE2ECFC14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E05166A-CA47-8310-B53B-2D92EB7D1CC9}"/>
              </a:ext>
            </a:extLst>
          </p:cNvPr>
          <p:cNvSpPr>
            <a:spLocks noGrp="1"/>
          </p:cNvSpPr>
          <p:nvPr>
            <p:ph type="body" idx="1"/>
          </p:nvPr>
        </p:nvSpPr>
        <p:spPr/>
        <p:txBody>
          <a:bodyPr/>
          <a:lstStyle/>
          <a:p>
            <a:r>
              <a:rPr lang="en-GB" sz="1200" b="0" dirty="0">
                <a:solidFill>
                  <a:srgbClr val="000000"/>
                </a:solidFill>
                <a:latin typeface="Arial"/>
                <a:cs typeface="Arial"/>
              </a:rPr>
              <a:t>Time: 2 minutes [5]</a:t>
            </a:r>
          </a:p>
          <a:p>
            <a:r>
              <a:rPr lang="en-GB" sz="1200" b="0" dirty="0">
                <a:solidFill>
                  <a:srgbClr val="000000"/>
                </a:solidFill>
                <a:latin typeface="Arial"/>
                <a:cs typeface="Arial"/>
              </a:rPr>
              <a:t>Purpose: To provide some statistics demonstrating the </a:t>
            </a:r>
            <a:r>
              <a:rPr lang="en-GB" dirty="0"/>
              <a:t>positive difference to children and young people’s lives schools and colleges make every day</a:t>
            </a:r>
          </a:p>
          <a:p>
            <a:r>
              <a:rPr lang="en-GB" sz="1200" b="0" dirty="0">
                <a:solidFill>
                  <a:srgbClr val="000000"/>
                </a:solidFill>
                <a:latin typeface="Arial"/>
                <a:cs typeface="Arial"/>
              </a:rPr>
              <a:t>Guidance: Give staff time to read the slide. </a:t>
            </a:r>
          </a:p>
          <a:p>
            <a:r>
              <a:rPr lang="en-GB" sz="1200" b="0" dirty="0">
                <a:solidFill>
                  <a:srgbClr val="000000"/>
                </a:solidFill>
                <a:latin typeface="Arial"/>
                <a:cs typeface="Arial"/>
              </a:rPr>
              <a:t>Explain that…</a:t>
            </a:r>
          </a:p>
          <a:p>
            <a:pPr marL="171450" indent="-171450">
              <a:buFont typeface="Arial" panose="020B0604020202020204" pitchFamily="34" charset="0"/>
              <a:buChar char="•"/>
            </a:pPr>
            <a:r>
              <a:rPr lang="en-GB" dirty="0"/>
              <a:t>England’s post-COVID performance compares favourably with other countries, and England remains above the average for the rest of the G7 in both maths and reading.</a:t>
            </a:r>
          </a:p>
          <a:p>
            <a:pPr marL="171450" indent="-171450">
              <a:buFont typeface="Arial" panose="020B0604020202020204" pitchFamily="34" charset="0"/>
              <a:buChar char="•"/>
            </a:pPr>
            <a:r>
              <a:rPr lang="en-GB" dirty="0"/>
              <a:t>Considering both the level of attainment and the equality of performance together, only Canada, Estonia and Japan outperform England.</a:t>
            </a:r>
            <a:endParaRPr lang="en-GB" sz="1200" b="0" dirty="0">
              <a:solidFill>
                <a:srgbClr val="000000"/>
              </a:solidFill>
              <a:latin typeface="Arial"/>
              <a:cs typeface="Arial"/>
            </a:endParaRPr>
          </a:p>
          <a:p>
            <a:pPr marL="171450" indent="-171450">
              <a:buFont typeface="Arial" panose="020B0604020202020204" pitchFamily="34" charset="0"/>
              <a:buChar char="•"/>
            </a:pPr>
            <a:r>
              <a:rPr lang="en-GB" sz="1200" b="0" dirty="0">
                <a:solidFill>
                  <a:srgbClr val="000000"/>
                </a:solidFill>
                <a:latin typeface="Arial"/>
                <a:cs typeface="Arial"/>
              </a:rPr>
              <a:t>This impact has clearly been felt, with most children and young people reporting that they are happy to attend school.</a:t>
            </a:r>
          </a:p>
          <a:p>
            <a:pPr marL="171450" indent="-171450">
              <a:buFont typeface="Arial" panose="020B0604020202020204" pitchFamily="34" charset="0"/>
              <a:buChar char="•"/>
            </a:pPr>
            <a:endParaRPr lang="en-GB" sz="1200" b="0" dirty="0">
              <a:solidFill>
                <a:srgbClr val="000000"/>
              </a:solidFill>
              <a:latin typeface="Arial"/>
              <a:cs typeface="Arial"/>
            </a:endParaRPr>
          </a:p>
          <a:p>
            <a:r>
              <a:rPr lang="en-GB" sz="1200" b="0" dirty="0">
                <a:solidFill>
                  <a:srgbClr val="000000"/>
                </a:solidFill>
                <a:latin typeface="Arial"/>
                <a:cs typeface="Arial"/>
              </a:rPr>
              <a:t>Lead in: However, we know that this is not a universal experience for all children.</a:t>
            </a:r>
          </a:p>
          <a:p>
            <a:endParaRPr lang="en-GB" sz="1200" b="0" dirty="0">
              <a:solidFill>
                <a:srgbClr val="000000"/>
              </a:solidFill>
              <a:latin typeface="Arial"/>
              <a:cs typeface="Arial"/>
            </a:endParaRPr>
          </a:p>
          <a:p>
            <a:r>
              <a:rPr lang="en-GB" sz="1200" b="0" dirty="0">
                <a:solidFill>
                  <a:srgbClr val="000000"/>
                </a:solidFill>
                <a:latin typeface="Arial"/>
                <a:cs typeface="Arial"/>
              </a:rPr>
              <a:t>SOURCES: </a:t>
            </a:r>
          </a:p>
          <a:p>
            <a:pPr marL="8000" indent="-8000">
              <a:defRPr sz="1200">
                <a:solidFill>
                  <a:srgbClr val="000000"/>
                </a:solidFill>
                <a:latin typeface="Segoe UI"/>
              </a:defRPr>
            </a:pPr>
            <a:r>
              <a:rPr lang="en-GB" sz="1200" b="0" dirty="0">
                <a:solidFill>
                  <a:srgbClr val="000000"/>
                </a:solidFill>
                <a:latin typeface="Arial"/>
                <a:cs typeface="Arial"/>
              </a:rPr>
              <a:t>Farquharson, C., McKendrick, A., Ridpath, N. &amp; Tahir, I. (2024). </a:t>
            </a:r>
            <a:r>
              <a:rPr lang="en-GB" sz="1200" kern="1200" dirty="0">
                <a:solidFill>
                  <a:schemeClr val="tx1"/>
                </a:solidFill>
                <a:ea typeface="+mn-ea"/>
                <a:cs typeface="+mn-cs"/>
              </a:rPr>
              <a:t>The state of education: what awaits the next government? Institute for Fiscal Studies.</a:t>
            </a:r>
          </a:p>
          <a:p>
            <a:pPr marL="8000" marR="0" lvl="0" indent="-800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Segoe UI"/>
              </a:defRPr>
            </a:pPr>
            <a:r>
              <a:rPr lang="en-GB" sz="1200" b="0" kern="1200" dirty="0">
                <a:solidFill>
                  <a:schemeClr val="tx1"/>
                </a:solidFill>
                <a:ea typeface="+mn-ea"/>
                <a:cs typeface="+mn-cs"/>
              </a:rPr>
              <a:t>Department for Education. (2026a). </a:t>
            </a:r>
            <a:r>
              <a:rPr lang="en-GB" sz="1200" b="0" i="0" kern="1200" dirty="0">
                <a:solidFill>
                  <a:schemeClr val="tx1"/>
                </a:solidFill>
                <a:effectLst/>
                <a:ea typeface="+mn-ea"/>
                <a:cs typeface="+mn-cs"/>
              </a:rPr>
              <a:t>Parent, pupil and learner voice: March 2026</a:t>
            </a:r>
            <a:r>
              <a:rPr lang="en-GB" sz="1200" b="0" i="0" kern="1200" dirty="0">
                <a:solidFill>
                  <a:srgbClr val="000000"/>
                </a:solidFill>
                <a:effectLst/>
                <a:latin typeface="Arial"/>
                <a:ea typeface="+mn-ea"/>
                <a:cs typeface="Arial"/>
              </a:rPr>
              <a:t>.</a:t>
            </a:r>
            <a:endParaRPr lang="en-GB" sz="1200" b="0" i="0" kern="1200" dirty="0">
              <a:solidFill>
                <a:schemeClr val="tx1"/>
              </a:solidFill>
              <a:effectLst/>
              <a:ea typeface="+mn-ea"/>
              <a:cs typeface="+mn-cs"/>
            </a:endParaRPr>
          </a:p>
        </p:txBody>
      </p:sp>
      <p:sp>
        <p:nvSpPr>
          <p:cNvPr id="4" name="Slide Number Placeholder 3">
            <a:extLst>
              <a:ext uri="{FF2B5EF4-FFF2-40B4-BE49-F238E27FC236}">
                <a16:creationId xmlns:a16="http://schemas.microsoft.com/office/drawing/2014/main" id="{CA04C098-A0EB-8F00-C16E-FE8595EC155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42152650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24A0E-6ADB-014B-5F4B-7AF3C0042E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7DBEBE-D7C5-4D29-F98E-0F669E5D8AC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E89C151-8A9C-386A-1197-9D4743B619A4}"/>
              </a:ext>
            </a:extLst>
          </p:cNvPr>
          <p:cNvSpPr>
            <a:spLocks noGrp="1"/>
          </p:cNvSpPr>
          <p:nvPr>
            <p:ph type="body" idx="1"/>
          </p:nvPr>
        </p:nvSpPr>
        <p:spPr/>
        <p:txBody>
          <a:bodyPr/>
          <a:lstStyle/>
          <a:p>
            <a:r>
              <a:rPr lang="en-GB" b="0" dirty="0">
                <a:solidFill>
                  <a:srgbClr val="000000"/>
                </a:solidFill>
                <a:latin typeface="Arial"/>
                <a:cs typeface="Arial"/>
              </a:rPr>
              <a:t>Time: 12 minutes [17]</a:t>
            </a:r>
          </a:p>
          <a:p>
            <a:r>
              <a:rPr lang="en-GB" b="0" dirty="0">
                <a:solidFill>
                  <a:srgbClr val="000000"/>
                </a:solidFill>
                <a:latin typeface="Arial"/>
                <a:cs typeface="Arial"/>
              </a:rPr>
              <a:t>Purpose: To give staff an opportunity to think about the experiences of pupils at their school – both positive and more challenging ones. </a:t>
            </a:r>
          </a:p>
          <a:p>
            <a:r>
              <a:rPr lang="en-GB" b="0" dirty="0">
                <a:solidFill>
                  <a:srgbClr val="000000"/>
                </a:solidFill>
                <a:latin typeface="Arial"/>
                <a:cs typeface="Arial"/>
              </a:rPr>
              <a:t>Guidance: </a:t>
            </a:r>
          </a:p>
          <a:p>
            <a:pPr marL="171450" indent="-171450">
              <a:buFont typeface="Arial" panose="020B0604020202020204" pitchFamily="34" charset="0"/>
              <a:buChar char="•"/>
            </a:pPr>
            <a:r>
              <a:rPr lang="en-GB" b="0" dirty="0">
                <a:solidFill>
                  <a:srgbClr val="000000"/>
                </a:solidFill>
                <a:latin typeface="Arial"/>
                <a:cs typeface="Arial"/>
              </a:rPr>
              <a:t>Give two minutes for individual thinking and/or notes. </a:t>
            </a:r>
          </a:p>
          <a:p>
            <a:pPr marL="171450" indent="-171450">
              <a:buFont typeface="Arial" panose="020B0604020202020204" pitchFamily="34" charset="0"/>
              <a:buChar char="•"/>
            </a:pPr>
            <a:r>
              <a:rPr lang="en-GB" b="0" dirty="0">
                <a:solidFill>
                  <a:srgbClr val="000000"/>
                </a:solidFill>
                <a:latin typeface="Arial"/>
                <a:cs typeface="Arial"/>
              </a:rPr>
              <a:t>Allow eight minutes for paired discussion. </a:t>
            </a:r>
          </a:p>
          <a:p>
            <a:pPr marL="171450" indent="-171450">
              <a:buFont typeface="Arial" panose="020B0604020202020204" pitchFamily="34" charset="0"/>
              <a:buChar char="•"/>
            </a:pPr>
            <a:r>
              <a:rPr lang="en-GB" b="0" dirty="0">
                <a:solidFill>
                  <a:srgbClr val="000000"/>
                </a:solidFill>
                <a:latin typeface="Arial"/>
                <a:cs typeface="Arial"/>
              </a:rPr>
              <a:t>You may find it helpful to signal when four minutes is up so that both speakers get to share ideas. </a:t>
            </a:r>
          </a:p>
          <a:p>
            <a:endParaRPr lang="en-GB" b="0" dirty="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rgbClr val="000000"/>
                </a:solidFill>
                <a:latin typeface="Arial"/>
                <a:cs typeface="Arial"/>
              </a:rPr>
              <a:t>You may wish to draw out one or more examples from the discussions, highlighting important points (2 minutes has been given for this)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rgbClr val="000000"/>
                </a:solidFill>
                <a:latin typeface="Arial"/>
                <a:cs typeface="Arial"/>
              </a:rPr>
              <a:t>Alternatively, you may wish to summarise: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solidFill>
                  <a:srgbClr val="000000"/>
                </a:solidFill>
                <a:latin typeface="Arial"/>
                <a:cs typeface="Arial"/>
              </a:rPr>
              <a:t>Most children in England have a positive experience of school.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solidFill>
                  <a:srgbClr val="000000"/>
                </a:solidFill>
                <a:latin typeface="Arial"/>
                <a:cs typeface="Arial"/>
              </a:rPr>
              <a:t>But many still do not have the experience we would want.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solidFill>
                  <a:srgbClr val="000000"/>
                </a:solidFill>
                <a:latin typeface="Arial"/>
                <a:cs typeface="Arial"/>
              </a:rPr>
              <a:t>Over-represented within this group are children with additional needs.</a:t>
            </a:r>
          </a:p>
          <a:p>
            <a:endParaRPr lang="en-GB" b="0" dirty="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rgbClr val="000000"/>
                </a:solidFill>
                <a:latin typeface="Arial"/>
                <a:cs typeface="Arial"/>
              </a:rPr>
              <a:t>Lead in: This provides the context for the recent SEND reforms... </a:t>
            </a:r>
            <a:endParaRPr lang="en-GB" sz="1200" b="0" dirty="0">
              <a:solidFill>
                <a:srgbClr val="000000"/>
              </a:solidFill>
              <a:latin typeface="Arial"/>
              <a:cs typeface="Arial"/>
            </a:endParaRPr>
          </a:p>
          <a:p>
            <a:endParaRPr lang="en-GB" sz="1200" b="0" dirty="0">
              <a:solidFill>
                <a:srgbClr val="000000"/>
              </a:solidFill>
              <a:latin typeface="Arial"/>
              <a:cs typeface="Arial"/>
            </a:endParaRPr>
          </a:p>
          <a:p>
            <a:endParaRPr lang="en-GB" sz="1200" b="0" dirty="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80BAC35E-D626-0B86-E424-7225041465B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637326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7A7A7-1FEB-EC5C-52C4-27CEE7D14A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1F911C-39F7-6D1A-BC36-0A5FF5B60234}"/>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38D99067-0A6C-2AE9-144B-39F3BB4ACEFF}"/>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3692664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342F8-1543-D946-665E-62B82A1A60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ABC4F1-D2D8-C3D3-B182-DAAFFE6D434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9C083AD-5FA9-DAFE-4351-B92091E421E9}"/>
              </a:ext>
            </a:extLst>
          </p:cNvPr>
          <p:cNvSpPr>
            <a:spLocks noGrp="1"/>
          </p:cNvSpPr>
          <p:nvPr>
            <p:ph type="body" idx="1"/>
          </p:nvPr>
        </p:nvSpPr>
        <p:spPr/>
        <p:txBody>
          <a:bodyPr>
            <a:normAutofit lnSpcReduction="10000"/>
          </a:bodyPr>
          <a:lstStyle/>
          <a:p>
            <a:r>
              <a:rPr lang="en-GB" sz="1200" b="0">
                <a:solidFill>
                  <a:srgbClr val="000000"/>
                </a:solidFill>
                <a:latin typeface="Arial"/>
                <a:cs typeface="Arial"/>
              </a:rPr>
              <a:t>Time: 2 minutes [19]</a:t>
            </a:r>
          </a:p>
          <a:p>
            <a:r>
              <a:rPr lang="en-GB" sz="1200" b="0">
                <a:solidFill>
                  <a:srgbClr val="000000"/>
                </a:solidFill>
                <a:latin typeface="Arial"/>
                <a:cs typeface="Arial"/>
              </a:rPr>
              <a:t>Purpose: To provide a brief summary of the SEND reforms</a:t>
            </a:r>
          </a:p>
          <a:p>
            <a:r>
              <a:rPr lang="en-GB" sz="1200" b="0">
                <a:solidFill>
                  <a:srgbClr val="000000"/>
                </a:solidFill>
                <a:latin typeface="Arial"/>
                <a:cs typeface="Arial"/>
              </a:rPr>
              <a:t>Guidance: Give staff time to read the slide. </a:t>
            </a:r>
          </a:p>
          <a:p>
            <a:r>
              <a:rPr lang="en-GB" sz="1200" b="0">
                <a:solidFill>
                  <a:srgbClr val="000000"/>
                </a:solidFill>
                <a:latin typeface="Arial"/>
                <a:cs typeface="Arial"/>
              </a:rPr>
              <a:t>Explain that: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The system has been under strain for a while, and these reforms aim to make it fairer and more consistent.</a:t>
            </a:r>
          </a:p>
          <a:p>
            <a:pPr marL="171450" indent="-171450">
              <a:buFont typeface="Arial" panose="020B0604020202020204" pitchFamily="34" charset="0"/>
              <a:buChar char="•"/>
            </a:pPr>
            <a:r>
              <a:rPr lang="en-GB" sz="1200" b="0">
                <a:solidFill>
                  <a:srgbClr val="000000"/>
                </a:solidFill>
                <a:latin typeface="Arial"/>
                <a:cs typeface="Arial"/>
              </a:rPr>
              <a:t>Families often facing long delays getting support. </a:t>
            </a:r>
          </a:p>
          <a:p>
            <a:pPr marL="171450" indent="-171450">
              <a:buFont typeface="Arial" panose="020B0604020202020204" pitchFamily="34" charset="0"/>
              <a:buChar char="•"/>
            </a:pPr>
            <a:r>
              <a:rPr lang="en-GB" sz="1200" b="0">
                <a:solidFill>
                  <a:srgbClr val="000000"/>
                </a:solidFill>
                <a:latin typeface="Arial"/>
                <a:cs typeface="Arial"/>
              </a:rPr>
              <a:t>School staff often report that the bureaucracy around SEND takes up a lot of time, which would be better spent directly supporting pupils.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Outcomes for pupils with SEND, including exclusions and attainment, are a concern.</a:t>
            </a:r>
          </a:p>
          <a:p>
            <a:pPr marL="171450" indent="-171450">
              <a:buFont typeface="Arial" panose="020B0604020202020204" pitchFamily="34" charset="0"/>
              <a:buChar char="•"/>
            </a:pPr>
            <a:r>
              <a:rPr lang="en-GB" sz="1200" b="0">
                <a:solidFill>
                  <a:srgbClr val="000000"/>
                </a:solidFill>
                <a:latin typeface="Arial"/>
                <a:cs typeface="Arial"/>
              </a:rPr>
              <a:t>Part of the response to these challenges includes providing more high-quality professional development to all staff in primary and secondary schools</a:t>
            </a:r>
          </a:p>
          <a:p>
            <a:endParaRPr lang="en-GB" sz="1200" b="0">
              <a:solidFill>
                <a:srgbClr val="000000"/>
              </a:solidFill>
              <a:latin typeface="Arial"/>
              <a:cs typeface="Arial"/>
            </a:endParaRPr>
          </a:p>
          <a:p>
            <a:r>
              <a:rPr lang="en-GB" sz="1200" b="0">
                <a:solidFill>
                  <a:srgbClr val="000000"/>
                </a:solidFill>
                <a:latin typeface="Arial"/>
                <a:cs typeface="Arial"/>
              </a:rPr>
              <a:t>Lead in: We can see an example of some of these national challenges in data on pupil outcomes …</a:t>
            </a:r>
          </a:p>
          <a:p>
            <a:endParaRPr lang="en-GB" sz="1200" b="0">
              <a:solidFill>
                <a:srgbClr val="000000"/>
              </a:solidFill>
              <a:latin typeface="Arial"/>
              <a:cs typeface="Arial"/>
            </a:endParaRPr>
          </a:p>
          <a:p>
            <a:endParaRPr lang="en-GB" sz="1200" b="0">
              <a:solidFill>
                <a:srgbClr val="000000"/>
              </a:solidFill>
              <a:latin typeface="Arial"/>
              <a:cs typeface="Arial"/>
            </a:endParaRPr>
          </a:p>
          <a:p>
            <a:r>
              <a:rPr lang="en-GB" sz="1200" b="0">
                <a:solidFill>
                  <a:srgbClr val="000000"/>
                </a:solidFill>
                <a:latin typeface="Arial"/>
                <a:cs typeface="Arial"/>
              </a:rPr>
              <a:t>SOURCES: </a:t>
            </a:r>
          </a:p>
          <a:p>
            <a:pPr marL="8000" indent="-8000">
              <a:defRPr sz="1200">
                <a:solidFill>
                  <a:srgbClr val="000000"/>
                </a:solidFill>
                <a:latin typeface="Segoe UI"/>
              </a:defRPr>
            </a:pPr>
            <a:r>
              <a:rPr lang="en-GB" sz="1200" b="0">
                <a:solidFill>
                  <a:srgbClr val="000000"/>
                </a:solidFill>
                <a:latin typeface="Arial"/>
                <a:cs typeface="Arial"/>
              </a:rPr>
              <a:t>Department for Education (2026b). SEND Reform: putting children and young people first. </a:t>
            </a:r>
          </a:p>
          <a:p>
            <a:pPr marL="8000" indent="-8000">
              <a:defRPr sz="1200">
                <a:solidFill>
                  <a:srgbClr val="000000"/>
                </a:solidFill>
                <a:latin typeface="Segoe UI"/>
              </a:defRPr>
            </a:pPr>
            <a:r>
              <a:rPr lang="en-GB" sz="1200" b="0">
                <a:solidFill>
                  <a:srgbClr val="000000"/>
                </a:solidFill>
                <a:latin typeface="Arial"/>
                <a:cs typeface="Arial"/>
              </a:rPr>
              <a:t>Department for Education (2026c): Every child achieving and thriving. </a:t>
            </a:r>
          </a:p>
        </p:txBody>
      </p:sp>
      <p:sp>
        <p:nvSpPr>
          <p:cNvPr id="4" name="Slide Number Placeholder 3">
            <a:extLst>
              <a:ext uri="{FF2B5EF4-FFF2-40B4-BE49-F238E27FC236}">
                <a16:creationId xmlns:a16="http://schemas.microsoft.com/office/drawing/2014/main" id="{EFB37005-5610-CA41-FEC6-5B8851708DC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40814757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F6CAB-0707-9EA6-53FC-BA5D6F902F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332066-BDE4-C878-AD6E-7A27D6F71933}"/>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E5BC9BC1-F774-C3F9-B0C5-5E37BC3950B7}"/>
              </a:ext>
            </a:extLst>
          </p:cNvPr>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suggestions: Optional slides in this section</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102661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81CB9-9419-DF05-5396-B7ADF75788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D87358-36F4-6FED-0092-8565205855C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662F0DF-D77A-56EE-6F0A-22B1A16D6DDB}"/>
              </a:ext>
            </a:extLst>
          </p:cNvPr>
          <p:cNvSpPr>
            <a:spLocks noGrp="1"/>
          </p:cNvSpPr>
          <p:nvPr>
            <p:ph type="body" idx="1"/>
          </p:nvPr>
        </p:nvSpPr>
        <p:spPr/>
        <p:txBody>
          <a:bodyPr>
            <a:noAutofit/>
          </a:bodyPr>
          <a:lstStyle/>
          <a:p>
            <a:r>
              <a:rPr lang="en-GB" b="0" dirty="0">
                <a:solidFill>
                  <a:srgbClr val="000000"/>
                </a:solidFill>
                <a:latin typeface="Arial"/>
                <a:cs typeface="Arial"/>
              </a:rPr>
              <a:t>Slide Option 1: Year 1 – phonics check</a:t>
            </a:r>
          </a:p>
          <a:p>
            <a:r>
              <a:rPr lang="en-GB" b="0" dirty="0">
                <a:solidFill>
                  <a:srgbClr val="000000"/>
                </a:solidFill>
                <a:latin typeface="Arial"/>
                <a:cs typeface="Arial"/>
              </a:rPr>
              <a:t>Guidance: Suggest picking one of these slides, depending on the phase and focus within your context</a:t>
            </a:r>
          </a:p>
          <a:p>
            <a:endParaRPr lang="en-GB" b="0" dirty="0">
              <a:solidFill>
                <a:srgbClr val="000000"/>
              </a:solidFill>
              <a:latin typeface="Arial"/>
              <a:cs typeface="Arial"/>
            </a:endParaRPr>
          </a:p>
          <a:p>
            <a:r>
              <a:rPr lang="en-GB" b="0" dirty="0">
                <a:solidFill>
                  <a:srgbClr val="000000"/>
                </a:solidFill>
                <a:latin typeface="Arial"/>
                <a:cs typeface="Arial"/>
              </a:rPr>
              <a:t>Time: 2 minutes [21]</a:t>
            </a:r>
          </a:p>
          <a:p>
            <a:r>
              <a:rPr lang="en-GB" b="0" dirty="0">
                <a:solidFill>
                  <a:srgbClr val="000000"/>
                </a:solidFill>
                <a:latin typeface="Arial"/>
                <a:cs typeface="Arial"/>
              </a:rPr>
              <a:t>Purpose: To illustrate the challenges faced by the sector</a:t>
            </a:r>
          </a:p>
          <a:p>
            <a:r>
              <a:rPr lang="en-GB" b="0" dirty="0">
                <a:solidFill>
                  <a:srgbClr val="000000"/>
                </a:solidFill>
                <a:latin typeface="Arial"/>
                <a:cs typeface="Arial"/>
              </a:rPr>
              <a:t>Guidance: Give staff time to read the slide. </a:t>
            </a:r>
          </a:p>
          <a:p>
            <a:r>
              <a:rPr lang="en-GB" b="0" dirty="0">
                <a:solidFill>
                  <a:srgbClr val="000000"/>
                </a:solidFill>
                <a:latin typeface="Arial"/>
                <a:cs typeface="Arial"/>
              </a:rPr>
              <a:t>Then explain that: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kern="1200" dirty="0">
                <a:solidFill>
                  <a:srgbClr val="000000"/>
                </a:solidFill>
                <a:effectLst/>
                <a:latin typeface="Arial"/>
                <a:cs typeface="Arial"/>
              </a:rPr>
              <a:t>Children’s outcomes are still – too often and too much – determined by background or circumstances, and this has led to persistent attainment gaps.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Arial" panose="020B0604020202020204" pitchFamily="34" charset="0"/>
                <a:ea typeface="+mn-ea"/>
                <a:cs typeface="+mn-cs"/>
              </a:rPr>
              <a:t>This graph shows an overall increase over time in Year 1 pupils meeting the expected phonics standard, but persistent attainment gaps remain. By 2027, around 83% of pupils not known to be disadvantaged meet the standard, compared with 42% of pupils with SEN.</a:t>
            </a:r>
            <a:endParaRPr lang="en-GB" b="0" i="0" kern="1200" dirty="0">
              <a:solidFill>
                <a:srgbClr val="000000"/>
              </a:solidFill>
              <a:effectLst/>
              <a:latin typeface="Arial"/>
              <a:cs typeface="Arial"/>
            </a:endParaRPr>
          </a:p>
          <a:p>
            <a:pPr marL="171450" indent="-171450">
              <a:buFont typeface="Arial" panose="020B0604020202020204" pitchFamily="34" charset="0"/>
              <a:buChar char="•"/>
            </a:pPr>
            <a:r>
              <a:rPr lang="en-GB" b="0" dirty="0">
                <a:solidFill>
                  <a:srgbClr val="000000"/>
                </a:solidFill>
                <a:latin typeface="Arial"/>
                <a:cs typeface="Arial"/>
              </a:rPr>
              <a:t>This top line represents children who are not known to have special needs or disadvantage.</a:t>
            </a:r>
          </a:p>
          <a:p>
            <a:pPr marL="171450" indent="-171450">
              <a:buFont typeface="Arial" panose="020B0604020202020204" pitchFamily="34" charset="0"/>
              <a:buChar char="•"/>
            </a:pPr>
            <a:r>
              <a:rPr lang="en-GB" b="0" dirty="0">
                <a:solidFill>
                  <a:srgbClr val="000000"/>
                </a:solidFill>
                <a:latin typeface="Arial"/>
                <a:cs typeface="Arial"/>
              </a:rPr>
              <a:t>We can see a clear gap between these outcomes and the line below, which are outcomes for children from disadvantaged backgrounds.</a:t>
            </a:r>
          </a:p>
          <a:p>
            <a:pPr marL="171450" indent="-171450">
              <a:buFont typeface="Arial" panose="020B0604020202020204" pitchFamily="34" charset="0"/>
              <a:buChar char="•"/>
            </a:pPr>
            <a:r>
              <a:rPr lang="en-GB" b="0" dirty="0">
                <a:solidFill>
                  <a:srgbClr val="000000"/>
                </a:solidFill>
                <a:latin typeface="Arial"/>
                <a:cs typeface="Arial"/>
              </a:rPr>
              <a:t>This bottom line is the outcomes for children with special educational needs, with an even larger gap in the proportions meeting the expected standard.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solidFill>
                  <a:srgbClr val="000000"/>
                </a:solidFill>
                <a:latin typeface="Arial"/>
                <a:cs typeface="Arial"/>
              </a:rPr>
              <a:t>It is important to note that there is an intersection between these groups, pupils with SEN are roughly twice as likely to be on free school meals compared to their peers without SEN (Department for Education, 2026c).</a:t>
            </a:r>
          </a:p>
          <a:p>
            <a:pPr marL="0" indent="0">
              <a:buFont typeface="Segoe UI"/>
              <a:buNone/>
            </a:pPr>
            <a:endParaRPr lang="en-GB" b="0" dirty="0">
              <a:solidFill>
                <a:srgbClr val="000000"/>
              </a:solidFill>
              <a:latin typeface="Arial"/>
              <a:cs typeface="Arial"/>
            </a:endParaRPr>
          </a:p>
          <a:p>
            <a:pPr marL="0" indent="0">
              <a:buFont typeface="Segoe UI"/>
              <a:buNone/>
            </a:pPr>
            <a:r>
              <a:rPr lang="en-GB" b="0" dirty="0">
                <a:solidFill>
                  <a:srgbClr val="000000"/>
                </a:solidFill>
                <a:latin typeface="Arial"/>
                <a:cs typeface="Arial"/>
              </a:rPr>
              <a:t>Lead in: This national challenge has led to the government proposing large scale reforms, we’ll look a just a couple of them …</a:t>
            </a:r>
          </a:p>
          <a:p>
            <a:endParaRPr lang="en-GB" b="0" i="0" kern="1200" dirty="0">
              <a:solidFill>
                <a:srgbClr val="000000"/>
              </a:solidFill>
              <a:effectLst/>
              <a:latin typeface="Arial"/>
              <a:cs typeface="Arial"/>
            </a:endParaRPr>
          </a:p>
          <a:p>
            <a:r>
              <a:rPr lang="en-GB" b="0" i="0" kern="1200" dirty="0">
                <a:solidFill>
                  <a:srgbClr val="000000"/>
                </a:solidFill>
                <a:effectLst/>
                <a:latin typeface="Arial"/>
                <a:cs typeface="Arial"/>
              </a:rPr>
              <a:t>SOURCE: </a:t>
            </a:r>
          </a:p>
          <a:p>
            <a:r>
              <a:rPr lang="en-GB" b="0" dirty="0">
                <a:solidFill>
                  <a:srgbClr val="000000"/>
                </a:solidFill>
                <a:latin typeface="Arial"/>
                <a:cs typeface="Arial"/>
              </a:rPr>
              <a:t>Department for Education (2026c): Every child achieving and thriving.</a:t>
            </a:r>
          </a:p>
          <a:p>
            <a:r>
              <a:rPr lang="en-GB" b="0" dirty="0">
                <a:solidFill>
                  <a:srgbClr val="000000"/>
                </a:solidFill>
                <a:latin typeface="Arial"/>
                <a:cs typeface="Arial"/>
              </a:rPr>
              <a:t>Department for Education (2026d): </a:t>
            </a:r>
            <a:r>
              <a:rPr lang="en-GB" b="0" i="0" kern="1200" dirty="0">
                <a:solidFill>
                  <a:srgbClr val="000000"/>
                </a:solidFill>
                <a:effectLst/>
                <a:latin typeface="Arial"/>
                <a:cs typeface="Arial"/>
              </a:rPr>
              <a:t>Academic year 2024/25. Special educational needs in England</a:t>
            </a:r>
          </a:p>
          <a:p>
            <a:endParaRPr lang="en-GB" b="0" i="0" kern="1200" dirty="0">
              <a:solidFill>
                <a:srgbClr val="000000"/>
              </a:solidFill>
              <a:effectLst/>
              <a:latin typeface="Arial"/>
              <a:cs typeface="Arial"/>
            </a:endParaRPr>
          </a:p>
          <a:p>
            <a:r>
              <a:rPr lang="en-GB" b="0" i="0" kern="1200" dirty="0">
                <a:solidFill>
                  <a:srgbClr val="000000"/>
                </a:solidFill>
                <a:effectLst/>
                <a:latin typeface="Arial"/>
                <a:cs typeface="Arial"/>
              </a:rPr>
              <a:t>Graphic code: </a:t>
            </a:r>
            <a:r>
              <a:rPr lang="en-GB" b="0" dirty="0">
                <a:solidFill>
                  <a:srgbClr val="000000"/>
                </a:solidFill>
                <a:latin typeface="Arial"/>
                <a:cs typeface="Arial"/>
                <a:hlinkClick r:id="rId3"/>
              </a:rPr>
              <a:t>IHM-001-Graph</a:t>
            </a:r>
            <a:endParaRPr lang="en-GB" b="0" i="0" kern="1200" dirty="0">
              <a:solidFill>
                <a:srgbClr val="000000"/>
              </a:solidFill>
              <a:effectLst/>
              <a:latin typeface="Arial"/>
              <a:cs typeface="Arial"/>
            </a:endParaRPr>
          </a:p>
        </p:txBody>
      </p:sp>
      <p:sp>
        <p:nvSpPr>
          <p:cNvPr id="4" name="Slide Number Placeholder 3">
            <a:extLst>
              <a:ext uri="{FF2B5EF4-FFF2-40B4-BE49-F238E27FC236}">
                <a16:creationId xmlns:a16="http://schemas.microsoft.com/office/drawing/2014/main" id="{DCCB382F-5699-6CF3-92F3-78154942855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9264921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68054-6F75-F31F-67EF-AEC424E805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DB4EC5-3D82-D167-BF87-45A00BE70A6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B440095-2F2C-18BC-B2D5-0709944F1A53}"/>
              </a:ext>
            </a:extLst>
          </p:cNvPr>
          <p:cNvSpPr>
            <a:spLocks noGrp="1"/>
          </p:cNvSpPr>
          <p:nvPr>
            <p:ph type="body" idx="1"/>
          </p:nvPr>
        </p:nvSpPr>
        <p:spPr/>
        <p:txBody>
          <a:bodyPr>
            <a:noAutofit/>
          </a:bodyPr>
          <a:lstStyle/>
          <a:p>
            <a:r>
              <a:rPr lang="en-GB" b="0">
                <a:solidFill>
                  <a:srgbClr val="000000"/>
                </a:solidFill>
                <a:latin typeface="Arial"/>
                <a:cs typeface="Arial"/>
              </a:rPr>
              <a:t>Slide Option 2: KS2 – reading, writing and maths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Guidance: Suggest picking two of these slides, depending on the phase and focus within your context</a:t>
            </a:r>
          </a:p>
          <a:p>
            <a:endParaRPr lang="en-GB" b="0">
              <a:solidFill>
                <a:srgbClr val="000000"/>
              </a:solidFill>
              <a:latin typeface="Arial"/>
              <a:cs typeface="Arial"/>
            </a:endParaRPr>
          </a:p>
          <a:p>
            <a:r>
              <a:rPr lang="en-GB" b="0">
                <a:solidFill>
                  <a:srgbClr val="000000"/>
                </a:solidFill>
                <a:latin typeface="Arial"/>
                <a:cs typeface="Arial"/>
              </a:rPr>
              <a:t>Time: 2 minutes [21]</a:t>
            </a:r>
          </a:p>
          <a:p>
            <a:r>
              <a:rPr lang="en-GB" b="0">
                <a:solidFill>
                  <a:srgbClr val="000000"/>
                </a:solidFill>
                <a:latin typeface="Arial"/>
                <a:cs typeface="Arial"/>
              </a:rPr>
              <a:t>Purpose: To illustrate the challenges faced by the sector</a:t>
            </a:r>
          </a:p>
          <a:p>
            <a:r>
              <a:rPr lang="en-GB" b="0">
                <a:solidFill>
                  <a:srgbClr val="000000"/>
                </a:solidFill>
                <a:latin typeface="Arial"/>
                <a:cs typeface="Arial"/>
              </a:rPr>
              <a:t>Guidance: Give staff time to read the slide. </a:t>
            </a:r>
          </a:p>
          <a:p>
            <a:r>
              <a:rPr lang="en-GB" b="0">
                <a:solidFill>
                  <a:srgbClr val="000000"/>
                </a:solidFill>
                <a:latin typeface="Arial"/>
                <a:cs typeface="Arial"/>
              </a:rPr>
              <a:t>Then explain: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kern="1200">
                <a:solidFill>
                  <a:srgbClr val="000000"/>
                </a:solidFill>
                <a:effectLst/>
                <a:latin typeface="Arial"/>
                <a:cs typeface="Arial"/>
              </a:rPr>
              <a:t>Pupils’ outcomes are still – too often and too much – determined by background or circumstances, and this has led to persistent attainment gaps.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chemeClr val="tx1"/>
                </a:solidFill>
                <a:effectLst/>
                <a:latin typeface="Arial" panose="020B0604020202020204" pitchFamily="34" charset="0"/>
                <a:ea typeface="+mn-ea"/>
                <a:cs typeface="+mn-cs"/>
              </a:rPr>
              <a:t>This graph shows an overall increase over time in key stage 2 pupils meeting the expected standards in reading, writing and maths, but persistent attainment gaps remain. By 2027, around 70% of pupils not known to be disadvantaged meet the standard, compared with 24% of pupils with SEN.</a:t>
            </a:r>
            <a:endParaRPr lang="en-GB" b="0" i="0" kern="1200">
              <a:solidFill>
                <a:srgbClr val="000000"/>
              </a:solidFill>
              <a:effectLst/>
              <a:latin typeface="Arial"/>
              <a:cs typeface="Arial"/>
            </a:endParaRPr>
          </a:p>
          <a:p>
            <a:pPr marL="171450" indent="-171450">
              <a:buFont typeface="Arial" panose="020B0604020202020204" pitchFamily="34" charset="0"/>
              <a:buChar char="•"/>
            </a:pPr>
            <a:r>
              <a:rPr lang="en-GB" b="0">
                <a:solidFill>
                  <a:srgbClr val="000000"/>
                </a:solidFill>
                <a:latin typeface="Arial"/>
                <a:cs typeface="Arial"/>
              </a:rPr>
              <a:t>This top line represents pupils who are not known to have special needs or disadvantage.</a:t>
            </a:r>
          </a:p>
          <a:p>
            <a:pPr marL="171450" indent="-171450">
              <a:buFont typeface="Arial" panose="020B0604020202020204" pitchFamily="34" charset="0"/>
              <a:buChar char="•"/>
            </a:pPr>
            <a:r>
              <a:rPr lang="en-GB" b="0">
                <a:solidFill>
                  <a:srgbClr val="000000"/>
                </a:solidFill>
                <a:latin typeface="Arial"/>
                <a:cs typeface="Arial"/>
              </a:rPr>
              <a:t>We can see a clear gap between these outcomes and the line below, which are outcomes for disadvantaged pupils.</a:t>
            </a:r>
          </a:p>
          <a:p>
            <a:pPr marL="171450" indent="-171450">
              <a:buFont typeface="Arial" panose="020B0604020202020204" pitchFamily="34" charset="0"/>
              <a:buChar char="•"/>
            </a:pPr>
            <a:r>
              <a:rPr lang="en-GB" b="0">
                <a:solidFill>
                  <a:srgbClr val="000000"/>
                </a:solidFill>
                <a:latin typeface="Arial"/>
                <a:cs typeface="Arial"/>
              </a:rPr>
              <a:t>This bottom line is the outcomes for pupils with special educational needs, with an even larger gap in the proportions meeting the expected standard.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It is important to note that there is an intersection between these groups, pupils with SEN are roughly twice as likely to be on free school meals compared to their peers without SEN (Department for Education, 2026c).</a:t>
            </a:r>
          </a:p>
          <a:p>
            <a:pPr marL="0" indent="0">
              <a:buFont typeface="Segoe UI"/>
              <a:buNone/>
            </a:pPr>
            <a:endParaRPr lang="en-GB" b="0">
              <a:solidFill>
                <a:srgbClr val="000000"/>
              </a:solidFill>
              <a:latin typeface="Arial"/>
              <a:cs typeface="Arial"/>
            </a:endParaRPr>
          </a:p>
          <a:p>
            <a:pPr marL="0" indent="0">
              <a:buFont typeface="Segoe UI"/>
              <a:buNone/>
            </a:pPr>
            <a:r>
              <a:rPr lang="en-GB" b="0">
                <a:solidFill>
                  <a:srgbClr val="000000"/>
                </a:solidFill>
                <a:latin typeface="Arial"/>
                <a:cs typeface="Arial"/>
              </a:rPr>
              <a:t>Lead in: This national challenge has led to the government proposing large scale reforms, we’ll look a just a couple of them …</a:t>
            </a:r>
          </a:p>
          <a:p>
            <a:endParaRPr lang="en-GB" b="0" i="0" kern="1200">
              <a:solidFill>
                <a:srgbClr val="000000"/>
              </a:solidFill>
              <a:effectLst/>
              <a:latin typeface="Arial"/>
              <a:cs typeface="Arial"/>
            </a:endParaRPr>
          </a:p>
          <a:p>
            <a:r>
              <a:rPr lang="en-GB" b="0" i="0" kern="1200">
                <a:solidFill>
                  <a:srgbClr val="000000"/>
                </a:solidFill>
                <a:effectLst/>
                <a:latin typeface="Arial"/>
                <a:cs typeface="Arial"/>
              </a:rPr>
              <a:t>SOURCE</a:t>
            </a:r>
          </a:p>
          <a:p>
            <a:r>
              <a:rPr lang="en-GB" b="0">
                <a:solidFill>
                  <a:srgbClr val="000000"/>
                </a:solidFill>
                <a:latin typeface="Arial"/>
                <a:cs typeface="Arial"/>
              </a:rPr>
              <a:t>Department for Education (2026c): Every child achieving and thriving.</a:t>
            </a:r>
          </a:p>
          <a:p>
            <a:r>
              <a:rPr lang="en-GB" b="0">
                <a:solidFill>
                  <a:srgbClr val="000000"/>
                </a:solidFill>
                <a:latin typeface="Arial"/>
                <a:cs typeface="Arial"/>
              </a:rPr>
              <a:t>Department for Education (2026d): </a:t>
            </a:r>
            <a:r>
              <a:rPr lang="en-GB" b="0" i="0" kern="1200">
                <a:solidFill>
                  <a:srgbClr val="000000"/>
                </a:solidFill>
                <a:effectLst/>
                <a:latin typeface="Arial"/>
                <a:cs typeface="Arial"/>
              </a:rPr>
              <a:t>Academic year 2024/25. Special educational needs in England</a:t>
            </a:r>
          </a:p>
          <a:p>
            <a:endParaRPr lang="en-GB" b="0" i="0" kern="1200">
              <a:solidFill>
                <a:srgbClr val="000000"/>
              </a:solidFill>
              <a:effectLst/>
              <a:latin typeface="Arial"/>
              <a:cs typeface="Arial"/>
            </a:endParaRPr>
          </a:p>
          <a:p>
            <a:r>
              <a:rPr lang="en-GB" b="0" i="0" kern="1200">
                <a:solidFill>
                  <a:srgbClr val="000000"/>
                </a:solidFill>
                <a:effectLst/>
                <a:latin typeface="Arial"/>
                <a:cs typeface="Arial"/>
              </a:rPr>
              <a:t>Graphic code: </a:t>
            </a:r>
            <a:r>
              <a:rPr lang="en-GB" b="0">
                <a:solidFill>
                  <a:srgbClr val="000000"/>
                </a:solidFill>
                <a:latin typeface="Arial"/>
                <a:cs typeface="Arial"/>
                <a:hlinkClick r:id="rId3"/>
              </a:rPr>
              <a:t>IHM-002-Graph</a:t>
            </a:r>
            <a:endParaRPr lang="en-GB" b="0" i="0" kern="1200">
              <a:solidFill>
                <a:srgbClr val="000000"/>
              </a:solidFill>
              <a:effectLst/>
              <a:latin typeface="Arial"/>
              <a:cs typeface="Arial"/>
            </a:endParaRPr>
          </a:p>
        </p:txBody>
      </p:sp>
      <p:sp>
        <p:nvSpPr>
          <p:cNvPr id="4" name="Slide Number Placeholder 3">
            <a:extLst>
              <a:ext uri="{FF2B5EF4-FFF2-40B4-BE49-F238E27FC236}">
                <a16:creationId xmlns:a16="http://schemas.microsoft.com/office/drawing/2014/main" id="{E2797547-994E-B956-CC21-81AD66EA362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42812644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021E6-A456-DB2E-5C4A-00834F9799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0BC628-25C1-24FA-292C-4FFC9BE2ABC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45752DF-1EDA-F87D-191A-B5ED9CC3CD1E}"/>
              </a:ext>
            </a:extLst>
          </p:cNvPr>
          <p:cNvSpPr>
            <a:spLocks noGrp="1"/>
          </p:cNvSpPr>
          <p:nvPr>
            <p:ph type="body" idx="1"/>
          </p:nvPr>
        </p:nvSpPr>
        <p:spPr/>
        <p:txBody>
          <a:bodyPr>
            <a:noAutofit/>
          </a:bodyPr>
          <a:lstStyle/>
          <a:p>
            <a:r>
              <a:rPr lang="en-GB" b="0" dirty="0">
                <a:solidFill>
                  <a:srgbClr val="000000"/>
                </a:solidFill>
                <a:latin typeface="Arial"/>
                <a:cs typeface="Arial"/>
              </a:rPr>
              <a:t>Slide Option 3:  KS4 – Avg. Attainment 8</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rgbClr val="000000"/>
                </a:solidFill>
                <a:latin typeface="Arial"/>
                <a:cs typeface="Arial"/>
              </a:rPr>
              <a:t>Guidance: Suggest picking two of these slides, depending on the phase and focus within your context</a:t>
            </a:r>
          </a:p>
          <a:p>
            <a:endParaRPr lang="en-GB" b="0" dirty="0">
              <a:solidFill>
                <a:srgbClr val="000000"/>
              </a:solidFill>
              <a:latin typeface="Arial"/>
              <a:cs typeface="Arial"/>
            </a:endParaRPr>
          </a:p>
          <a:p>
            <a:r>
              <a:rPr lang="en-GB" b="0" dirty="0">
                <a:solidFill>
                  <a:srgbClr val="000000"/>
                </a:solidFill>
                <a:latin typeface="Arial"/>
                <a:cs typeface="Arial"/>
              </a:rPr>
              <a:t>Time: 2 minutes [21]</a:t>
            </a:r>
          </a:p>
          <a:p>
            <a:r>
              <a:rPr lang="en-GB" b="0" dirty="0">
                <a:solidFill>
                  <a:srgbClr val="000000"/>
                </a:solidFill>
                <a:latin typeface="Arial"/>
                <a:cs typeface="Arial"/>
              </a:rPr>
              <a:t>Purpose: To illustrate the challenges faced by the sector</a:t>
            </a:r>
          </a:p>
          <a:p>
            <a:r>
              <a:rPr lang="en-GB" b="0" dirty="0">
                <a:solidFill>
                  <a:srgbClr val="000000"/>
                </a:solidFill>
                <a:latin typeface="Arial"/>
                <a:cs typeface="Arial"/>
              </a:rPr>
              <a:t>Guidance: Give staff time to read the slide. </a:t>
            </a:r>
          </a:p>
          <a:p>
            <a:r>
              <a:rPr lang="en-GB" b="0" dirty="0">
                <a:solidFill>
                  <a:srgbClr val="000000"/>
                </a:solidFill>
                <a:latin typeface="Arial"/>
                <a:cs typeface="Arial"/>
              </a:rPr>
              <a:t>Then explain: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kern="1200" dirty="0">
                <a:solidFill>
                  <a:srgbClr val="000000"/>
                </a:solidFill>
                <a:effectLst/>
                <a:latin typeface="Arial"/>
                <a:cs typeface="Arial"/>
              </a:rPr>
              <a:t>Pupils’ outcomes are still – too often and too much – determined by background or circumstances, and this has led to persistent attainment gaps.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Arial" panose="020B0604020202020204" pitchFamily="34" charset="0"/>
                <a:ea typeface="+mn-ea"/>
                <a:cs typeface="+mn-cs"/>
              </a:rPr>
              <a:t>This graph shows average attainment score for key stage 4 pupils; there are persistent attainment gaps. By 2027, around 49% of pupils not known to be disadvantaged achieved the expected standard, compared with 27% of pupils with SEN.</a:t>
            </a:r>
            <a:endParaRPr lang="en-GB" b="0" i="0" kern="1200" dirty="0">
              <a:solidFill>
                <a:srgbClr val="000000"/>
              </a:solidFill>
              <a:effectLst/>
              <a:latin typeface="Arial"/>
              <a:cs typeface="Arial"/>
            </a:endParaRPr>
          </a:p>
          <a:p>
            <a:pPr marL="171450" indent="-171450">
              <a:buFont typeface="Arial" panose="020B0604020202020204" pitchFamily="34" charset="0"/>
              <a:buChar char="•"/>
            </a:pPr>
            <a:r>
              <a:rPr lang="en-GB" b="0" dirty="0">
                <a:solidFill>
                  <a:srgbClr val="000000"/>
                </a:solidFill>
                <a:latin typeface="Arial"/>
                <a:cs typeface="Arial"/>
              </a:rPr>
              <a:t>This top line represents pupils who are not known to have special needs or disadvantage.</a:t>
            </a:r>
          </a:p>
          <a:p>
            <a:pPr marL="171450" indent="-171450">
              <a:buFont typeface="Arial" panose="020B0604020202020204" pitchFamily="34" charset="0"/>
              <a:buChar char="•"/>
            </a:pPr>
            <a:r>
              <a:rPr lang="en-GB" b="0" dirty="0">
                <a:solidFill>
                  <a:srgbClr val="000000"/>
                </a:solidFill>
                <a:latin typeface="Arial"/>
                <a:cs typeface="Arial"/>
              </a:rPr>
              <a:t>We can see a clear gap between these outcomes and the line below, which are outcomes for disadvantaged pupils.</a:t>
            </a:r>
          </a:p>
          <a:p>
            <a:pPr marL="171450" indent="-171450">
              <a:buFont typeface="Arial" panose="020B0604020202020204" pitchFamily="34" charset="0"/>
              <a:buChar char="•"/>
            </a:pPr>
            <a:r>
              <a:rPr lang="en-GB" b="0" dirty="0">
                <a:solidFill>
                  <a:srgbClr val="000000"/>
                </a:solidFill>
                <a:latin typeface="Arial"/>
                <a:cs typeface="Arial"/>
              </a:rPr>
              <a:t>This bottom line is the outcomes for pupils with special educational needs, with an even larger gap in the proportions meeting the expected standard.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solidFill>
                  <a:srgbClr val="000000"/>
                </a:solidFill>
                <a:latin typeface="Arial"/>
                <a:cs typeface="Arial"/>
              </a:rPr>
              <a:t>It is important to note that there is an intersection between these groups, pupils with SEN are roughly twice as likely to be on free school meals compared to their peers without SEN (Department for Education, 2026c).</a:t>
            </a:r>
          </a:p>
          <a:p>
            <a:pPr marL="0" indent="0">
              <a:buFont typeface="Segoe UI"/>
              <a:buNone/>
            </a:pPr>
            <a:endParaRPr lang="en-GB" b="0" dirty="0">
              <a:solidFill>
                <a:srgbClr val="000000"/>
              </a:solidFill>
              <a:latin typeface="Arial"/>
              <a:cs typeface="Arial"/>
            </a:endParaRPr>
          </a:p>
          <a:p>
            <a:pPr marL="0" indent="0">
              <a:buFont typeface="Segoe UI"/>
              <a:buNone/>
            </a:pPr>
            <a:r>
              <a:rPr lang="en-GB" b="0" dirty="0">
                <a:solidFill>
                  <a:srgbClr val="000000"/>
                </a:solidFill>
                <a:latin typeface="Arial"/>
                <a:cs typeface="Arial"/>
              </a:rPr>
              <a:t>Lead in: This national challenge has led to the government proposing large scale reforms, we’ll look a just a couple of them …</a:t>
            </a:r>
          </a:p>
          <a:p>
            <a:pPr marL="0" indent="0">
              <a:buFont typeface="Segoe UI"/>
              <a:buNone/>
            </a:pPr>
            <a:endParaRPr lang="en-GB" b="0" i="0" kern="1200" dirty="0">
              <a:solidFill>
                <a:srgbClr val="000000"/>
              </a:solidFill>
              <a:effectLst/>
              <a:latin typeface="Arial"/>
              <a:cs typeface="Arial"/>
            </a:endParaRPr>
          </a:p>
          <a:p>
            <a:r>
              <a:rPr lang="en-GB" b="0" i="0" kern="1200" dirty="0">
                <a:solidFill>
                  <a:srgbClr val="000000"/>
                </a:solidFill>
                <a:effectLst/>
                <a:latin typeface="Arial"/>
                <a:cs typeface="Arial"/>
              </a:rPr>
              <a:t>SOURCE: </a:t>
            </a:r>
          </a:p>
          <a:p>
            <a:r>
              <a:rPr lang="en-GB" b="0" dirty="0">
                <a:solidFill>
                  <a:srgbClr val="000000"/>
                </a:solidFill>
                <a:latin typeface="Arial"/>
                <a:cs typeface="Arial"/>
              </a:rPr>
              <a:t>Department for Education (2026c): Every child achieving and thriving.</a:t>
            </a:r>
          </a:p>
          <a:p>
            <a:r>
              <a:rPr lang="en-GB" b="0" dirty="0">
                <a:solidFill>
                  <a:srgbClr val="000000"/>
                </a:solidFill>
                <a:latin typeface="Arial"/>
                <a:cs typeface="Arial"/>
              </a:rPr>
              <a:t>Department for Education (2026d): </a:t>
            </a:r>
            <a:r>
              <a:rPr lang="en-GB" b="0" i="0" kern="1200" dirty="0">
                <a:solidFill>
                  <a:srgbClr val="000000"/>
                </a:solidFill>
                <a:effectLst/>
                <a:latin typeface="Arial"/>
                <a:cs typeface="Arial"/>
              </a:rPr>
              <a:t>Academic year 2024/25. Special educational needs in England</a:t>
            </a:r>
          </a:p>
          <a:p>
            <a:endParaRPr lang="en-GB" b="0" dirty="0">
              <a:solidFill>
                <a:srgbClr val="000000"/>
              </a:solidFill>
              <a:latin typeface="Arial"/>
              <a:cs typeface="Arial"/>
            </a:endParaRPr>
          </a:p>
          <a:p>
            <a:r>
              <a:rPr lang="en-GB" b="0" dirty="0">
                <a:solidFill>
                  <a:srgbClr val="000000"/>
                </a:solidFill>
                <a:latin typeface="Arial"/>
                <a:cs typeface="Arial"/>
              </a:rPr>
              <a:t>Graphic code: </a:t>
            </a:r>
            <a:r>
              <a:rPr lang="en-GB" b="0" dirty="0">
                <a:solidFill>
                  <a:srgbClr val="000000"/>
                </a:solidFill>
                <a:latin typeface="Arial"/>
                <a:cs typeface="Arial"/>
                <a:hlinkClick r:id="rId3"/>
              </a:rPr>
              <a:t>IHM-003-Graph</a:t>
            </a:r>
            <a:endParaRPr lang="en-GB" b="0" dirty="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BC86A5C1-7123-51CC-B0AD-0E597E0F74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5282069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B9B8A-C740-174B-EE0C-F3469FA9BC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FE0E14-8C51-0BB2-C5A7-EAEA2721210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71FAF9B-AC64-F5E1-5365-BBF89C99F81B}"/>
              </a:ext>
            </a:extLst>
          </p:cNvPr>
          <p:cNvSpPr>
            <a:spLocks noGrp="1"/>
          </p:cNvSpPr>
          <p:nvPr>
            <p:ph type="body" idx="1"/>
          </p:nvPr>
        </p:nvSpPr>
        <p:spPr/>
        <p:txBody>
          <a:bodyPr/>
          <a:lstStyle/>
          <a:p>
            <a:r>
              <a:rPr lang="en-GB" sz="1200" b="0" dirty="0">
                <a:solidFill>
                  <a:srgbClr val="000000"/>
                </a:solidFill>
                <a:latin typeface="Arial"/>
                <a:cs typeface="Arial"/>
              </a:rPr>
              <a:t>Slide Option 4: Discussion of your own context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000000"/>
                </a:solidFill>
                <a:latin typeface="Arial"/>
                <a:cs typeface="Arial"/>
              </a:rPr>
              <a:t>Guidance: Suggest picking two of the ‘our context’ slides, depending on the phase and focus within your context</a:t>
            </a:r>
          </a:p>
          <a:p>
            <a:endParaRPr lang="en-GB" sz="1200" b="0" dirty="0">
              <a:solidFill>
                <a:srgbClr val="000000"/>
              </a:solidFill>
              <a:latin typeface="Arial"/>
              <a:cs typeface="Arial"/>
            </a:endParaRPr>
          </a:p>
          <a:p>
            <a:r>
              <a:rPr lang="en-GB" sz="1200" b="0" dirty="0">
                <a:solidFill>
                  <a:srgbClr val="000000"/>
                </a:solidFill>
                <a:latin typeface="Arial"/>
                <a:cs typeface="Arial"/>
              </a:rPr>
              <a:t>Time: 2 minutes [23] </a:t>
            </a:r>
          </a:p>
          <a:p>
            <a:r>
              <a:rPr lang="en-GB" sz="1200" b="0" dirty="0">
                <a:solidFill>
                  <a:srgbClr val="000000"/>
                </a:solidFill>
                <a:latin typeface="Arial"/>
                <a:cs typeface="Arial"/>
              </a:rPr>
              <a:t>Purpose: To illustrate the strengths and challenges in our own setting</a:t>
            </a:r>
          </a:p>
          <a:p>
            <a:endParaRPr lang="en-GB" sz="1200" b="0" dirty="0">
              <a:solidFill>
                <a:srgbClr val="000000"/>
              </a:solidFill>
              <a:latin typeface="Arial"/>
              <a:cs typeface="Arial"/>
            </a:endParaRPr>
          </a:p>
          <a:p>
            <a:r>
              <a:rPr lang="en-GB" sz="1200" b="0" dirty="0">
                <a:solidFill>
                  <a:srgbClr val="000000"/>
                </a:solidFill>
                <a:latin typeface="Arial"/>
                <a:cs typeface="Arial"/>
              </a:rPr>
              <a:t>Suggestion: You may wish to share data from your own context. Some examples to consider below:</a:t>
            </a:r>
          </a:p>
          <a:p>
            <a:pPr marL="171450" indent="-171450">
              <a:buFont typeface="Arial" panose="020B0604020202020204" pitchFamily="34" charset="0"/>
              <a:buChar char="•"/>
            </a:pPr>
            <a:r>
              <a:rPr lang="en-GB" sz="1200" b="0" kern="1200" dirty="0">
                <a:solidFill>
                  <a:srgbClr val="000000"/>
                </a:solidFill>
                <a:effectLst/>
                <a:latin typeface="Arial"/>
                <a:cs typeface="Arial"/>
              </a:rPr>
              <a:t>The different roles in a school and how they contribute to inclusion</a:t>
            </a:r>
            <a:r>
              <a:rPr lang="en-GB" sz="1200" b="0" dirty="0">
                <a:solidFill>
                  <a:srgbClr val="000000"/>
                </a:solidFill>
                <a:latin typeface="Arial"/>
                <a:cs typeface="Arial"/>
              </a:rPr>
              <a:t>.</a:t>
            </a:r>
          </a:p>
          <a:p>
            <a:pPr marL="171450" indent="-171450">
              <a:buFont typeface="Arial" panose="020B0604020202020204" pitchFamily="34" charset="0"/>
              <a:buChar char="•"/>
            </a:pPr>
            <a:r>
              <a:rPr lang="en-GB" sz="1200" b="0" kern="1200" dirty="0">
                <a:solidFill>
                  <a:srgbClr val="000000"/>
                </a:solidFill>
                <a:effectLst/>
                <a:latin typeface="Arial"/>
                <a:cs typeface="Arial"/>
              </a:rPr>
              <a:t>Some examples of current strengths in the school’s inclusion and SEND provision.</a:t>
            </a:r>
          </a:p>
          <a:p>
            <a:pPr marL="171450" indent="-171450">
              <a:buFont typeface="Arial" panose="020B0604020202020204" pitchFamily="34" charset="0"/>
              <a:buChar char="•"/>
            </a:pPr>
            <a:r>
              <a:rPr lang="en-GB" sz="1200" b="0" kern="1200" dirty="0">
                <a:solidFill>
                  <a:srgbClr val="000000"/>
                </a:solidFill>
                <a:effectLst/>
                <a:latin typeface="Arial"/>
                <a:cs typeface="Arial"/>
              </a:rPr>
              <a:t>Your school values and how they support inclusion.</a:t>
            </a:r>
          </a:p>
          <a:p>
            <a:pPr marL="171450" indent="-171450">
              <a:buFont typeface="Arial" panose="020B0604020202020204" pitchFamily="34" charset="0"/>
              <a:buChar char="•"/>
            </a:pPr>
            <a:r>
              <a:rPr lang="en-GB" sz="1200" b="0" kern="1200" dirty="0">
                <a:solidFill>
                  <a:srgbClr val="000000"/>
                </a:solidFill>
                <a:effectLst/>
                <a:latin typeface="Arial"/>
                <a:cs typeface="Arial"/>
              </a:rPr>
              <a:t>School data related to outcomes for pupils with SEND</a:t>
            </a:r>
            <a:endParaRPr lang="en-GB" sz="1200" b="0" dirty="0">
              <a:solidFill>
                <a:srgbClr val="000000"/>
              </a:solidFill>
              <a:latin typeface="Arial"/>
              <a:cs typeface="Arial"/>
            </a:endParaRPr>
          </a:p>
          <a:p>
            <a:endParaRPr lang="en-GB" sz="1200" b="0" dirty="0">
              <a:solidFill>
                <a:srgbClr val="000000"/>
              </a:solidFill>
              <a:latin typeface="Arial"/>
              <a:cs typeface="Arial"/>
            </a:endParaRPr>
          </a:p>
          <a:p>
            <a:pPr marL="0" indent="0">
              <a:buFont typeface="Segoe UI"/>
              <a:buNone/>
            </a:pPr>
            <a:r>
              <a:rPr lang="en-GB" sz="1200" b="0" dirty="0">
                <a:solidFill>
                  <a:srgbClr val="000000"/>
                </a:solidFill>
                <a:latin typeface="Arial"/>
                <a:cs typeface="Arial"/>
              </a:rPr>
              <a:t>Lead in: </a:t>
            </a:r>
            <a:r>
              <a:rPr lang="en-GB" b="0" dirty="0">
                <a:solidFill>
                  <a:srgbClr val="000000"/>
                </a:solidFill>
                <a:latin typeface="Arial"/>
                <a:cs typeface="Arial"/>
              </a:rPr>
              <a:t>This national challenge has led to the government proposing large scale reforms, we’ll look a just a couple of them …</a:t>
            </a:r>
          </a:p>
          <a:p>
            <a:endParaRPr lang="en-GB" sz="1200" b="0" dirty="0">
              <a:solidFill>
                <a:srgbClr val="000000"/>
              </a:solidFill>
              <a:latin typeface="Arial"/>
              <a:cs typeface="Arial"/>
            </a:endParaRPr>
          </a:p>
          <a:p>
            <a:endParaRPr lang="en-GB" sz="1200" b="0" dirty="0">
              <a:solidFill>
                <a:srgbClr val="000000"/>
              </a:solidFill>
              <a:latin typeface="Arial"/>
              <a:cs typeface="Arial"/>
            </a:endParaRPr>
          </a:p>
          <a:p>
            <a:endParaRPr lang="en-GB" sz="1200" b="0" dirty="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F8A690CE-7FEE-F85A-480C-A9EBE5A4DE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8124033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1E3BF-86FF-CBAA-E2CF-21B1BD743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300D35-86C3-AD1B-0CDD-3749A9640CD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DDA69A9-3502-AC74-B35C-1CCCB606F655}"/>
              </a:ext>
            </a:extLst>
          </p:cNvPr>
          <p:cNvSpPr>
            <a:spLocks noGrp="1"/>
          </p:cNvSpPr>
          <p:nvPr>
            <p:ph type="body" idx="1"/>
          </p:nvPr>
        </p:nvSpPr>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example: Illustrating your own context</a:t>
            </a:r>
          </a:p>
          <a:p>
            <a:endParaRPr lang="en-GB" sz="1200" b="0">
              <a:solidFill>
                <a:srgbClr val="000000"/>
              </a:solidFill>
              <a:latin typeface="Arial"/>
              <a:cs typeface="Arial"/>
            </a:endParaRPr>
          </a:p>
          <a:p>
            <a:endParaRPr lang="en-GB" sz="1200" b="0">
              <a:solidFill>
                <a:srgbClr val="000000"/>
              </a:solidFill>
              <a:latin typeface="Arial"/>
              <a:cs typeface="Arial"/>
            </a:endParaRPr>
          </a:p>
          <a:p>
            <a:r>
              <a:rPr lang="en-GB" sz="1200" b="0">
                <a:solidFill>
                  <a:srgbClr val="000000"/>
                </a:solidFill>
                <a:latin typeface="Arial"/>
                <a:cs typeface="Arial"/>
              </a:rPr>
              <a:t>Graphics code:</a:t>
            </a:r>
          </a:p>
          <a:p>
            <a:r>
              <a:rPr lang="en-GB" sz="1200" b="0">
                <a:solidFill>
                  <a:srgbClr val="000000"/>
                </a:solidFill>
                <a:latin typeface="Arial"/>
                <a:cs typeface="Arial"/>
                <a:hlinkClick r:id="rId3"/>
              </a:rPr>
              <a:t>IHM-005-Context-1</a:t>
            </a:r>
            <a:endParaRPr lang="en-GB" sz="1200" b="0">
              <a:solidFill>
                <a:srgbClr val="000000"/>
              </a:solidFill>
              <a:latin typeface="Arial"/>
              <a:cs typeface="Arial"/>
            </a:endParaRPr>
          </a:p>
          <a:p>
            <a:r>
              <a:rPr lang="en-GB" sz="1200" b="0">
                <a:solidFill>
                  <a:srgbClr val="000000"/>
                </a:solidFill>
                <a:latin typeface="Arial"/>
                <a:cs typeface="Arial"/>
                <a:hlinkClick r:id="rId4"/>
              </a:rPr>
              <a:t>IHM-005-Context-2</a:t>
            </a:r>
            <a:endParaRPr lang="en-GB" sz="1200" b="0">
              <a:solidFill>
                <a:srgbClr val="000000"/>
              </a:solidFill>
              <a:latin typeface="Arial"/>
              <a:cs typeface="Arial"/>
            </a:endParaRPr>
          </a:p>
          <a:p>
            <a:r>
              <a:rPr lang="en-GB" sz="1200" b="0">
                <a:solidFill>
                  <a:srgbClr val="000000"/>
                </a:solidFill>
                <a:latin typeface="Arial"/>
                <a:cs typeface="Arial"/>
                <a:hlinkClick r:id="rId5"/>
              </a:rPr>
              <a:t>IHM-005-Context-3</a:t>
            </a:r>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161BF510-4A06-1EAE-32F9-605DF0BD4D50}"/>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8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9386910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43CC2-03BF-594A-558E-C55CAD5958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B97031-1273-E2E2-EC62-D43A434CC01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C8B3456-5980-05B7-75E7-5B2D399691B8}"/>
              </a:ext>
            </a:extLst>
          </p:cNvPr>
          <p:cNvSpPr>
            <a:spLocks noGrp="1"/>
          </p:cNvSpPr>
          <p:nvPr>
            <p:ph type="body" idx="1"/>
          </p:nvPr>
        </p:nvSpPr>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example: Illustrating your own context</a:t>
            </a: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C70B6E46-164E-942B-B48F-01624C607FA0}"/>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8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546082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EF08B-BAE1-832C-98EA-BDD7C6A4EC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A1DFF5-2A47-77C2-EC69-2736469CE31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93E763B-584C-8DD8-9B6F-7847069078F4}"/>
              </a:ext>
            </a:extLst>
          </p:cNvPr>
          <p:cNvSpPr>
            <a:spLocks noGrp="1"/>
          </p:cNvSpPr>
          <p:nvPr>
            <p:ph type="body" idx="1"/>
          </p:nvPr>
        </p:nvSpPr>
        <p:spPr/>
        <p:txBody>
          <a:bodyPr/>
          <a:lstStyle/>
          <a:p>
            <a:r>
              <a:rPr lang="en-GB" sz="1200" b="0">
                <a:solidFill>
                  <a:srgbClr val="000000"/>
                </a:solidFill>
                <a:latin typeface="Arial"/>
                <a:cs typeface="Arial"/>
              </a:rPr>
              <a:t>Time: 2 minutes [25]</a:t>
            </a:r>
          </a:p>
          <a:p>
            <a:r>
              <a:rPr lang="en-GB" sz="1200" b="0">
                <a:solidFill>
                  <a:srgbClr val="000000"/>
                </a:solidFill>
                <a:latin typeface="Arial"/>
                <a:cs typeface="Arial"/>
              </a:rPr>
              <a:t>Purpose: To provide a brief summary of the SEND reforms</a:t>
            </a:r>
          </a:p>
          <a:p>
            <a:r>
              <a:rPr lang="en-GB" sz="1200" b="0">
                <a:solidFill>
                  <a:srgbClr val="000000"/>
                </a:solidFill>
                <a:latin typeface="Arial"/>
                <a:cs typeface="Arial"/>
              </a:rPr>
              <a:t>Guidance: Give staff time to read the slide. </a:t>
            </a:r>
          </a:p>
          <a:p>
            <a:r>
              <a:rPr lang="en-GB" sz="1200" b="0">
                <a:solidFill>
                  <a:srgbClr val="000000"/>
                </a:solidFill>
                <a:latin typeface="Arial"/>
                <a:ea typeface="Arial"/>
                <a:cs typeface="Arial"/>
              </a:rPr>
              <a:t>Explain that…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solidFill>
                  <a:srgbClr val="000000"/>
                </a:solidFill>
                <a:latin typeface="Arial"/>
                <a:ea typeface="Arial"/>
                <a:cs typeface="Arial"/>
              </a:rPr>
              <a:t>There’s a focus on early identification, clearer national standards based on evidence, and building partnerships between education, health and care.</a:t>
            </a:r>
          </a:p>
          <a:p>
            <a:pPr marL="171450" indent="-171450">
              <a:buFont typeface="Arial" panose="020B0604020202020204" pitchFamily="34" charset="0"/>
              <a:buChar char="•"/>
            </a:pPr>
            <a:r>
              <a:rPr lang="en-GB" sz="1200">
                <a:solidFill>
                  <a:srgbClr val="000000"/>
                </a:solidFill>
                <a:latin typeface="Arial"/>
                <a:ea typeface="Arial"/>
                <a:cs typeface="Arial"/>
              </a:rPr>
              <a:t>The reforms put children and young people at the centre, aiming for a simpler and fairer system.</a:t>
            </a:r>
          </a:p>
          <a:p>
            <a:pPr marL="171450" indent="-171450">
              <a:buFont typeface="Arial" panose="020B0604020202020204" pitchFamily="34" charset="0"/>
              <a:buChar char="•"/>
            </a:pPr>
            <a:r>
              <a:rPr lang="en-GB" sz="1200" b="0">
                <a:solidFill>
                  <a:srgbClr val="000000"/>
                </a:solidFill>
                <a:latin typeface="Arial"/>
                <a:cs typeface="Arial"/>
              </a:rPr>
              <a:t>The goal is to improve outcomes and make support more consistent, so every pupil and learner can thrive.</a:t>
            </a:r>
          </a:p>
          <a:p>
            <a:endParaRPr lang="en-GB" sz="1200" b="0">
              <a:solidFill>
                <a:srgbClr val="000000"/>
              </a:solidFill>
              <a:latin typeface="Arial"/>
              <a:cs typeface="Arial"/>
            </a:endParaRPr>
          </a:p>
          <a:p>
            <a:r>
              <a:rPr lang="en-GB" sz="1200" b="0">
                <a:solidFill>
                  <a:srgbClr val="000000"/>
                </a:solidFill>
                <a:latin typeface="Arial"/>
                <a:cs typeface="Arial"/>
              </a:rPr>
              <a:t>Lead in: To help achieve these aims, the government is changing how identification and support are approached. They have proposed five Areas of Development when it comes to supporting learners with additional needs …</a:t>
            </a:r>
          </a:p>
          <a:p>
            <a:endParaRPr lang="en-GB" sz="1200" b="0">
              <a:solidFill>
                <a:srgbClr val="000000"/>
              </a:solidFill>
              <a:latin typeface="Arial"/>
              <a:cs typeface="Arial"/>
            </a:endParaRPr>
          </a:p>
          <a:p>
            <a:r>
              <a:rPr lang="en-GB" sz="1200" b="0">
                <a:solidFill>
                  <a:srgbClr val="000000"/>
                </a:solidFill>
                <a:latin typeface="Arial"/>
                <a:cs typeface="Arial"/>
              </a:rPr>
              <a:t>SOURCES: </a:t>
            </a:r>
          </a:p>
          <a:p>
            <a:pPr marL="8000" indent="-8000">
              <a:defRPr sz="1200">
                <a:solidFill>
                  <a:srgbClr val="000000"/>
                </a:solidFill>
                <a:latin typeface="Segoe UI"/>
              </a:defRPr>
            </a:pPr>
            <a:r>
              <a:rPr lang="en-GB" sz="1200" b="0">
                <a:solidFill>
                  <a:srgbClr val="000000"/>
                </a:solidFill>
                <a:latin typeface="Arial"/>
                <a:cs typeface="Arial"/>
              </a:rPr>
              <a:t>Department for Education (2026b). SEND Reform: putting children and young people first</a:t>
            </a:r>
          </a:p>
          <a:p>
            <a:pPr marL="8000" indent="-8000">
              <a:defRPr sz="1200">
                <a:solidFill>
                  <a:srgbClr val="000000"/>
                </a:solidFill>
                <a:latin typeface="Segoe UI"/>
              </a:defRPr>
            </a:pPr>
            <a:r>
              <a:rPr lang="en-GB" sz="1200" b="0">
                <a:solidFill>
                  <a:srgbClr val="000000"/>
                </a:solidFill>
                <a:latin typeface="Arial"/>
                <a:cs typeface="Arial"/>
              </a:rPr>
              <a:t>Department for Education (2026c): Every child achieving and thriving. </a:t>
            </a: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A293FB15-1E25-C8F1-7679-E3A6F0AC51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0009645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D5AD2-B3E6-27FF-C4D2-23C48BF1A3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54B251-045D-9594-F7D8-AFC2739DAF1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3A9D560-45D6-F0CB-F1DC-39A2F30CD884}"/>
              </a:ext>
            </a:extLst>
          </p:cNvPr>
          <p:cNvSpPr>
            <a:spLocks noGrp="1"/>
          </p:cNvSpPr>
          <p:nvPr>
            <p:ph type="body" idx="1"/>
          </p:nvPr>
        </p:nvSpPr>
        <p:spPr/>
        <p:txBody>
          <a:bodyPr>
            <a:noAutofit/>
          </a:bodyPr>
          <a:lstStyle/>
          <a:p>
            <a:r>
              <a:rPr lang="en-GB" sz="1200" b="0">
                <a:solidFill>
                  <a:srgbClr val="000000"/>
                </a:solidFill>
                <a:latin typeface="Arial"/>
                <a:cs typeface="Arial"/>
              </a:rPr>
              <a:t>Time: 3 minutes [28]</a:t>
            </a:r>
          </a:p>
          <a:p>
            <a:r>
              <a:rPr lang="en-GB" sz="1200" b="0">
                <a:solidFill>
                  <a:srgbClr val="000000"/>
                </a:solidFill>
                <a:latin typeface="Arial"/>
                <a:cs typeface="Arial"/>
              </a:rPr>
              <a:t>Purpose: To introduce the five areas of development</a:t>
            </a:r>
          </a:p>
          <a:p>
            <a:r>
              <a:rPr lang="en-GB" sz="1200" b="0">
                <a:solidFill>
                  <a:srgbClr val="000000"/>
                </a:solidFill>
                <a:latin typeface="Arial"/>
                <a:cs typeface="Arial"/>
              </a:rPr>
              <a:t>Guidance: Give staff time to read the slide. Then explain that…</a:t>
            </a:r>
          </a:p>
          <a:p>
            <a:pPr marL="171450" indent="-171450">
              <a:buFont typeface="Segoe UI"/>
              <a:buChar char="•"/>
            </a:pPr>
            <a:r>
              <a:rPr lang="en-GB" sz="1200" b="0">
                <a:solidFill>
                  <a:srgbClr val="000000"/>
                </a:solidFill>
                <a:latin typeface="Arial"/>
                <a:cs typeface="Arial"/>
              </a:rPr>
              <a:t>The SEND reforms propose new ‘Areas of Development’ to replace the current ‘Areas of Need’.</a:t>
            </a:r>
          </a:p>
          <a:p>
            <a:pPr marL="171450" indent="-171450">
              <a:buFont typeface="Segoe UI"/>
              <a:buChar char="•"/>
            </a:pPr>
            <a:r>
              <a:rPr lang="en-GB" sz="1200" b="0">
                <a:solidFill>
                  <a:srgbClr val="000000"/>
                </a:solidFill>
                <a:latin typeface="Arial"/>
                <a:cs typeface="Arial"/>
              </a:rPr>
              <a:t>The move to five areas of development recognises that many children, including those with diagnoses such as autism or ADHD, have a unique profile of strengths and challenges across different aspects of development.</a:t>
            </a:r>
          </a:p>
          <a:p>
            <a:pPr marL="171450" indent="-171450">
              <a:buFont typeface="Segoe UI"/>
              <a:buChar char="•"/>
            </a:pPr>
            <a:r>
              <a:rPr lang="en-GB" sz="1200" b="0" kern="1200">
                <a:solidFill>
                  <a:srgbClr val="000000"/>
                </a:solidFill>
                <a:effectLst/>
                <a:latin typeface="Arial"/>
                <a:cs typeface="Arial"/>
              </a:rPr>
              <a:t>However, these are not only related to pupils with a diagnosis. The new Areas of Development better reflect key areas of child development and move away from the categorisation of children and reliance on diagnosis - so that a diagnosis isn’t necessary for a child to access the support they need.</a:t>
            </a:r>
          </a:p>
          <a:p>
            <a:pPr marL="171450" indent="-171450">
              <a:buFont typeface="Segoe UI"/>
              <a:buChar char="•"/>
            </a:pPr>
            <a:r>
              <a:rPr lang="en-GB" sz="1200" b="0" kern="1200">
                <a:solidFill>
                  <a:srgbClr val="000000"/>
                </a:solidFill>
                <a:effectLst/>
                <a:latin typeface="Arial"/>
                <a:cs typeface="Arial"/>
              </a:rPr>
              <a:t>This will make it easier for staff to remove barriers effectively, and in an evidence-based way.</a:t>
            </a:r>
            <a:endParaRPr lang="en-GB" sz="1200" b="0">
              <a:solidFill>
                <a:srgbClr val="000000"/>
              </a:solidFill>
              <a:latin typeface="Arial"/>
              <a:cs typeface="Arial"/>
            </a:endParaRPr>
          </a:p>
          <a:p>
            <a:pPr marL="171450" indent="-171450">
              <a:buFont typeface="Segoe UI"/>
              <a:buChar char="•"/>
            </a:pPr>
            <a:r>
              <a:rPr lang="en-GB" sz="1200" b="0">
                <a:solidFill>
                  <a:srgbClr val="000000"/>
                </a:solidFill>
                <a:latin typeface="Arial"/>
                <a:cs typeface="Arial"/>
              </a:rPr>
              <a:t>The five proposed ‘Areas of Development’ are proposed as (Department for Education, 2023, Figure 5)</a:t>
            </a:r>
          </a:p>
          <a:p>
            <a:pPr marL="628650" lvl="1" indent="-171450">
              <a:buFont typeface="Segoe UI"/>
              <a:buChar char="•"/>
            </a:pPr>
            <a:r>
              <a:rPr lang="en-GB" sz="1200" b="0">
                <a:solidFill>
                  <a:srgbClr val="000000"/>
                </a:solidFill>
                <a:latin typeface="Arial"/>
                <a:cs typeface="Arial"/>
              </a:rPr>
              <a:t>Executive function – Skills for organising, planning, remembering and managing tasks.</a:t>
            </a:r>
          </a:p>
          <a:p>
            <a:pPr marL="628650" lvl="1" indent="-171450">
              <a:buFont typeface="Segoe UI"/>
              <a:buChar char="•"/>
            </a:pPr>
            <a:r>
              <a:rPr lang="en-GB" sz="1200" b="0">
                <a:solidFill>
                  <a:srgbClr val="000000"/>
                </a:solidFill>
                <a:latin typeface="Arial"/>
                <a:cs typeface="Arial"/>
              </a:rPr>
              <a:t>Speech, language and communication – Understanding and using language to interact and learn.</a:t>
            </a:r>
          </a:p>
          <a:p>
            <a:pPr marL="628650" lvl="1" indent="-171450">
              <a:buFont typeface="Segoe UI"/>
              <a:buChar char="•"/>
            </a:pPr>
            <a:r>
              <a:rPr lang="en-GB" sz="1200" b="0">
                <a:solidFill>
                  <a:srgbClr val="000000"/>
                </a:solidFill>
                <a:latin typeface="Arial"/>
                <a:cs typeface="Arial"/>
              </a:rPr>
              <a:t>Social and emotional – Building relationships, managing feelings and social interaction.</a:t>
            </a:r>
          </a:p>
          <a:p>
            <a:pPr marL="628650" lvl="1" indent="-171450">
              <a:buFont typeface="Segoe UI"/>
              <a:buChar char="•"/>
            </a:pPr>
            <a:r>
              <a:rPr lang="en-GB" sz="1200" b="0">
                <a:solidFill>
                  <a:srgbClr val="000000"/>
                </a:solidFill>
                <a:latin typeface="Arial"/>
                <a:cs typeface="Arial"/>
              </a:rPr>
              <a:t>Sensory – Processing and responding to sensory information (such as sight, sound, touch).</a:t>
            </a:r>
          </a:p>
          <a:p>
            <a:pPr marL="628650" lvl="1" indent="-171450">
              <a:buFont typeface="Segoe UI"/>
              <a:buChar char="•"/>
            </a:pPr>
            <a:r>
              <a:rPr lang="en-GB" sz="1200" b="0">
                <a:solidFill>
                  <a:srgbClr val="000000"/>
                </a:solidFill>
                <a:latin typeface="Arial"/>
                <a:cs typeface="Arial"/>
              </a:rPr>
              <a:t>Motor and physical – Movement, coordination and physical health needs.</a:t>
            </a:r>
          </a:p>
          <a:p>
            <a:pPr marL="171450" lvl="0" indent="-171450">
              <a:buFont typeface="Segoe UI"/>
              <a:buChar char="•"/>
            </a:pPr>
            <a:r>
              <a:rPr lang="en-GB" sz="1200" b="0">
                <a:solidFill>
                  <a:srgbClr val="000000"/>
                </a:solidFill>
                <a:latin typeface="Arial"/>
                <a:cs typeface="Arial"/>
              </a:rPr>
              <a:t>This new framework aims to help staff identify and support needs more holistically and consistently. [NOTE: This is just a brief introduction. Later sessions look at each of these areas of development in turn]</a:t>
            </a:r>
          </a:p>
          <a:p>
            <a:pPr marL="0" indent="0">
              <a:buFont typeface="Segoe UI"/>
              <a:buNone/>
            </a:pPr>
            <a:endParaRPr lang="en-GB" sz="1200" b="0">
              <a:solidFill>
                <a:srgbClr val="000000"/>
              </a:solidFill>
              <a:latin typeface="Arial"/>
              <a:cs typeface="Arial"/>
            </a:endParaRPr>
          </a:p>
          <a:p>
            <a:pPr marL="0" indent="0">
              <a:buFont typeface="Segoe UI"/>
              <a:buNone/>
            </a:pPr>
            <a:r>
              <a:rPr lang="en-GB" sz="1200" b="0">
                <a:solidFill>
                  <a:srgbClr val="000000"/>
                </a:solidFill>
                <a:latin typeface="Arial"/>
                <a:cs typeface="Arial"/>
              </a:rPr>
              <a:t>NOTE: </a:t>
            </a:r>
            <a:r>
              <a:rPr lang="en-GB" sz="1200" b="0" kern="1200">
                <a:solidFill>
                  <a:srgbClr val="000000"/>
                </a:solidFill>
                <a:effectLst/>
                <a:latin typeface="Arial"/>
                <a:cs typeface="Arial"/>
              </a:rPr>
              <a:t>The final Areas of Development are subject to change - DfE is considering feedback from SEND reform consultation and recommendations from the Expert Panel.</a:t>
            </a:r>
            <a:endParaRPr lang="en-GB" sz="1200" b="0">
              <a:solidFill>
                <a:srgbClr val="000000"/>
              </a:solidFill>
              <a:latin typeface="Arial"/>
              <a:cs typeface="Arial"/>
            </a:endParaRPr>
          </a:p>
          <a:p>
            <a:pPr marL="0" indent="0">
              <a:buFont typeface="Segoe UI"/>
              <a:buNone/>
            </a:pPr>
            <a:endParaRPr lang="en-GB" sz="1200" b="0">
              <a:solidFill>
                <a:srgbClr val="000000"/>
              </a:solidFill>
              <a:latin typeface="Arial"/>
              <a:cs typeface="Arial"/>
            </a:endParaRPr>
          </a:p>
          <a:p>
            <a:pPr marL="0" indent="0">
              <a:buFont typeface="Segoe UI"/>
              <a:buNone/>
            </a:pPr>
            <a:r>
              <a:rPr lang="en-GB" sz="1200" b="0">
                <a:solidFill>
                  <a:srgbClr val="000000"/>
                </a:solidFill>
                <a:latin typeface="Arial"/>
                <a:cs typeface="Arial"/>
              </a:rPr>
              <a:t>Lead in: These areas guide how schools assess needs and allocate support in a new system …</a:t>
            </a:r>
          </a:p>
          <a:p>
            <a:pPr marL="0" indent="0">
              <a:buFont typeface="Segoe UI"/>
              <a:buNone/>
            </a:pPr>
            <a:endParaRPr lang="en-GB" sz="1200" b="0">
              <a:solidFill>
                <a:srgbClr val="000000"/>
              </a:solidFill>
              <a:latin typeface="Arial"/>
              <a:cs typeface="Arial"/>
            </a:endParaRPr>
          </a:p>
          <a:p>
            <a:pPr marL="8000" indent="-8000">
              <a:defRPr sz="1200">
                <a:solidFill>
                  <a:srgbClr val="000000"/>
                </a:solidFill>
                <a:latin typeface="Segoe UI"/>
              </a:defRPr>
            </a:pPr>
            <a:r>
              <a:rPr lang="en-GB" sz="1200" b="0">
                <a:solidFill>
                  <a:srgbClr val="000000"/>
                </a:solidFill>
                <a:latin typeface="Arial"/>
                <a:cs typeface="Arial"/>
              </a:rPr>
              <a:t>SOURCE: Department for Education (2026b). SEND Reform: putting children and young people first</a:t>
            </a:r>
          </a:p>
          <a:p>
            <a:endParaRPr lang="en-GB" sz="1200"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a:solidFill>
                  <a:srgbClr val="000000"/>
                </a:solidFill>
                <a:effectLst/>
                <a:latin typeface="Arial"/>
                <a:cs typeface="Arial"/>
              </a:rPr>
              <a:t>Graphics code: </a:t>
            </a:r>
            <a:r>
              <a:rPr lang="en-GB" sz="1200" b="0" kern="1200">
                <a:solidFill>
                  <a:srgbClr val="000000"/>
                </a:solidFill>
                <a:effectLst/>
                <a:latin typeface="Arial"/>
                <a:cs typeface="Arial"/>
                <a:hlinkClick r:id="rId3"/>
              </a:rPr>
              <a:t>AOD-MainGraphic.png</a:t>
            </a:r>
            <a:endParaRPr lang="en-GB" sz="1200" b="0">
              <a:solidFill>
                <a:srgbClr val="000000"/>
              </a:solidFill>
              <a:effectLst/>
              <a:latin typeface="Arial"/>
              <a:cs typeface="Arial"/>
            </a:endParaRP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09D2509D-FA8B-B758-51AA-D59E7FFF95D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5662773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01E6A-D95E-72EA-3519-4C035CD069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76C7E6-76A9-CDF6-2C52-48E3A6E9318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22B275E-A693-C229-F56C-F6F6FF5655EA}"/>
              </a:ext>
            </a:extLst>
          </p:cNvPr>
          <p:cNvSpPr>
            <a:spLocks noGrp="1"/>
          </p:cNvSpPr>
          <p:nvPr>
            <p:ph type="body" idx="1"/>
          </p:nvPr>
        </p:nvSpPr>
        <p:spPr/>
        <p:txBody>
          <a:bodyPr>
            <a:noAutofit/>
          </a:bodyPr>
          <a:lstStyle/>
          <a:p>
            <a:r>
              <a:rPr lang="en-GB" sz="1200" b="0" dirty="0">
                <a:latin typeface="Arial" panose="020B0604020202020204" pitchFamily="34" charset="0"/>
                <a:cs typeface="Arial" panose="020B0604020202020204" pitchFamily="34" charset="0"/>
              </a:rPr>
              <a:t>Time: 2 minutes [30]</a:t>
            </a:r>
          </a:p>
          <a:p>
            <a:r>
              <a:rPr lang="en-GB" sz="1200" b="0" dirty="0">
                <a:latin typeface="Arial" panose="020B0604020202020204" pitchFamily="34" charset="0"/>
                <a:cs typeface="Arial" panose="020B0604020202020204" pitchFamily="34" charset="0"/>
              </a:rPr>
              <a:t>Purpose: To understand what we mean by Layers of Support.</a:t>
            </a:r>
          </a:p>
          <a:p>
            <a:r>
              <a:rPr lang="en-GB" sz="1200" b="0" dirty="0">
                <a:latin typeface="Arial" panose="020B0604020202020204" pitchFamily="34" charset="0"/>
                <a:cs typeface="Arial" panose="020B0604020202020204" pitchFamily="34" charset="0"/>
              </a:rPr>
              <a:t>Guidance: Give staff time to read the slide.</a:t>
            </a:r>
            <a:br>
              <a:rPr lang="en-GB" sz="1200" b="0" dirty="0">
                <a:latin typeface="Arial" panose="020B0604020202020204" pitchFamily="34" charset="0"/>
                <a:cs typeface="Arial" panose="020B0604020202020204" pitchFamily="34" charset="0"/>
              </a:rPr>
            </a:br>
            <a:r>
              <a:rPr lang="en-GB" sz="1200" b="0" dirty="0">
                <a:latin typeface="Arial" panose="020B0604020202020204" pitchFamily="34" charset="0"/>
                <a:cs typeface="Arial" panose="020B0604020202020204" pitchFamily="34" charset="0"/>
              </a:rPr>
              <a:t>Then explain: This model replaces the previous approach, focusing on earlier intervention and inclusive teaching. It changes how we think about meeting pupils’ needs every day.</a:t>
            </a:r>
          </a:p>
          <a:p>
            <a:pPr marL="171450"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A new national framework for SEND support is proposed, with three flexible layers of support on top of the universal offer.</a:t>
            </a:r>
          </a:p>
          <a:p>
            <a:pPr marL="171450"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Every pupil is entitled to a strong Universal Offer as the foundation of their education, with three further layers — Targeted, Targeted Plus and Specialist. These layers are flexible: pupils can draw on them as their needs change, rather than following a fixed ladder.</a:t>
            </a:r>
          </a:p>
          <a:p>
            <a:pPr marL="628650" lvl="1"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Universal: High-quality, inclusive teaching for all pupils.</a:t>
            </a:r>
          </a:p>
          <a:p>
            <a:pPr marL="628650" lvl="1"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Targeted: Extra support for pupils who need more help, but not specialist provision.</a:t>
            </a:r>
          </a:p>
          <a:p>
            <a:pPr marL="628650" lvl="1"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Targeted Plus: More intensive support, possibly involving external specialists.</a:t>
            </a:r>
          </a:p>
          <a:p>
            <a:pPr marL="628650" lvl="1"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Specialist: Specialist settings or provision for pupils with the most complex needs.</a:t>
            </a:r>
          </a:p>
          <a:p>
            <a:pPr marL="171450"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Pupils can move between different layers as needed.</a:t>
            </a:r>
          </a:p>
          <a:p>
            <a:pPr marL="171450"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The aim is to create clear pathways for support, reducing delays and uncertainty. This approach helps schools and colleges match support to pupils’ needs and helps them to achieve.</a:t>
            </a:r>
          </a:p>
          <a:p>
            <a:r>
              <a:rPr lang="en-GB" sz="1200" b="0" dirty="0">
                <a:latin typeface="Arial" panose="020B0604020202020204" pitchFamily="34" charset="0"/>
                <a:cs typeface="Arial" panose="020B0604020202020204" pitchFamily="34" charset="0"/>
              </a:rPr>
              <a:t>Then explain: what this means for everyday practice, of teachers in particular:</a:t>
            </a:r>
          </a:p>
          <a:p>
            <a:pPr marL="171450" lvl="0"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Inclusive teaching is the first line of SEND provision. A strong Universal Offer should reduce the need for additional support.</a:t>
            </a:r>
          </a:p>
          <a:p>
            <a:pPr marL="171450" lvl="0"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Teachers and support staff help by: </a:t>
            </a:r>
          </a:p>
          <a:p>
            <a:pPr marL="628650" lvl="1"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Providing high-quality teaching for all pupils.</a:t>
            </a:r>
          </a:p>
          <a:p>
            <a:pPr marL="628650" lvl="1"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Noticing pupils who need extra help and making simple adaptations.</a:t>
            </a:r>
          </a:p>
          <a:p>
            <a:pPr marL="628650" lvl="1"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Supporting access to specialist help when needed, so all pupils can benefit from the universal offer.</a:t>
            </a:r>
          </a:p>
          <a:p>
            <a:endParaRPr lang="en-GB" sz="1200" b="0" dirty="0">
              <a:latin typeface="Arial" panose="020B0604020202020204" pitchFamily="34" charset="0"/>
              <a:cs typeface="Arial" panose="020B0604020202020204" pitchFamily="34" charset="0"/>
            </a:endParaRPr>
          </a:p>
          <a:p>
            <a:r>
              <a:rPr lang="en-GB" sz="1200" b="0" dirty="0">
                <a:latin typeface="Arial" panose="020B0604020202020204" pitchFamily="34" charset="0"/>
                <a:cs typeface="Arial" panose="020B0604020202020204" pitchFamily="34" charset="0"/>
              </a:rPr>
              <a:t>Lead in: Let’s pause for a moment to reflect on some of these ideas…</a:t>
            </a:r>
          </a:p>
          <a:p>
            <a:endParaRPr lang="en-GB" sz="1200" b="0" dirty="0">
              <a:latin typeface="Arial" panose="020B0604020202020204" pitchFamily="34" charset="0"/>
              <a:cs typeface="Arial" panose="020B0604020202020204" pitchFamily="34" charset="0"/>
            </a:endParaRPr>
          </a:p>
          <a:p>
            <a:r>
              <a:rPr lang="en-GB" sz="1200" b="0" dirty="0">
                <a:latin typeface="Arial" panose="020B0604020202020204" pitchFamily="34" charset="0"/>
                <a:cs typeface="Arial" panose="020B0604020202020204" pitchFamily="34" charset="0"/>
              </a:rPr>
              <a:t>Source: Department for Education (2026b). SEND Reform: putting children and young people first</a:t>
            </a:r>
          </a:p>
          <a:p>
            <a:endParaRPr lang="en-GB" sz="1200" b="0" dirty="0">
              <a:solidFill>
                <a:srgbClr val="00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ED5A78A-00ED-1628-BC17-59B2D26490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0487874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15A5E-EA6D-E851-2E61-B02937D35E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227577-8F7C-9BE7-1D40-73344F2C9B50}"/>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90735783-A185-D0EA-EB55-F0CC47152BA3}"/>
              </a:ext>
            </a:extLst>
          </p:cNvPr>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suggestions: Optional slides in this section</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42118963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61426-A76C-E064-882D-DEC94BA56B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FAAFC8-F71A-6AE5-11EC-3BC4B2B0224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311501D-77AE-CDDA-6CFB-B88DECA5F815}"/>
              </a:ext>
            </a:extLst>
          </p:cNvPr>
          <p:cNvSpPr>
            <a:spLocks noGrp="1"/>
          </p:cNvSpPr>
          <p:nvPr>
            <p:ph type="body" idx="1"/>
          </p:nvPr>
        </p:nvSpPr>
        <p:spPr/>
        <p:txBody>
          <a:bodyPr/>
          <a:lstStyle/>
          <a:p>
            <a:pPr>
              <a:spcAft>
                <a:spcPts val="1300"/>
              </a:spcAft>
            </a:pPr>
            <a:r>
              <a:rPr lang="en-GB" b="1" dirty="0">
                <a:solidFill>
                  <a:srgbClr val="000000"/>
                </a:solidFill>
                <a:latin typeface="Arial"/>
                <a:cs typeface="Arial"/>
              </a:rPr>
              <a:t>Reflection</a:t>
            </a:r>
            <a:r>
              <a:rPr lang="en-GB" sz="1200" b="1" dirty="0">
                <a:solidFill>
                  <a:srgbClr val="000000"/>
                </a:solidFill>
                <a:latin typeface="Arial"/>
                <a:cs typeface="Arial"/>
              </a:rPr>
              <a:t> Option</a:t>
            </a:r>
            <a:r>
              <a:rPr lang="en-GB" b="1" dirty="0">
                <a:solidFill>
                  <a:srgbClr val="000000"/>
                </a:solidFill>
                <a:latin typeface="Arial"/>
                <a:cs typeface="Arial"/>
              </a:rPr>
              <a:t> 1 - </a:t>
            </a:r>
            <a:r>
              <a:rPr lang="en-GB" b="1" dirty="0">
                <a:solidFill>
                  <a:srgbClr val="0C0D0D"/>
                </a:solidFill>
              </a:rPr>
              <a:t>Reflecting on the role of the teacher within the universal offer and layers of support.</a:t>
            </a:r>
            <a:endParaRPr lang="en-US" dirty="0">
              <a:solidFill>
                <a:srgbClr val="0C0D0D"/>
              </a:solidFill>
            </a:endParaRPr>
          </a:p>
          <a:p>
            <a:endParaRPr lang="en-GB" sz="1200" b="1" dirty="0">
              <a:solidFill>
                <a:srgbClr val="000000"/>
              </a:solidFill>
              <a:latin typeface="Arial"/>
              <a:cs typeface="Arial"/>
            </a:endParaRPr>
          </a:p>
          <a:p>
            <a:r>
              <a:rPr lang="en-GB" sz="1200" b="0" dirty="0">
                <a:solidFill>
                  <a:srgbClr val="000000"/>
                </a:solidFill>
                <a:latin typeface="Arial"/>
                <a:cs typeface="Arial"/>
              </a:rPr>
              <a:t>Guidance: Suggest picking one of these slides, depending your context</a:t>
            </a:r>
          </a:p>
          <a:p>
            <a:br>
              <a:rPr lang="en-GB" sz="1200" b="0" dirty="0">
                <a:latin typeface="Arial"/>
                <a:cs typeface="Arial"/>
              </a:rPr>
            </a:br>
            <a:r>
              <a:rPr lang="en-GB" sz="1200" b="0" dirty="0">
                <a:solidFill>
                  <a:srgbClr val="000000"/>
                </a:solidFill>
                <a:latin typeface="Arial"/>
                <a:cs typeface="Arial"/>
              </a:rPr>
              <a:t>Time: 2 minutes [32]</a:t>
            </a:r>
          </a:p>
          <a:p>
            <a:r>
              <a:rPr lang="en-GB" sz="1200" b="0" dirty="0">
                <a:solidFill>
                  <a:srgbClr val="000000"/>
                </a:solidFill>
                <a:latin typeface="Arial"/>
                <a:cs typeface="Arial"/>
              </a:rPr>
              <a:t>Purpose: To give staff an opportunity to reflect on own context. </a:t>
            </a:r>
          </a:p>
          <a:p>
            <a:r>
              <a:rPr lang="en-GB" sz="1200" b="0" dirty="0">
                <a:solidFill>
                  <a:srgbClr val="000000"/>
                </a:solidFill>
                <a:latin typeface="Arial"/>
                <a:cs typeface="Arial"/>
              </a:rPr>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solidFill>
                  <a:srgbClr val="000000"/>
                </a:solidFill>
                <a:latin typeface="Arial"/>
                <a:cs typeface="Arial"/>
              </a:rPr>
              <a:t>Allow 1 minute for staff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solidFill>
                  <a:srgbClr val="000000"/>
                </a:solidFill>
                <a:latin typeface="Arial"/>
                <a:cs typeface="Arial"/>
              </a:rPr>
              <a:t>Take a sample of responses from the whole group – the number dependent on the timing available for the session.</a:t>
            </a:r>
          </a:p>
          <a:p>
            <a:pPr marL="0" indent="0">
              <a:buFont typeface="Segoe UI"/>
              <a:buNone/>
            </a:pPr>
            <a:endParaRPr lang="en-GB" sz="1200" b="0" dirty="0">
              <a:solidFill>
                <a:srgbClr val="000000"/>
              </a:solidFill>
              <a:latin typeface="Arial"/>
              <a:cs typeface="Arial"/>
            </a:endParaRPr>
          </a:p>
          <a:p>
            <a:r>
              <a:rPr lang="en-GB" b="0" dirty="0">
                <a:solidFill>
                  <a:srgbClr val="000000"/>
                </a:solidFill>
                <a:latin typeface="Arial"/>
                <a:cs typeface="Arial"/>
              </a:rPr>
              <a:t>Lead in: Inclusive teaching is the foundation for the Universal offer – and that is what we’ll primarily focus on in the rest of this session …</a:t>
            </a:r>
          </a:p>
          <a:p>
            <a:endParaRPr lang="en-GB" sz="1200" b="0" dirty="0">
              <a:solidFill>
                <a:srgbClr val="000000"/>
              </a:solidFill>
              <a:latin typeface="Arial"/>
              <a:cs typeface="Arial"/>
            </a:endParaRPr>
          </a:p>
          <a:p>
            <a:endParaRPr lang="en-GB" sz="1200" b="0" dirty="0">
              <a:solidFill>
                <a:srgbClr val="000000"/>
              </a:solidFill>
              <a:latin typeface="Arial"/>
              <a:cs typeface="Arial"/>
            </a:endParaRPr>
          </a:p>
          <a:p>
            <a:endParaRPr lang="en-GB" sz="1200" b="0" dirty="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9DC02F9C-827E-D83A-025C-0B620FBB05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6719941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1A620-95CE-1D52-9F32-F75850B6FE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F48C27-AFEC-64C5-2644-D9A22688A44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9683037-6F06-E785-F942-886E1E239F51}"/>
              </a:ext>
            </a:extLst>
          </p:cNvPr>
          <p:cNvSpPr>
            <a:spLocks noGrp="1"/>
          </p:cNvSpPr>
          <p:nvPr>
            <p:ph type="body" idx="1"/>
          </p:nvPr>
        </p:nvSpPr>
        <p:spPr/>
        <p:txBody>
          <a:bodyPr/>
          <a:lstStyle/>
          <a:p>
            <a:pPr>
              <a:spcAft>
                <a:spcPts val="1300"/>
              </a:spcAft>
            </a:pPr>
            <a:r>
              <a:rPr lang="en-GB" b="1">
                <a:solidFill>
                  <a:srgbClr val="0C0D0D"/>
                </a:solidFill>
              </a:rPr>
              <a:t>Reflection Option 2 - Reflecting on the reforms and which feel most important within your context.</a:t>
            </a:r>
            <a:endParaRPr lang="en-GB">
              <a:solidFill>
                <a:srgbClr val="0C0D0D"/>
              </a:solidFill>
            </a:endParaRPr>
          </a:p>
          <a:p>
            <a:endParaRPr lang="en-GB" sz="1200" b="1">
              <a:solidFill>
                <a:srgbClr val="000000"/>
              </a:solidFill>
              <a:latin typeface="Arial"/>
              <a:cs typeface="Arial"/>
            </a:endParaRPr>
          </a:p>
          <a:p>
            <a:r>
              <a:rPr lang="en-GB" sz="1200" b="0">
                <a:solidFill>
                  <a:srgbClr val="000000"/>
                </a:solidFill>
                <a:latin typeface="Arial"/>
                <a:cs typeface="Arial"/>
              </a:rPr>
              <a:t>Guidance: Suggest picking one of these slides, depending on your context</a:t>
            </a:r>
          </a:p>
          <a:p>
            <a:br>
              <a:rPr lang="en-GB" sz="1200" b="0">
                <a:latin typeface="Arial"/>
                <a:cs typeface="Arial"/>
              </a:rPr>
            </a:br>
            <a:r>
              <a:rPr lang="en-GB" sz="1200" b="0">
                <a:solidFill>
                  <a:srgbClr val="000000"/>
                </a:solidFill>
                <a:latin typeface="Arial"/>
                <a:cs typeface="Arial"/>
              </a:rPr>
              <a:t>Time: 2 minutes [32]</a:t>
            </a:r>
          </a:p>
          <a:p>
            <a:r>
              <a:rPr lang="en-GB" sz="1200" b="0">
                <a:solidFill>
                  <a:srgbClr val="000000"/>
                </a:solidFill>
                <a:latin typeface="Arial"/>
                <a:cs typeface="Arial"/>
              </a:rPr>
              <a:t>Purpose: To give staff an opportunity to reflect on own context. </a:t>
            </a:r>
          </a:p>
          <a:p>
            <a:r>
              <a:rPr lang="en-GB" sz="1200" b="0">
                <a:solidFill>
                  <a:srgbClr val="000000"/>
                </a:solidFill>
                <a:latin typeface="Arial"/>
                <a:cs typeface="Arial"/>
              </a:rPr>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Allow 1 minute for staff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Take a sample of responses from the whole group – the number dependent on the timing available for the session.</a:t>
            </a:r>
          </a:p>
          <a:p>
            <a:pPr marL="0" indent="0">
              <a:buFont typeface="Segoe UI"/>
              <a:buNone/>
            </a:pPr>
            <a:endParaRPr lang="en-GB" sz="1200" b="0">
              <a:solidFill>
                <a:srgbClr val="000000"/>
              </a:solidFill>
              <a:latin typeface="Arial"/>
              <a:cs typeface="Arial"/>
            </a:endParaRPr>
          </a:p>
          <a:p>
            <a:r>
              <a:rPr lang="en-GB" b="0">
                <a:solidFill>
                  <a:srgbClr val="000000"/>
                </a:solidFill>
                <a:latin typeface="Arial"/>
                <a:cs typeface="Arial"/>
              </a:rPr>
              <a:t>Lead in: Inclusive teaching is the foundation for the Universal offer – and that is what we’ll primarily focus on in the rest of this session …</a:t>
            </a:r>
          </a:p>
          <a:p>
            <a:endParaRPr lang="en-GB" sz="1200" b="0">
              <a:solidFill>
                <a:srgbClr val="000000"/>
              </a:solidFill>
              <a:latin typeface="Arial"/>
              <a:cs typeface="Arial"/>
            </a:endParaRPr>
          </a:p>
          <a:p>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AE7C1666-407B-547B-23AE-3034CC83981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5202323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DF416-D082-C55A-FFD3-FE41FA9EC7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373586-5B85-44AC-42B9-EFC455FA96F9}"/>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4D2056ED-955A-4960-2E2E-FD652180191A}"/>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2719799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1226A-776B-BFCF-D29F-C4665F6910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093F79-CA00-AEE2-1E31-BA3F3CB4068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0410FAC-A2FD-BC38-6735-D5A985149678}"/>
              </a:ext>
            </a:extLst>
          </p:cNvPr>
          <p:cNvSpPr>
            <a:spLocks noGrp="1"/>
          </p:cNvSpPr>
          <p:nvPr>
            <p:ph type="body" idx="1"/>
          </p:nvPr>
        </p:nvSpPr>
        <p:spPr/>
        <p:txBody>
          <a:bodyPr>
            <a:noAutofit/>
          </a:bodyPr>
          <a:lstStyle/>
          <a:p>
            <a:r>
              <a:rPr lang="en-GB" b="0">
                <a:solidFill>
                  <a:srgbClr val="000000"/>
                </a:solidFill>
                <a:latin typeface="Arial"/>
                <a:cs typeface="Arial"/>
              </a:rPr>
              <a:t>Time: 2 minutes [34]</a:t>
            </a:r>
          </a:p>
          <a:p>
            <a:r>
              <a:rPr lang="en-GB" b="0">
                <a:solidFill>
                  <a:srgbClr val="000000"/>
                </a:solidFill>
                <a:latin typeface="Arial"/>
                <a:cs typeface="Arial"/>
              </a:rPr>
              <a:t>Purpose: To define. </a:t>
            </a:r>
          </a:p>
          <a:p>
            <a:r>
              <a:rPr lang="en-GB" b="0">
                <a:solidFill>
                  <a:srgbClr val="000000"/>
                </a:solidFill>
                <a:latin typeface="Arial"/>
                <a:cs typeface="Arial"/>
              </a:rPr>
              <a:t>Guidance: This slide is animated so that each statement can be revealed alongside a brief explanation. </a:t>
            </a:r>
          </a:p>
          <a:p>
            <a:r>
              <a:rPr lang="en-GB" b="0">
                <a:solidFill>
                  <a:srgbClr val="000000"/>
                </a:solidFill>
                <a:latin typeface="Arial"/>
                <a:cs typeface="Arial"/>
              </a:rPr>
              <a:t>Suggested scripting: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ea typeface="+mn-ea"/>
                <a:cs typeface="+mn-cs"/>
              </a:rPr>
              <a:t>[Give staff a moment to read]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ea typeface="+mn-ea"/>
                <a:cs typeface="+mn-cs"/>
              </a:rPr>
              <a:t>There is no single definition of inclusion (</a:t>
            </a:r>
            <a:r>
              <a:rPr lang="en-GB" sz="1200" kern="1200" err="1">
                <a:solidFill>
                  <a:schemeClr val="tx1"/>
                </a:solidFill>
                <a:effectLst/>
                <a:ea typeface="+mn-ea"/>
                <a:cs typeface="+mn-cs"/>
              </a:rPr>
              <a:t>Nilholm</a:t>
            </a:r>
            <a:r>
              <a:rPr lang="en-GB" sz="1200" kern="1200">
                <a:solidFill>
                  <a:schemeClr val="tx1"/>
                </a:solidFill>
                <a:effectLst/>
                <a:ea typeface="+mn-ea"/>
                <a:cs typeface="+mn-cs"/>
              </a:rPr>
              <a:t> &amp; Göransson, 2017), and each school will likely have their own.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ea typeface="+mn-ea"/>
                <a:cs typeface="+mn-cs"/>
              </a:rPr>
              <a:t>The DfE’s definition is supported by 7 underpinning principles: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ea typeface="+mn-ea"/>
                <a:cs typeface="+mn-cs"/>
              </a:rPr>
              <a:t>[CLICK x 7]</a:t>
            </a:r>
          </a:p>
          <a:p>
            <a:pPr marL="171450" indent="-171450">
              <a:buFont typeface="Arial" panose="020B0604020202020204" pitchFamily="34" charset="0"/>
              <a:buChar char="•"/>
            </a:pPr>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Lead in: </a:t>
            </a:r>
            <a:r>
              <a:rPr lang="en-GB" b="0" kern="1200">
                <a:solidFill>
                  <a:srgbClr val="000000"/>
                </a:solidFill>
                <a:effectLst/>
                <a:latin typeface="Arial"/>
                <a:cs typeface="Arial"/>
              </a:rPr>
              <a:t>An important feature to pull out of this definition, and the principles that sit underneath it, is that it does not only focus on inclusion for the sake of academic progress…</a:t>
            </a:r>
            <a:endParaRPr lang="en-GB" b="0" i="0" kern="1200">
              <a:solidFill>
                <a:srgbClr val="000000"/>
              </a:solidFill>
              <a:effectLst/>
              <a:latin typeface="Arial"/>
              <a:cs typeface="Arial"/>
            </a:endParaRPr>
          </a:p>
          <a:p>
            <a:r>
              <a:rPr lang="en-GB" b="0">
                <a:solidFill>
                  <a:srgbClr val="000000"/>
                </a:solidFill>
                <a:latin typeface="Arial"/>
                <a:cs typeface="Arial"/>
              </a:rPr>
              <a:t>. </a:t>
            </a:r>
          </a:p>
          <a:p>
            <a:pPr marL="8000" indent="-8000">
              <a:defRPr sz="1200">
                <a:solidFill>
                  <a:srgbClr val="000000"/>
                </a:solidFill>
                <a:latin typeface="Segoe UI"/>
              </a:defRPr>
            </a:pPr>
            <a:r>
              <a:rPr lang="en-GB" b="0">
                <a:solidFill>
                  <a:srgbClr val="000000"/>
                </a:solidFill>
                <a:latin typeface="Arial"/>
                <a:cs typeface="Arial"/>
              </a:rPr>
              <a:t>SOURCE</a:t>
            </a:r>
          </a:p>
          <a:p>
            <a:pPr marL="8000" indent="-8000">
              <a:defRPr sz="1200">
                <a:solidFill>
                  <a:srgbClr val="000000"/>
                </a:solidFill>
                <a:latin typeface="Segoe UI"/>
              </a:defRPr>
            </a:pPr>
            <a:r>
              <a:rPr lang="en-GB" sz="1200" b="0" i="0" kern="1200" err="1">
                <a:solidFill>
                  <a:schemeClr val="tx1"/>
                </a:solidFill>
                <a:effectLst/>
                <a:ea typeface="+mn-ea"/>
                <a:cs typeface="+mn-cs"/>
              </a:rPr>
              <a:t>Nilholm</a:t>
            </a:r>
            <a:r>
              <a:rPr lang="en-GB" sz="1200" b="0" i="0" kern="1200">
                <a:solidFill>
                  <a:schemeClr val="tx1"/>
                </a:solidFill>
                <a:effectLst/>
                <a:ea typeface="+mn-ea"/>
                <a:cs typeface="+mn-cs"/>
              </a:rPr>
              <a:t>, C. &amp; Göransson, K. (2017). What is meant by inclusion? An analysis of European and North American journal articles with high impact. </a:t>
            </a:r>
            <a:r>
              <a:rPr lang="en-GB" sz="1200" b="0" i="1" kern="1200">
                <a:solidFill>
                  <a:schemeClr val="tx1"/>
                </a:solidFill>
                <a:effectLst/>
                <a:ea typeface="+mn-ea"/>
                <a:cs typeface="+mn-cs"/>
              </a:rPr>
              <a:t>European Journal of Special Needs Education</a:t>
            </a:r>
            <a:r>
              <a:rPr lang="en-GB" sz="1200" b="0" i="0" kern="1200">
                <a:solidFill>
                  <a:schemeClr val="tx1"/>
                </a:solidFill>
                <a:effectLst/>
                <a:ea typeface="+mn-ea"/>
                <a:cs typeface="+mn-cs"/>
              </a:rPr>
              <a:t>, </a:t>
            </a:r>
            <a:r>
              <a:rPr lang="en-GB" sz="1200" b="0" i="1" kern="1200">
                <a:solidFill>
                  <a:schemeClr val="tx1"/>
                </a:solidFill>
                <a:effectLst/>
                <a:ea typeface="+mn-ea"/>
                <a:cs typeface="+mn-cs"/>
              </a:rPr>
              <a:t>32</a:t>
            </a:r>
            <a:r>
              <a:rPr lang="en-GB" sz="1200" b="0" i="0" kern="1200">
                <a:solidFill>
                  <a:schemeClr val="tx1"/>
                </a:solidFill>
                <a:effectLst/>
                <a:ea typeface="+mn-ea"/>
                <a:cs typeface="+mn-cs"/>
              </a:rPr>
              <a:t>(3), 437–451.</a:t>
            </a:r>
            <a:endParaRPr lang="en-GB"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69763C19-A3FC-75FD-86C3-312DA72C96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5238504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92889-3CA0-8B56-4376-73B51667D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32DACD-6FE9-B33B-D17D-209D7D2CE03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35A1363-0D78-8735-2405-FA712BE97A0E}"/>
              </a:ext>
            </a:extLst>
          </p:cNvPr>
          <p:cNvSpPr>
            <a:spLocks noGrp="1"/>
          </p:cNvSpPr>
          <p:nvPr>
            <p:ph type="body" idx="1"/>
          </p:nvPr>
        </p:nvSpPr>
        <p:spPr/>
        <p:txBody>
          <a:bodyPr>
            <a:noAutofit/>
          </a:bodyPr>
          <a:lstStyle/>
          <a:p>
            <a:r>
              <a:rPr lang="en-GB" b="0">
                <a:solidFill>
                  <a:srgbClr val="000000"/>
                </a:solidFill>
                <a:latin typeface="Arial"/>
                <a:cs typeface="Arial"/>
              </a:rPr>
              <a:t>Time: 2 minutes [36]</a:t>
            </a:r>
          </a:p>
          <a:p>
            <a:r>
              <a:rPr lang="en-GB" b="0">
                <a:solidFill>
                  <a:srgbClr val="000000"/>
                </a:solidFill>
                <a:latin typeface="Arial"/>
                <a:cs typeface="Arial"/>
              </a:rPr>
              <a:t>Purpose: To understand some key messages regarding inclusive teaching. </a:t>
            </a:r>
          </a:p>
          <a:p>
            <a:r>
              <a:rPr lang="en-GB" b="0">
                <a:solidFill>
                  <a:srgbClr val="000000"/>
                </a:solidFill>
                <a:latin typeface="Arial"/>
                <a:cs typeface="Arial"/>
              </a:rPr>
              <a:t>Guidance: Explain that…</a:t>
            </a:r>
          </a:p>
          <a:p>
            <a:pPr marL="171450" indent="-171450">
              <a:buFont typeface="Arial" panose="020B0604020202020204" pitchFamily="34" charset="0"/>
              <a:buChar char="•"/>
            </a:pPr>
            <a:r>
              <a:rPr lang="en-GB"/>
              <a:t>The aims of our work in inclusion are that every child can achieve and thrive.  When we break that aim down into the kinds of experiences and developmental outcomes we want for every pupil, we might end up with three broad areas along these lines:</a:t>
            </a:r>
          </a:p>
          <a:p>
            <a:pPr marL="171450" indent="-171450">
              <a:buFont typeface="Arial" panose="020B0604020202020204" pitchFamily="34" charset="0"/>
              <a:buChar char="•"/>
            </a:pPr>
            <a:r>
              <a:rPr lang="en-GB" b="1"/>
              <a:t>Educational outcomes: </a:t>
            </a:r>
            <a:r>
              <a:rPr lang="en-GB" b="0"/>
              <a:t>we want all pupils to make the best progress possible across subjects.  Across the system, strong progress has been made in embedding into schools the best evidence on how to support pupils to learn and make progress academically, drawing on insights from cognitive science.  In terms of system level progress, perhaps a little less attention has been given to the next two areas over the last few years.​</a:t>
            </a:r>
          </a:p>
          <a:p>
            <a:pPr marL="171450" indent="-171450">
              <a:buFont typeface="Arial" panose="020B0604020202020204" pitchFamily="34" charset="0"/>
              <a:buChar char="•"/>
            </a:pPr>
            <a:r>
              <a:rPr lang="en-GB" b="1"/>
              <a:t>Personal development : </a:t>
            </a:r>
            <a:r>
              <a:rPr lang="en-GB" b="0"/>
              <a:t>we want all pupils to develop their sense of self – their identity, their self-esteem and understanding of how to support and motivate themselves.  This relates to the final broad area. </a:t>
            </a:r>
          </a:p>
          <a:p>
            <a:pPr marL="171450" indent="-171450">
              <a:buFont typeface="Arial" panose="020B0604020202020204" pitchFamily="34" charset="0"/>
              <a:buChar char="•"/>
            </a:pPr>
            <a:r>
              <a:rPr lang="en-GB" b="1"/>
              <a:t>Wellbeing and belonging: </a:t>
            </a:r>
            <a:r>
              <a:rPr lang="en-GB" b="0"/>
              <a:t>we want pupils to feel that they are a valuable member of their community.  We want them to have a voice, to be able to make judgements and to play an active role in social groups.  We want pupils to have a sense of belonging in their communities.  </a:t>
            </a:r>
          </a:p>
          <a:p>
            <a:pPr marL="171450" indent="-171450">
              <a:buFont typeface="Arial" panose="020B0604020202020204" pitchFamily="34" charset="0"/>
              <a:buChar char="•"/>
            </a:pPr>
            <a:r>
              <a:rPr lang="en-GB" b="0"/>
              <a:t>There is a lot of good work taking place across the sector to support personal development and belonging, but these areas haven’t been addressed so systematically for teachers as academic outcomes. The reality of course, is that pupils’ experiences have an impact across all of these areas and positive experiences in one area are likely to impact the others.  If we want pupils to achieve and thrive, we need to consider how we support development across the three areas during pupils’ school experiences. </a:t>
            </a:r>
            <a:endParaRPr lang="en-GB" b="1"/>
          </a:p>
          <a:p>
            <a:pPr marL="171450" indent="-171450">
              <a:buFont typeface="Arial" panose="020B0604020202020204" pitchFamily="34" charset="0"/>
              <a:buChar char="•"/>
            </a:pPr>
            <a:endParaRPr lang="en-GB" b="1"/>
          </a:p>
          <a:p>
            <a:r>
              <a:rPr lang="en-GB" b="1"/>
              <a:t>Lead in: </a:t>
            </a:r>
            <a:r>
              <a:rPr lang="en-GB"/>
              <a:t>Let’s reflect on how this might apply to our own context…</a:t>
            </a:r>
          </a:p>
        </p:txBody>
      </p:sp>
      <p:sp>
        <p:nvSpPr>
          <p:cNvPr id="4" name="Slide Number Placeholder 3">
            <a:extLst>
              <a:ext uri="{FF2B5EF4-FFF2-40B4-BE49-F238E27FC236}">
                <a16:creationId xmlns:a16="http://schemas.microsoft.com/office/drawing/2014/main" id="{507FEB11-7600-3141-4039-66DD1998092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9018642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D3629-F477-FF98-5097-B9A3093922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B453AC-2121-6AFA-C929-528BABB566D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C8DAE3F-E86D-8D18-A34A-79BBD525FE0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Time: 10 minutes [48]</a:t>
            </a:r>
          </a:p>
          <a:p>
            <a:r>
              <a:rPr lang="en-GB" b="0">
                <a:solidFill>
                  <a:srgbClr val="000000"/>
                </a:solidFill>
                <a:latin typeface="Arial"/>
                <a:cs typeface="Arial"/>
              </a:rPr>
              <a:t>Purpose: To give staff an opportunity to think about the experiences of pupils at their school – both positive and more challenging ones. </a:t>
            </a:r>
          </a:p>
          <a:p>
            <a:r>
              <a:rPr lang="en-GB" b="0">
                <a:solidFill>
                  <a:srgbClr val="000000"/>
                </a:solidFill>
                <a:latin typeface="Arial"/>
                <a:cs typeface="Arial"/>
              </a:rPr>
              <a:t>Guidance: </a:t>
            </a:r>
          </a:p>
          <a:p>
            <a:pPr marL="171450" indent="-171450">
              <a:buFont typeface="Arial" panose="020B0604020202020204" pitchFamily="34" charset="0"/>
              <a:buChar char="•"/>
            </a:pPr>
            <a:r>
              <a:rPr lang="en-GB" b="0">
                <a:solidFill>
                  <a:srgbClr val="000000"/>
                </a:solidFill>
                <a:latin typeface="Arial"/>
                <a:cs typeface="Arial"/>
              </a:rPr>
              <a:t>Give two minutes for individual thinking and/or notes. </a:t>
            </a:r>
          </a:p>
          <a:p>
            <a:pPr marL="171450" indent="-171450">
              <a:buFont typeface="Arial" panose="020B0604020202020204" pitchFamily="34" charset="0"/>
              <a:buChar char="•"/>
            </a:pPr>
            <a:r>
              <a:rPr lang="en-GB" b="0">
                <a:solidFill>
                  <a:srgbClr val="000000"/>
                </a:solidFill>
                <a:latin typeface="Arial"/>
                <a:cs typeface="Arial"/>
              </a:rPr>
              <a:t>Allow six minutes for paired discussion. </a:t>
            </a:r>
          </a:p>
          <a:p>
            <a:pPr marL="171450" indent="-171450">
              <a:buFont typeface="Arial" panose="020B0604020202020204" pitchFamily="34" charset="0"/>
              <a:buChar char="•"/>
            </a:pPr>
            <a:r>
              <a:rPr lang="en-GB" b="0">
                <a:solidFill>
                  <a:srgbClr val="000000"/>
                </a:solidFill>
                <a:latin typeface="Arial"/>
                <a:cs typeface="Arial"/>
              </a:rPr>
              <a:t>You may find it helpful to signal when four minutes is up so that both speakers get to share ideas. </a:t>
            </a:r>
          </a:p>
          <a:p>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You may wish to draw out one or more examples from the discussions, highlighting important points (2 minutes has been </a:t>
            </a:r>
            <a:r>
              <a:rPr lang="en-GB">
                <a:solidFill>
                  <a:srgbClr val="000000"/>
                </a:solidFill>
                <a:latin typeface="Arial"/>
                <a:cs typeface="Arial"/>
              </a:rPr>
              <a:t>given</a:t>
            </a:r>
            <a:r>
              <a:rPr lang="en-GB" b="0">
                <a:solidFill>
                  <a:srgbClr val="000000"/>
                </a:solidFill>
                <a:latin typeface="Arial"/>
                <a:cs typeface="Arial"/>
              </a:rPr>
              <a:t> for this)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Alternatively, you may wish to summarise: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Educational outcomes matter – without them, pupils’ options will be severely limited.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However, there are other ways in which we want our pupils to develop.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Our approaches to inclusion need to reflect this and, where needed, rebalance to account for this shift.</a:t>
            </a:r>
          </a:p>
          <a:p>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Lead in: Let’s end by breaking down inclusion in a different way, this time by levels of inclusion…</a:t>
            </a:r>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F9BCE3AA-4D27-4809-A029-E51D797B18A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7247352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59976-617E-AB4B-69CB-F456DB61A3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CC9DCF-371B-A744-53BC-4C185975E62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17F21AF-F7EB-E440-7E3B-2F303C43B6B8}"/>
              </a:ext>
            </a:extLst>
          </p:cNvPr>
          <p:cNvSpPr>
            <a:spLocks noGrp="1"/>
          </p:cNvSpPr>
          <p:nvPr>
            <p:ph type="body" idx="1"/>
          </p:nvPr>
        </p:nvSpPr>
        <p:spPr/>
        <p:txBody>
          <a:bodyPr>
            <a:noAutofit/>
          </a:bodyPr>
          <a:lstStyle/>
          <a:p>
            <a:r>
              <a:rPr lang="en-GB" b="0">
                <a:solidFill>
                  <a:srgbClr val="000000"/>
                </a:solidFill>
                <a:latin typeface="Arial"/>
                <a:cs typeface="Arial"/>
              </a:rPr>
              <a:t>Time: 2 minutes [50]</a:t>
            </a:r>
          </a:p>
          <a:p>
            <a:r>
              <a:rPr lang="en-GB" b="0">
                <a:solidFill>
                  <a:srgbClr val="000000"/>
                </a:solidFill>
                <a:latin typeface="Arial"/>
                <a:cs typeface="Arial"/>
              </a:rPr>
              <a:t>Purpose: To understand the different levels of inclusion. </a:t>
            </a:r>
          </a:p>
          <a:p>
            <a:r>
              <a:rPr lang="en-GB" b="0">
                <a:solidFill>
                  <a:srgbClr val="000000"/>
                </a:solidFill>
                <a:latin typeface="Arial"/>
                <a:cs typeface="Arial"/>
              </a:rPr>
              <a:t>Guidance: This slide is animated so that each statement can be revealed alongside a brief explanation. </a:t>
            </a:r>
          </a:p>
          <a:p>
            <a:r>
              <a:rPr lang="en-GB" b="0">
                <a:solidFill>
                  <a:srgbClr val="000000"/>
                </a:solidFill>
                <a:latin typeface="Arial"/>
                <a:cs typeface="Arial"/>
              </a:rPr>
              <a:t>Suggested scripting: </a:t>
            </a:r>
          </a:p>
          <a:p>
            <a:pPr marL="171450" indent="-171450">
              <a:buFont typeface="Arial" panose="020B0604020202020204" pitchFamily="34" charset="0"/>
              <a:buChar char="•"/>
              <a:defRPr/>
            </a:pPr>
            <a:r>
              <a:rPr lang="en-GB"/>
              <a:t>As previous discussion will have revealed, inclusion</a:t>
            </a:r>
            <a:r>
              <a:rPr lang="en-GB" sz="1200" kern="1200">
                <a:solidFill>
                  <a:schemeClr val="tx1"/>
                </a:solidFill>
                <a:effectLst/>
                <a:ea typeface="+mn-ea"/>
                <a:cs typeface="+mn-cs"/>
              </a:rPr>
              <a:t> is a very broad concept that can include topics such as equalities, inclusion bases, inspection frameworks and wider school systems.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kern="1200">
                <a:solidFill>
                  <a:srgbClr val="000000"/>
                </a:solidFill>
                <a:effectLst/>
                <a:latin typeface="Arial"/>
                <a:cs typeface="Arial"/>
              </a:rPr>
              <a:t>[CLICK] Inclusion policy – </a:t>
            </a:r>
            <a:r>
              <a:rPr lang="en-GB" b="0">
                <a:solidFill>
                  <a:srgbClr val="000000"/>
                </a:solidFill>
                <a:latin typeface="Arial"/>
                <a:cs typeface="Arial"/>
              </a:rPr>
              <a:t>these are decisions around inclusion determined by public bodies, and influence national funding priorities and frameworks.</a:t>
            </a:r>
            <a:endParaRPr lang="en-GB" b="0" i="0" kern="1200">
              <a:solidFill>
                <a:srgbClr val="000000"/>
              </a:solidFill>
              <a:effectLst/>
              <a:latin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b="0" i="0" kern="1200">
                <a:solidFill>
                  <a:srgbClr val="000000"/>
                </a:solidFill>
                <a:effectLst/>
                <a:latin typeface="Arial"/>
                <a:cs typeface="Arial"/>
              </a:rPr>
              <a:t>[CLICK] Inclusive practice – these are decisions taken by settings on their vision and strategy for inclusion, as well as how they will approach the implementation.</a:t>
            </a:r>
            <a:endParaRPr lang="en-GB" b="0">
              <a:solidFill>
                <a:srgbClr val="000000"/>
              </a:solidFill>
              <a:latin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b="0" i="0" kern="1200">
                <a:solidFill>
                  <a:srgbClr val="000000"/>
                </a:solidFill>
                <a:effectLst/>
                <a:latin typeface="Arial"/>
                <a:cs typeface="Arial"/>
              </a:rPr>
              <a:t>[CLICK] Inclusive teaching – this is where we will focus our attention across the remaining sessions</a:t>
            </a:r>
            <a:r>
              <a:rPr lang="en-GB" sz="1200" b="0" kern="1200">
                <a:solidFill>
                  <a:srgbClr val="000000"/>
                </a:solidFill>
                <a:effectLst/>
                <a:latin typeface="Arial"/>
                <a:ea typeface="+mn-ea"/>
                <a:cs typeface="Arial"/>
              </a:rPr>
              <a:t>.</a:t>
            </a:r>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Lead in: </a:t>
            </a:r>
            <a:r>
              <a:rPr lang="en-GB" b="0" kern="1200">
                <a:solidFill>
                  <a:srgbClr val="000000"/>
                </a:solidFill>
                <a:effectLst/>
                <a:latin typeface="Arial"/>
                <a:cs typeface="Arial"/>
              </a:rPr>
              <a:t>Let’s end with a reflection…</a:t>
            </a:r>
            <a:endParaRPr lang="en-GB" b="0" i="0" kern="1200">
              <a:solidFill>
                <a:srgbClr val="000000"/>
              </a:solidFill>
              <a:effectLst/>
              <a:latin typeface="Arial"/>
              <a:cs typeface="Arial"/>
            </a:endParaRPr>
          </a:p>
        </p:txBody>
      </p:sp>
      <p:sp>
        <p:nvSpPr>
          <p:cNvPr id="4" name="Slide Number Placeholder 3">
            <a:extLst>
              <a:ext uri="{FF2B5EF4-FFF2-40B4-BE49-F238E27FC236}">
                <a16:creationId xmlns:a16="http://schemas.microsoft.com/office/drawing/2014/main" id="{0729C401-92B3-4F51-5161-C9248A655B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886228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B2998-865F-C332-CE08-8C593F2E87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C0D049-3FAB-C9C8-D6B6-07068CF16C22}"/>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E287371C-E2FB-B7BE-24F6-BBAED6DC08E4}"/>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11452995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AC12B-74C8-DA10-252A-17730E880D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E45360-E5ED-5FB1-70F0-5F3DBF258809}"/>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30950A02-9B5F-D690-C158-01EC5BC573BF}"/>
              </a:ext>
            </a:extLst>
          </p:cNvPr>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suggestions: Optional slides in this section</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13557569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b="1">
                <a:solidFill>
                  <a:srgbClr val="000000"/>
                </a:solidFill>
                <a:latin typeface="Arial"/>
                <a:cs typeface="Arial"/>
              </a:rPr>
              <a:t>Reflection Option 1 – Takeaways from the session on supporting children to achieve and thrive</a:t>
            </a:r>
          </a:p>
          <a:p>
            <a:r>
              <a:rPr lang="en-GB" sz="1200" b="0">
                <a:solidFill>
                  <a:srgbClr val="000000"/>
                </a:solidFill>
                <a:latin typeface="Arial"/>
                <a:cs typeface="Arial"/>
              </a:rPr>
              <a:t>Time: 6 minutes [60]</a:t>
            </a:r>
          </a:p>
          <a:p>
            <a:r>
              <a:rPr lang="en-GB" sz="1200" b="0">
                <a:solidFill>
                  <a:srgbClr val="000000"/>
                </a:solidFill>
                <a:latin typeface="Arial"/>
                <a:cs typeface="Arial"/>
              </a:rPr>
              <a:t>Purpose: To give staff an opportunity to reflect at the end of the session. </a:t>
            </a:r>
          </a:p>
          <a:p>
            <a:r>
              <a:rPr lang="en-GB" sz="1200" b="0">
                <a:solidFill>
                  <a:srgbClr val="000000"/>
                </a:solidFill>
                <a:latin typeface="Arial"/>
                <a:cs typeface="Arial"/>
              </a:rPr>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Allow 3 minutes for staff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Take a sample of responses from the whole group to close the session – the number dependent on the timing available for the session.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Thank the staff for their participation and engagement. </a:t>
            </a:r>
          </a:p>
          <a:p>
            <a:endParaRPr lang="en-GB" sz="1200" b="0">
              <a:solidFill>
                <a:srgbClr val="000000"/>
              </a:solidFill>
              <a:latin typeface="Arial"/>
              <a:cs typeface="Arial"/>
            </a:endParaRPr>
          </a:p>
          <a:p>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p:cNvSpPr>
            <a:spLocks noGrp="1"/>
          </p:cNvSpPr>
          <p:nvPr>
            <p:ph type="sldNum" sz="quarter" idx="5"/>
          </p:nvPr>
        </p:nvSpPr>
        <p:spPr/>
        <p:txBody>
          <a:bodyPr/>
          <a:lstStyle/>
          <a:p>
            <a:fld id="{5B3B3ED4-6500-7D46-AD43-AE190871C49C}" type="slidenum">
              <a:rPr lang="en-US" smtClean="0"/>
              <a:t>35</a:t>
            </a:fld>
            <a:endParaRPr lang="en-US"/>
          </a:p>
        </p:txBody>
      </p:sp>
    </p:spTree>
    <p:extLst>
      <p:ext uri="{BB962C8B-B14F-4D97-AF65-F5344CB8AC3E}">
        <p14:creationId xmlns:p14="http://schemas.microsoft.com/office/powerpoint/2010/main" val="32426740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273A2-1CD5-291C-B2EA-2F3AC775E7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2F871C-A42D-04BE-A35B-49458CA6C00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88A822D-86A8-6022-68B7-6D6D3BC425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rgbClr val="000000"/>
                </a:solidFill>
                <a:latin typeface="Arial"/>
                <a:cs typeface="Arial"/>
              </a:rPr>
              <a:t>Reflection Option 2 – Broader reflections on systems and challenges regarding inclusion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rgbClr val="000000"/>
                </a:solidFill>
                <a:latin typeface="Arial"/>
                <a:cs typeface="Arial"/>
              </a:rPr>
              <a:t>Time: 6 minutes [60]</a:t>
            </a:r>
          </a:p>
          <a:p>
            <a:r>
              <a:rPr lang="en-GB" sz="1200" b="0">
                <a:solidFill>
                  <a:srgbClr val="000000"/>
                </a:solidFill>
                <a:latin typeface="Arial"/>
                <a:cs typeface="Arial"/>
              </a:rPr>
              <a:t>Purpose: To give staff an opportunity to reflect at the end of the session. </a:t>
            </a:r>
          </a:p>
          <a:p>
            <a:r>
              <a:rPr lang="en-GB" sz="1200" b="0">
                <a:solidFill>
                  <a:srgbClr val="000000"/>
                </a:solidFill>
                <a:latin typeface="Arial"/>
                <a:cs typeface="Arial"/>
              </a:rPr>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Allow 3 minutes for staff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Take a sample of responses from the whole group to close the session – the number dependent on the timing available for the session.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Thank the staff for their participation and engagement. </a:t>
            </a:r>
          </a:p>
          <a:p>
            <a:endParaRPr lang="en-GB" sz="1200" b="0">
              <a:solidFill>
                <a:srgbClr val="000000"/>
              </a:solidFill>
              <a:latin typeface="Arial"/>
              <a:cs typeface="Arial"/>
            </a:endParaRPr>
          </a:p>
          <a:p>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EC70F1F1-4108-B282-1175-5ADA379621C0}"/>
              </a:ext>
            </a:extLst>
          </p:cNvPr>
          <p:cNvSpPr>
            <a:spLocks noGrp="1"/>
          </p:cNvSpPr>
          <p:nvPr>
            <p:ph type="sldNum" sz="quarter" idx="5"/>
          </p:nvPr>
        </p:nvSpPr>
        <p:spPr/>
        <p:txBody>
          <a:bodyPr/>
          <a:lstStyle/>
          <a:p>
            <a:fld id="{5B3B3ED4-6500-7D46-AD43-AE190871C49C}" type="slidenum">
              <a:rPr lang="en-US" smtClean="0"/>
              <a:t>36</a:t>
            </a:fld>
            <a:endParaRPr lang="en-US"/>
          </a:p>
        </p:txBody>
      </p:sp>
    </p:spTree>
    <p:extLst>
      <p:ext uri="{BB962C8B-B14F-4D97-AF65-F5344CB8AC3E}">
        <p14:creationId xmlns:p14="http://schemas.microsoft.com/office/powerpoint/2010/main" val="5819734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861DD-40E7-F3FF-AC8B-E6AA58033E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6CB370-9CA2-650C-A55B-BBC970F76CC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93E5837-1FB0-4B58-E55E-54F9E0306A3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rgbClr val="000000"/>
                </a:solidFill>
                <a:latin typeface="Arial"/>
                <a:cs typeface="Arial"/>
              </a:rPr>
              <a:t>Reflection Option 3 – Broader reflections the school’s strengths and areas of development regarding inclusion</a:t>
            </a:r>
          </a:p>
          <a:p>
            <a:r>
              <a:rPr lang="en-GB" sz="1200" b="0">
                <a:solidFill>
                  <a:srgbClr val="000000"/>
                </a:solidFill>
                <a:latin typeface="Arial"/>
                <a:cs typeface="Arial"/>
              </a:rPr>
              <a:t>Time: 6 minutes [60]</a:t>
            </a:r>
          </a:p>
          <a:p>
            <a:r>
              <a:rPr lang="en-GB" sz="1200" b="0">
                <a:solidFill>
                  <a:srgbClr val="000000"/>
                </a:solidFill>
                <a:latin typeface="Arial"/>
                <a:cs typeface="Arial"/>
              </a:rPr>
              <a:t>Purpose: To give staff an opportunity to reflect at the end of the session. </a:t>
            </a:r>
          </a:p>
          <a:p>
            <a:r>
              <a:rPr lang="en-GB" sz="1200" b="0">
                <a:solidFill>
                  <a:srgbClr val="000000"/>
                </a:solidFill>
                <a:latin typeface="Arial"/>
                <a:cs typeface="Arial"/>
              </a:rPr>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Allow 3 minutes for staff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Take a sample of responses from the whole group to close the session – the number dependent on the timing available for the session.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Thank the staff for their participation and engagement. </a:t>
            </a:r>
          </a:p>
          <a:p>
            <a:endParaRPr lang="en-GB" sz="1200" b="0">
              <a:solidFill>
                <a:srgbClr val="000000"/>
              </a:solidFill>
              <a:latin typeface="Arial"/>
              <a:cs typeface="Arial"/>
            </a:endParaRPr>
          </a:p>
          <a:p>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E4B82F3B-49EB-CC21-AC25-ABA36B5FA0D0}"/>
              </a:ext>
            </a:extLst>
          </p:cNvPr>
          <p:cNvSpPr>
            <a:spLocks noGrp="1"/>
          </p:cNvSpPr>
          <p:nvPr>
            <p:ph type="sldNum" sz="quarter" idx="5"/>
          </p:nvPr>
        </p:nvSpPr>
        <p:spPr/>
        <p:txBody>
          <a:bodyPr/>
          <a:lstStyle/>
          <a:p>
            <a:fld id="{5B3B3ED4-6500-7D46-AD43-AE190871C49C}" type="slidenum">
              <a:rPr lang="en-US" smtClean="0"/>
              <a:t>37</a:t>
            </a:fld>
            <a:endParaRPr lang="en-US"/>
          </a:p>
        </p:txBody>
      </p:sp>
    </p:spTree>
    <p:extLst>
      <p:ext uri="{BB962C8B-B14F-4D97-AF65-F5344CB8AC3E}">
        <p14:creationId xmlns:p14="http://schemas.microsoft.com/office/powerpoint/2010/main" val="10203269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10337994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hyperlink" Target="https://url.uk.m.mimecastprotect.com/s/C4kXCVNoZC09R76CGfrriEdgKZ?domain=nationalarchives.gov.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9" name="Background shape">
            <a:extLst>
              <a:ext uri="{FF2B5EF4-FFF2-40B4-BE49-F238E27FC236}">
                <a16:creationId xmlns:a16="http://schemas.microsoft.com/office/drawing/2014/main" id="{114A291F-7919-6B4A-AEA9-9397CA444070}"/>
              </a:ext>
            </a:extLst>
          </p:cNvPr>
          <p:cNvSpPr/>
          <p:nvPr/>
        </p:nvSpPr>
        <p:spPr>
          <a:xfrm>
            <a:off x="241300" y="223096"/>
            <a:ext cx="11710669" cy="6377939"/>
          </a:xfrm>
          <a:prstGeom prst="rect">
            <a:avLst/>
          </a:prstGeom>
          <a:noFill/>
          <a:ln w="25400" cap="flat">
            <a:solidFill>
              <a:schemeClr val="accent1"/>
            </a:solidFill>
            <a:prstDash val="solid"/>
            <a:miter/>
          </a:ln>
        </p:spPr>
        <p:txBody>
          <a:bodyPr rtlCol="0" anchor="ctr"/>
          <a:lstStyle/>
          <a:p>
            <a:endParaRPr lang="en-US">
              <a:solidFill>
                <a:schemeClr val="tx1"/>
              </a:solidFill>
            </a:endParaRPr>
          </a:p>
        </p:txBody>
      </p:sp>
      <p:sp>
        <p:nvSpPr>
          <p:cNvPr id="3" name="Subtitle placeholder">
            <a:extLst>
              <a:ext uri="{FF2B5EF4-FFF2-40B4-BE49-F238E27FC236}">
                <a16:creationId xmlns:a16="http://schemas.microsoft.com/office/drawing/2014/main" id="{A00E786F-CBB4-D542-AF27-2DE864358713}"/>
              </a:ext>
            </a:extLst>
          </p:cNvPr>
          <p:cNvSpPr>
            <a:spLocks noGrp="1"/>
          </p:cNvSpPr>
          <p:nvPr>
            <p:ph type="subTitle" idx="1" hasCustomPrompt="1"/>
          </p:nvPr>
        </p:nvSpPr>
        <p:spPr>
          <a:xfrm>
            <a:off x="709613" y="5590850"/>
            <a:ext cx="9144000" cy="598487"/>
          </a:xfrm>
        </p:spPr>
        <p:txBody>
          <a:bodyPr anchor="t" anchorCtr="0">
            <a:noAutofit/>
          </a:bodyPr>
          <a:lstStyle>
            <a:lvl1pPr marL="0" indent="0" algn="l">
              <a:lnSpc>
                <a:spcPts val="4000"/>
              </a:lnSpc>
              <a:buNone/>
              <a:defRPr sz="30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one line of subtitle or date text</a:t>
            </a:r>
          </a:p>
        </p:txBody>
      </p:sp>
      <p:sp>
        <p:nvSpPr>
          <p:cNvPr id="2" name="Title placeholder">
            <a:extLst>
              <a:ext uri="{FF2B5EF4-FFF2-40B4-BE49-F238E27FC236}">
                <a16:creationId xmlns:a16="http://schemas.microsoft.com/office/drawing/2014/main" id="{9994276F-44B1-6876-B5D1-D6C207174780}"/>
              </a:ext>
            </a:extLst>
          </p:cNvPr>
          <p:cNvSpPr>
            <a:spLocks noGrp="1"/>
          </p:cNvSpPr>
          <p:nvPr>
            <p:ph type="ctrTitle" hasCustomPrompt="1"/>
          </p:nvPr>
        </p:nvSpPr>
        <p:spPr>
          <a:xfrm>
            <a:off x="709613" y="2314575"/>
            <a:ext cx="9144000" cy="2949835"/>
          </a:xfrm>
        </p:spPr>
        <p:txBody>
          <a:bodyPr anchor="b"/>
          <a:lstStyle>
            <a:lvl1pPr algn="l">
              <a:lnSpc>
                <a:spcPct val="85000"/>
              </a:lnSpc>
              <a:defRPr sz="5500" spc="-40" baseline="0">
                <a:solidFill>
                  <a:schemeClr val="tx2"/>
                </a:solidFill>
              </a:defRPr>
            </a:lvl1pPr>
          </a:lstStyle>
          <a:p>
            <a:r>
              <a:rPr lang="en-GB"/>
              <a:t>Click to add title. This page is great when titles are particularly long – like this one for example.</a:t>
            </a:r>
          </a:p>
        </p:txBody>
      </p:sp>
      <p:sp>
        <p:nvSpPr>
          <p:cNvPr id="4" name="Partner logo placeholder">
            <a:extLst>
              <a:ext uri="{FF2B5EF4-FFF2-40B4-BE49-F238E27FC236}">
                <a16:creationId xmlns:a16="http://schemas.microsoft.com/office/drawing/2014/main" id="{7F9C601F-3B44-3AD9-93CC-4895CA1528CB}"/>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6" name="Picture 5">
            <a:extLst>
              <a:ext uri="{FF2B5EF4-FFF2-40B4-BE49-F238E27FC236}">
                <a16:creationId xmlns:a16="http://schemas.microsoft.com/office/drawing/2014/main" id="{D65862E1-695B-CC61-B7DE-737B68205C8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pic>
        <p:nvPicPr>
          <p:cNvPr id="7" name="AI logo">
            <a:extLst>
              <a:ext uri="{FF2B5EF4-FFF2-40B4-BE49-F238E27FC236}">
                <a16:creationId xmlns:a16="http://schemas.microsoft.com/office/drawing/2014/main" id="{EF672132-D701-7C18-EED1-81F9FA7D8A5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9249243" y="692723"/>
            <a:ext cx="2253011" cy="822838"/>
          </a:xfrm>
          <a:prstGeom prst="rect">
            <a:avLst/>
          </a:prstGeom>
        </p:spPr>
      </p:pic>
      <p:sp>
        <p:nvSpPr>
          <p:cNvPr id="10" name="TextBox 3">
            <a:extLst>
              <a:ext uri="{FF2B5EF4-FFF2-40B4-BE49-F238E27FC236}">
                <a16:creationId xmlns:a16="http://schemas.microsoft.com/office/drawing/2014/main" id="{3AA31C23-613C-D6F4-9DE6-BCDD2229DF49}"/>
              </a:ext>
            </a:extLst>
          </p:cNvPr>
          <p:cNvSpPr txBox="1"/>
          <p:nvPr userDrawn="1"/>
        </p:nvSpPr>
        <p:spPr>
          <a:xfrm>
            <a:off x="7313911" y="780976"/>
            <a:ext cx="1935332"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Developed in partnership with</a:t>
            </a:r>
          </a:p>
        </p:txBody>
      </p:sp>
    </p:spTree>
    <p:extLst>
      <p:ext uri="{BB962C8B-B14F-4D97-AF65-F5344CB8AC3E}">
        <p14:creationId xmlns:p14="http://schemas.microsoft.com/office/powerpoint/2010/main" val="2798827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cutting edge image">
    <p:bg>
      <p:bgRef idx="1001">
        <a:schemeClr val="bg1"/>
      </p:bgRef>
    </p:bg>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F771B4DB-D440-6C63-AE33-53C79F1C2AD5}"/>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1"/>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a:t>
            </a:r>
          </a:p>
        </p:txBody>
      </p:sp>
      <p:sp>
        <p:nvSpPr>
          <p:cNvPr id="7" name="Text Placeholder 6">
            <a:extLst>
              <a:ext uri="{FF2B5EF4-FFF2-40B4-BE49-F238E27FC236}">
                <a16:creationId xmlns:a16="http://schemas.microsoft.com/office/drawing/2014/main" id="{3C785AE9-BFD5-8361-D108-495902554551}"/>
              </a:ext>
            </a:extLst>
          </p:cNvPr>
          <p:cNvSpPr>
            <a:spLocks noGrp="1"/>
          </p:cNvSpPr>
          <p:nvPr>
            <p:ph type="body" sz="quarter" idx="14" hasCustomPrompt="1"/>
          </p:nvPr>
        </p:nvSpPr>
        <p:spPr>
          <a:xfrm>
            <a:off x="709613" y="5083734"/>
            <a:ext cx="4951599" cy="1115358"/>
          </a:xfrm>
        </p:spPr>
        <p:txBody>
          <a:bodyPr>
            <a:normAutofit/>
          </a:bodyPr>
          <a:lstStyle>
            <a:lvl1pPr>
              <a:defRPr sz="2200">
                <a:solidFill>
                  <a:schemeClr val="tx2"/>
                </a:solidFill>
              </a:defRPr>
            </a:lvl1pPr>
          </a:lstStyle>
          <a:p>
            <a:pPr lvl="0"/>
            <a:r>
              <a:rPr lang="en-GB"/>
              <a:t>Subtitle</a:t>
            </a:r>
            <a:r>
              <a:rPr lang="en-US"/>
              <a:t>. Use a soft return to keep line spacing tighter (</a:t>
            </a:r>
            <a:r>
              <a:rPr lang="en-US" err="1"/>
              <a:t>ie</a:t>
            </a:r>
            <a:r>
              <a:rPr lang="en-US"/>
              <a:t> when adding a name on one line then date on the next)</a:t>
            </a:r>
            <a:endParaRPr lang="en-GB"/>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1" y="2084292"/>
            <a:ext cx="4951601" cy="2756647"/>
          </a:xfrm>
        </p:spPr>
        <p:txBody>
          <a:bodyPr anchor="b" anchorCtr="0"/>
          <a:lstStyle>
            <a:lvl1pPr>
              <a:defRPr sz="4200">
                <a:solidFill>
                  <a:schemeClr val="tx2"/>
                </a:solidFill>
              </a:defRPr>
            </a:lvl1pPr>
          </a:lstStyle>
          <a:p>
            <a:r>
              <a:rPr lang="en-GB"/>
              <a:t>Click to add title with up to five lines of text</a:t>
            </a:r>
          </a:p>
        </p:txBody>
      </p:sp>
      <p:sp>
        <p:nvSpPr>
          <p:cNvPr id="4" name="Partner logo placeholder">
            <a:extLst>
              <a:ext uri="{FF2B5EF4-FFF2-40B4-BE49-F238E27FC236}">
                <a16:creationId xmlns:a16="http://schemas.microsoft.com/office/drawing/2014/main" id="{52A51562-BAC3-0AE7-04B2-F696298EF9E0}"/>
              </a:ext>
            </a:extLst>
          </p:cNvPr>
          <p:cNvSpPr>
            <a:spLocks noGrp="1"/>
          </p:cNvSpPr>
          <p:nvPr>
            <p:ph type="pic" sz="quarter" idx="11" hasCustomPrompt="1"/>
          </p:nvPr>
        </p:nvSpPr>
        <p:spPr>
          <a:xfrm>
            <a:off x="3408201" y="693700"/>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6" name="Picture 5">
            <a:extLst>
              <a:ext uri="{FF2B5EF4-FFF2-40B4-BE49-F238E27FC236}">
                <a16:creationId xmlns:a16="http://schemas.microsoft.com/office/drawing/2014/main" id="{F626AD36-18FB-B582-8D1D-F5CBED7E8C2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171098168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tx2"/>
              </a:solidFill>
            </a:endParaRPr>
          </a:p>
        </p:txBody>
      </p:sp>
      <p:sp>
        <p:nvSpPr>
          <p:cNvPr id="8" name="Picture Placeholder 7">
            <a:extLst>
              <a:ext uri="{FF2B5EF4-FFF2-40B4-BE49-F238E27FC236}">
                <a16:creationId xmlns:a16="http://schemas.microsoft.com/office/drawing/2014/main" id="{4EC3FBF1-AE3E-D183-AF6B-595F1E0931AF}"/>
              </a:ext>
            </a:extLst>
          </p:cNvPr>
          <p:cNvSpPr>
            <a:spLocks noGrp="1"/>
          </p:cNvSpPr>
          <p:nvPr>
            <p:ph type="pic" sz="quarter" idx="13" hasCustomPrompt="1"/>
          </p:nvPr>
        </p:nvSpPr>
        <p:spPr>
          <a:xfrm>
            <a:off x="8042275" y="696913"/>
            <a:ext cx="3463925" cy="5480050"/>
          </a:xfrm>
          <a:ln>
            <a:noFill/>
          </a:ln>
        </p:spPr>
        <p:txBody>
          <a:bodyPr/>
          <a:lstStyle>
            <a:lvl1pPr algn="ctr">
              <a:defRPr>
                <a:solidFill>
                  <a:schemeClr val="tx1"/>
                </a:solidFill>
              </a:defRPr>
            </a:lvl1pPr>
          </a:lstStyle>
          <a:p>
            <a:r>
              <a:rPr lang="en-US"/>
              <a:t>Click icon to add graphic</a:t>
            </a: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7116764"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711676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1" y="1996335"/>
            <a:ext cx="7116763" cy="3210587"/>
          </a:xfrm>
        </p:spPr>
        <p:txBody>
          <a:bodyPr anchor="b">
            <a:noAutofit/>
          </a:bodyPr>
          <a:lstStyle>
            <a:lvl1pPr algn="l">
              <a:lnSpc>
                <a:spcPct val="85000"/>
              </a:lnSpc>
              <a:defRPr sz="5500" spc="-70" baseline="0">
                <a:solidFill>
                  <a:schemeClr val="tx2"/>
                </a:solidFill>
              </a:defRPr>
            </a:lvl1pPr>
          </a:lstStyle>
          <a:p>
            <a:r>
              <a:rPr lang="en-GB"/>
              <a:t>Click to add title with up to four lines of text</a:t>
            </a:r>
          </a:p>
        </p:txBody>
      </p:sp>
      <p:sp>
        <p:nvSpPr>
          <p:cNvPr id="2" name="Partner logo placeholder">
            <a:extLst>
              <a:ext uri="{FF2B5EF4-FFF2-40B4-BE49-F238E27FC236}">
                <a16:creationId xmlns:a16="http://schemas.microsoft.com/office/drawing/2014/main" id="{32F4042E-30C4-D66F-8E8A-DF9801EB9A81}"/>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9" name="Picture 8">
            <a:extLst>
              <a:ext uri="{FF2B5EF4-FFF2-40B4-BE49-F238E27FC236}">
                <a16:creationId xmlns:a16="http://schemas.microsoft.com/office/drawing/2014/main" id="{4D98A5B0-19A0-84D1-B37E-12BFCE3A1AE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4244729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tx2"/>
              </a:solidFill>
            </a:endParaRP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5276853"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527685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2" y="1996335"/>
            <a:ext cx="5276852" cy="3210587"/>
          </a:xfrm>
        </p:spPr>
        <p:txBody>
          <a:bodyPr anchor="b">
            <a:noAutofit/>
          </a:bodyPr>
          <a:lstStyle>
            <a:lvl1pPr algn="l">
              <a:lnSpc>
                <a:spcPct val="85000"/>
              </a:lnSpc>
              <a:defRPr sz="5500" spc="-70" baseline="0">
                <a:solidFill>
                  <a:schemeClr val="tx2"/>
                </a:solidFill>
              </a:defRPr>
            </a:lvl1pPr>
          </a:lstStyle>
          <a:p>
            <a:r>
              <a:rPr lang="en-GB"/>
              <a:t>Break</a:t>
            </a:r>
          </a:p>
        </p:txBody>
      </p:sp>
      <p:pic>
        <p:nvPicPr>
          <p:cNvPr id="10" name="Picture 9">
            <a:extLst>
              <a:ext uri="{FF2B5EF4-FFF2-40B4-BE49-F238E27FC236}">
                <a16:creationId xmlns:a16="http://schemas.microsoft.com/office/drawing/2014/main" id="{16A8B55E-800B-954E-D22E-DF9A0A6DC5F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443377" y="3028950"/>
            <a:ext cx="3761618" cy="3141015"/>
          </a:xfrm>
          <a:prstGeom prst="rect">
            <a:avLst/>
          </a:prstGeom>
        </p:spPr>
      </p:pic>
      <p:sp>
        <p:nvSpPr>
          <p:cNvPr id="2" name="Partner logo placeholder">
            <a:extLst>
              <a:ext uri="{FF2B5EF4-FFF2-40B4-BE49-F238E27FC236}">
                <a16:creationId xmlns:a16="http://schemas.microsoft.com/office/drawing/2014/main" id="{7A1ADFC2-3401-37EC-35E8-DC697F780F02}"/>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8" name="Picture 7">
            <a:extLst>
              <a:ext uri="{FF2B5EF4-FFF2-40B4-BE49-F238E27FC236}">
                <a16:creationId xmlns:a16="http://schemas.microsoft.com/office/drawing/2014/main" id="{A3B575BF-22AF-F8AB-1A0E-2FDEE31BE53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264462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accent1"/>
              </a:solidFill>
            </a:endParaRP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5276853"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527685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2" y="1996335"/>
            <a:ext cx="5276852" cy="3210587"/>
          </a:xfrm>
        </p:spPr>
        <p:txBody>
          <a:bodyPr anchor="b">
            <a:noAutofit/>
          </a:bodyPr>
          <a:lstStyle>
            <a:lvl1pPr algn="l">
              <a:lnSpc>
                <a:spcPct val="85000"/>
              </a:lnSpc>
              <a:defRPr sz="5500" spc="-70" baseline="0">
                <a:solidFill>
                  <a:schemeClr val="tx2"/>
                </a:solidFill>
              </a:defRPr>
            </a:lvl1pPr>
          </a:lstStyle>
          <a:p>
            <a:r>
              <a:rPr lang="en-GB"/>
              <a:t>Lunch</a:t>
            </a:r>
          </a:p>
        </p:txBody>
      </p:sp>
      <p:pic>
        <p:nvPicPr>
          <p:cNvPr id="9" name="Picture 8">
            <a:extLst>
              <a:ext uri="{FF2B5EF4-FFF2-40B4-BE49-F238E27FC236}">
                <a16:creationId xmlns:a16="http://schemas.microsoft.com/office/drawing/2014/main" id="{48C30428-9EDF-9D0B-B446-7701C2343F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042275" y="2744781"/>
            <a:ext cx="3440113" cy="3427420"/>
          </a:xfrm>
          <a:prstGeom prst="rect">
            <a:avLst/>
          </a:prstGeom>
        </p:spPr>
      </p:pic>
      <p:sp>
        <p:nvSpPr>
          <p:cNvPr id="2" name="Partner logo placeholder">
            <a:extLst>
              <a:ext uri="{FF2B5EF4-FFF2-40B4-BE49-F238E27FC236}">
                <a16:creationId xmlns:a16="http://schemas.microsoft.com/office/drawing/2014/main" id="{D30C88A0-1350-82FC-FF4A-E8FD4D790FE1}"/>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8" name="Picture 7">
            <a:extLst>
              <a:ext uri="{FF2B5EF4-FFF2-40B4-BE49-F238E27FC236}">
                <a16:creationId xmlns:a16="http://schemas.microsoft.com/office/drawing/2014/main" id="{0BDC98E1-D32E-DB6C-B8CD-CB530202497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3363563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Image with headding">
    <p:spTree>
      <p:nvGrpSpPr>
        <p:cNvPr id="1" name=""/>
        <p:cNvGrpSpPr/>
        <p:nvPr/>
      </p:nvGrpSpPr>
      <p:grpSpPr>
        <a:xfrm>
          <a:off x="0" y="0"/>
          <a:ext cx="0" cy="0"/>
          <a:chOff x="0" y="0"/>
          <a:chExt cx="0" cy="0"/>
        </a:xfrm>
      </p:grpSpPr>
      <p:sp>
        <p:nvSpPr>
          <p:cNvPr id="8" name="Image Placeholder">
            <a:extLst>
              <a:ext uri="{FF2B5EF4-FFF2-40B4-BE49-F238E27FC236}">
                <a16:creationId xmlns:a16="http://schemas.microsoft.com/office/drawing/2014/main" id="{F45ABB71-2170-ABC1-5A4B-5ECCE70E9A51}"/>
              </a:ext>
            </a:extLst>
          </p:cNvPr>
          <p:cNvSpPr>
            <a:spLocks noGrp="1"/>
          </p:cNvSpPr>
          <p:nvPr>
            <p:ph type="pic" sz="quarter" idx="12" hasCustomPrompt="1"/>
          </p:nvPr>
        </p:nvSpPr>
        <p:spPr>
          <a:xfrm>
            <a:off x="240030" y="240028"/>
            <a:ext cx="11711940" cy="6376672"/>
          </a:xfrm>
          <a:prstGeom prst="rect">
            <a:avLst/>
          </a:prstGeom>
          <a:no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a:t>
            </a:r>
          </a:p>
        </p:txBody>
      </p:sp>
      <p:sp>
        <p:nvSpPr>
          <p:cNvPr id="3" name="Title">
            <a:extLst>
              <a:ext uri="{FF2B5EF4-FFF2-40B4-BE49-F238E27FC236}">
                <a16:creationId xmlns:a16="http://schemas.microsoft.com/office/drawing/2014/main" id="{4A94D867-EC52-0DD8-322F-815225668F6C}"/>
              </a:ext>
            </a:extLst>
          </p:cNvPr>
          <p:cNvSpPr>
            <a:spLocks noGrp="1"/>
          </p:cNvSpPr>
          <p:nvPr>
            <p:ph type="title" hasCustomPrompt="1"/>
          </p:nvPr>
        </p:nvSpPr>
        <p:spPr>
          <a:xfrm>
            <a:off x="237250" y="4626694"/>
            <a:ext cx="4122237" cy="860575"/>
          </a:xfrm>
          <a:solidFill>
            <a:schemeClr val="accent1"/>
          </a:solidFill>
        </p:spPr>
        <p:txBody>
          <a:bodyPr wrap="none" lIns="180000" tIns="180000" rIns="180000" bIns="180000" anchor="ctr" anchorCtr="0">
            <a:spAutoFit/>
          </a:bodyPr>
          <a:lstStyle>
            <a:lvl1pPr>
              <a:defRPr sz="3800">
                <a:solidFill>
                  <a:schemeClr val="bg1"/>
                </a:solidFill>
              </a:defRPr>
            </a:lvl1pPr>
          </a:lstStyle>
          <a:p>
            <a:r>
              <a:rPr lang="en-GB"/>
              <a:t>Click to add title</a:t>
            </a:r>
          </a:p>
        </p:txBody>
      </p:sp>
    </p:spTree>
    <p:extLst>
      <p:ext uri="{BB962C8B-B14F-4D97-AF65-F5344CB8AC3E}">
        <p14:creationId xmlns:p14="http://schemas.microsoft.com/office/powerpoint/2010/main" val="2826455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8" name="Image Placeholder">
            <a:extLst>
              <a:ext uri="{FF2B5EF4-FFF2-40B4-BE49-F238E27FC236}">
                <a16:creationId xmlns:a16="http://schemas.microsoft.com/office/drawing/2014/main" id="{F45ABB71-2170-ABC1-5A4B-5ECCE70E9A51}"/>
              </a:ext>
            </a:extLst>
          </p:cNvPr>
          <p:cNvSpPr>
            <a:spLocks noGrp="1"/>
          </p:cNvSpPr>
          <p:nvPr>
            <p:ph type="pic" sz="quarter" idx="12" hasCustomPrompt="1"/>
          </p:nvPr>
        </p:nvSpPr>
        <p:spPr>
          <a:xfrm>
            <a:off x="240030" y="240664"/>
            <a:ext cx="11711940" cy="6376672"/>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a:t>
            </a:r>
          </a:p>
        </p:txBody>
      </p:sp>
    </p:spTree>
    <p:extLst>
      <p:ext uri="{BB962C8B-B14F-4D97-AF65-F5344CB8AC3E}">
        <p14:creationId xmlns:p14="http://schemas.microsoft.com/office/powerpoint/2010/main" val="198833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F62F03E5-8266-434A-DE73-E22D8E42A5A0}"/>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2156C11E-F6CE-AA1C-E6FA-347CF7B4F180}"/>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246283062"/>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874AEBFC-5043-8B07-7B2B-3236AAA286A5}"/>
              </a:ext>
            </a:extLst>
          </p:cNvPr>
          <p:cNvSpPr>
            <a:spLocks noGrp="1"/>
          </p:cNvSpPr>
          <p:nvPr>
            <p:ph type="ftr" sz="quarter" idx="11"/>
          </p:nvPr>
        </p:nvSpPr>
        <p:spPr>
          <a:xfrm>
            <a:off x="6203950" y="6172200"/>
            <a:ext cx="4813670" cy="446400"/>
          </a:xfrm>
          <a:prstGeom prst="rect">
            <a:avLst/>
          </a:prstGeom>
        </p:spPr>
        <p:txBody>
          <a:bodyPr/>
          <a:lstStyle/>
          <a:p>
            <a:r>
              <a:rPr lang="en-US"/>
              <a:t>Go to Insert, then Header and Footer to change this</a:t>
            </a:r>
          </a:p>
        </p:txBody>
      </p:sp>
      <p:sp>
        <p:nvSpPr>
          <p:cNvPr id="5" name="Content Placeholder 2">
            <a:extLst>
              <a:ext uri="{FF2B5EF4-FFF2-40B4-BE49-F238E27FC236}">
                <a16:creationId xmlns:a16="http://schemas.microsoft.com/office/drawing/2014/main" id="{097EBCF5-5A81-36E3-EDF6-7DCC607A0AA5}"/>
              </a:ext>
            </a:extLst>
          </p:cNvPr>
          <p:cNvSpPr>
            <a:spLocks noGrp="1"/>
          </p:cNvSpPr>
          <p:nvPr>
            <p:ph sz="half" idx="10" hasCustomPrompt="1"/>
          </p:nvPr>
        </p:nvSpPr>
        <p:spPr>
          <a:xfrm>
            <a:off x="6228664" y="2314575"/>
            <a:ext cx="5277600"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Content Placeholder 1">
            <a:extLst>
              <a:ext uri="{FF2B5EF4-FFF2-40B4-BE49-F238E27FC236}">
                <a16:creationId xmlns:a16="http://schemas.microsoft.com/office/drawing/2014/main" id="{F332FA87-EBA8-055F-2824-8233F5DE4B71}"/>
              </a:ext>
            </a:extLst>
          </p:cNvPr>
          <p:cNvSpPr>
            <a:spLocks noGrp="1"/>
          </p:cNvSpPr>
          <p:nvPr>
            <p:ph sz="half" idx="1" hasCustomPrompt="1"/>
          </p:nvPr>
        </p:nvSpPr>
        <p:spPr>
          <a:xfrm>
            <a:off x="709613" y="2314575"/>
            <a:ext cx="5276850"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1E5ACFE7-B624-D3A1-3918-95A1F395CBEE}"/>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3FE8080C-5203-3F0A-70A9-7CE4B09A386D}"/>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702054119"/>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874AEBFC-5043-8B07-7B2B-3236AAA286A5}"/>
              </a:ext>
            </a:extLst>
          </p:cNvPr>
          <p:cNvSpPr>
            <a:spLocks noGrp="1"/>
          </p:cNvSpPr>
          <p:nvPr>
            <p:ph type="ftr" sz="quarter" idx="11"/>
          </p:nvPr>
        </p:nvSpPr>
        <p:spPr>
          <a:xfrm>
            <a:off x="6203950" y="6172200"/>
            <a:ext cx="4813670" cy="446400"/>
          </a:xfrm>
          <a:prstGeom prst="rect">
            <a:avLst/>
          </a:prstGeom>
        </p:spPr>
        <p:txBody>
          <a:bodyPr/>
          <a:lstStyle/>
          <a:p>
            <a:r>
              <a:rPr lang="en-US"/>
              <a:t>Go to Insert, then Header and Footer to change this</a:t>
            </a:r>
          </a:p>
        </p:txBody>
      </p:sp>
      <p:cxnSp>
        <p:nvCxnSpPr>
          <p:cNvPr id="6" name="Straight Connector 5">
            <a:extLst>
              <a:ext uri="{FF2B5EF4-FFF2-40B4-BE49-F238E27FC236}">
                <a16:creationId xmlns:a16="http://schemas.microsoft.com/office/drawing/2014/main" id="{0199AC65-07BE-1AB7-DC41-D5403B7FCB18}"/>
              </a:ext>
            </a:extLst>
          </p:cNvPr>
          <p:cNvCxnSpPr/>
          <p:nvPr userDrawn="1"/>
        </p:nvCxnSpPr>
        <p:spPr>
          <a:xfrm>
            <a:off x="6096000" y="2314575"/>
            <a:ext cx="0" cy="32575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097EBCF5-5A81-36E3-EDF6-7DCC607A0AA5}"/>
              </a:ext>
            </a:extLst>
          </p:cNvPr>
          <p:cNvSpPr>
            <a:spLocks noGrp="1"/>
          </p:cNvSpPr>
          <p:nvPr>
            <p:ph sz="half" idx="10" hasCustomPrompt="1"/>
          </p:nvPr>
        </p:nvSpPr>
        <p:spPr>
          <a:xfrm>
            <a:off x="6468534" y="2314575"/>
            <a:ext cx="5037729"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Content Placeholder 1">
            <a:extLst>
              <a:ext uri="{FF2B5EF4-FFF2-40B4-BE49-F238E27FC236}">
                <a16:creationId xmlns:a16="http://schemas.microsoft.com/office/drawing/2014/main" id="{F332FA87-EBA8-055F-2824-8233F5DE4B71}"/>
              </a:ext>
            </a:extLst>
          </p:cNvPr>
          <p:cNvSpPr>
            <a:spLocks noGrp="1"/>
          </p:cNvSpPr>
          <p:nvPr>
            <p:ph sz="half" idx="1" hasCustomPrompt="1"/>
          </p:nvPr>
        </p:nvSpPr>
        <p:spPr>
          <a:xfrm>
            <a:off x="709613" y="2314575"/>
            <a:ext cx="5013854"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1E5ACFE7-B624-D3A1-3918-95A1F395CBEE}"/>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3FE8080C-5203-3F0A-70A9-7CE4B09A386D}"/>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791422261"/>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0817A71B-365E-3A5D-9E44-69D125574100}"/>
              </a:ext>
            </a:extLst>
          </p:cNvPr>
          <p:cNvSpPr>
            <a:spLocks noGrp="1"/>
          </p:cNvSpPr>
          <p:nvPr>
            <p:ph type="ftr" sz="quarter" idx="10"/>
          </p:nvPr>
        </p:nvSpPr>
        <p:spPr/>
        <p:txBody>
          <a:bodyPr/>
          <a:lstStyle/>
          <a:p>
            <a:r>
              <a:rPr lang="en-US"/>
              <a:t>Go to Insert, then Header and Footer to change this</a:t>
            </a:r>
          </a:p>
        </p:txBody>
      </p:sp>
      <p:sp>
        <p:nvSpPr>
          <p:cNvPr id="6" name="Content Placeholder 2">
            <a:extLst>
              <a:ext uri="{FF2B5EF4-FFF2-40B4-BE49-F238E27FC236}">
                <a16:creationId xmlns:a16="http://schemas.microsoft.com/office/drawing/2014/main" id="{A72BBE7F-7993-349D-F2E3-FD79C1288640}"/>
              </a:ext>
            </a:extLst>
          </p:cNvPr>
          <p:cNvSpPr>
            <a:spLocks noGrp="1"/>
          </p:cNvSpPr>
          <p:nvPr>
            <p:ph sz="quarter" idx="4" hasCustomPrompt="1"/>
          </p:nvPr>
        </p:nvSpPr>
        <p:spPr>
          <a:xfrm>
            <a:off x="6203950" y="2913062"/>
            <a:ext cx="5299200"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5" name="Text Placeholder 2">
            <a:extLst>
              <a:ext uri="{FF2B5EF4-FFF2-40B4-BE49-F238E27FC236}">
                <a16:creationId xmlns:a16="http://schemas.microsoft.com/office/drawing/2014/main" id="{C6534A23-953A-313A-87B7-E0F2CD785507}"/>
              </a:ext>
            </a:extLst>
          </p:cNvPr>
          <p:cNvSpPr>
            <a:spLocks noGrp="1"/>
          </p:cNvSpPr>
          <p:nvPr>
            <p:ph type="body" sz="quarter" idx="3" hasCustomPrompt="1"/>
          </p:nvPr>
        </p:nvSpPr>
        <p:spPr>
          <a:xfrm>
            <a:off x="6203950" y="1964058"/>
            <a:ext cx="5299200"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 this shows how it look over two lines</a:t>
            </a:r>
          </a:p>
        </p:txBody>
      </p:sp>
      <p:sp>
        <p:nvSpPr>
          <p:cNvPr id="4" name="Content Placeholder 1">
            <a:extLst>
              <a:ext uri="{FF2B5EF4-FFF2-40B4-BE49-F238E27FC236}">
                <a16:creationId xmlns:a16="http://schemas.microsoft.com/office/drawing/2014/main" id="{99340E56-4917-9EF3-4DC4-4E01A6A8D45F}"/>
              </a:ext>
            </a:extLst>
          </p:cNvPr>
          <p:cNvSpPr>
            <a:spLocks noGrp="1"/>
          </p:cNvSpPr>
          <p:nvPr>
            <p:ph sz="half" idx="2" hasCustomPrompt="1"/>
          </p:nvPr>
        </p:nvSpPr>
        <p:spPr>
          <a:xfrm>
            <a:off x="709200" y="2913063"/>
            <a:ext cx="5277600"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Text Placeholder 1">
            <a:extLst>
              <a:ext uri="{FF2B5EF4-FFF2-40B4-BE49-F238E27FC236}">
                <a16:creationId xmlns:a16="http://schemas.microsoft.com/office/drawing/2014/main" id="{AE7F8E40-7E30-7DAF-CBF5-E4F605C322B1}"/>
              </a:ext>
            </a:extLst>
          </p:cNvPr>
          <p:cNvSpPr>
            <a:spLocks noGrp="1"/>
          </p:cNvSpPr>
          <p:nvPr>
            <p:ph type="body" idx="1" hasCustomPrompt="1"/>
          </p:nvPr>
        </p:nvSpPr>
        <p:spPr>
          <a:xfrm>
            <a:off x="709200" y="1964058"/>
            <a:ext cx="5277600"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a:t>
            </a:r>
          </a:p>
        </p:txBody>
      </p:sp>
      <p:sp>
        <p:nvSpPr>
          <p:cNvPr id="2" name="Title">
            <a:extLst>
              <a:ext uri="{FF2B5EF4-FFF2-40B4-BE49-F238E27FC236}">
                <a16:creationId xmlns:a16="http://schemas.microsoft.com/office/drawing/2014/main" id="{6E7FC7AD-53B9-91D0-5820-061820746463}"/>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7AF70FC-2440-E861-4835-EEDE95F41E0E}"/>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7723414"/>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0817A71B-365E-3A5D-9E44-69D125574100}"/>
              </a:ext>
            </a:extLst>
          </p:cNvPr>
          <p:cNvSpPr>
            <a:spLocks noGrp="1"/>
          </p:cNvSpPr>
          <p:nvPr>
            <p:ph type="ftr" sz="quarter" idx="10"/>
          </p:nvPr>
        </p:nvSpPr>
        <p:spPr/>
        <p:txBody>
          <a:bodyPr/>
          <a:lstStyle/>
          <a:p>
            <a:r>
              <a:rPr lang="en-US"/>
              <a:t>Go to Insert, then Header and Footer to change this</a:t>
            </a:r>
          </a:p>
        </p:txBody>
      </p:sp>
      <p:cxnSp>
        <p:nvCxnSpPr>
          <p:cNvPr id="9" name="Straight Connector 8">
            <a:extLst>
              <a:ext uri="{FF2B5EF4-FFF2-40B4-BE49-F238E27FC236}">
                <a16:creationId xmlns:a16="http://schemas.microsoft.com/office/drawing/2014/main" id="{FB6C3208-84A0-DE0B-A8CC-793F3054513D}"/>
              </a:ext>
            </a:extLst>
          </p:cNvPr>
          <p:cNvCxnSpPr>
            <a:cxnSpLocks/>
          </p:cNvCxnSpPr>
          <p:nvPr userDrawn="1"/>
        </p:nvCxnSpPr>
        <p:spPr>
          <a:xfrm>
            <a:off x="6096000" y="2098675"/>
            <a:ext cx="0" cy="34734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A72BBE7F-7993-349D-F2E3-FD79C1288640}"/>
              </a:ext>
            </a:extLst>
          </p:cNvPr>
          <p:cNvSpPr>
            <a:spLocks noGrp="1"/>
          </p:cNvSpPr>
          <p:nvPr>
            <p:ph sz="quarter" idx="4" hasCustomPrompt="1"/>
          </p:nvPr>
        </p:nvSpPr>
        <p:spPr>
          <a:xfrm>
            <a:off x="6460068" y="2913062"/>
            <a:ext cx="5043081"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5" name="Text Placeholder 2">
            <a:extLst>
              <a:ext uri="{FF2B5EF4-FFF2-40B4-BE49-F238E27FC236}">
                <a16:creationId xmlns:a16="http://schemas.microsoft.com/office/drawing/2014/main" id="{C6534A23-953A-313A-87B7-E0F2CD785507}"/>
              </a:ext>
            </a:extLst>
          </p:cNvPr>
          <p:cNvSpPr>
            <a:spLocks noGrp="1"/>
          </p:cNvSpPr>
          <p:nvPr>
            <p:ph type="body" sz="quarter" idx="3" hasCustomPrompt="1"/>
          </p:nvPr>
        </p:nvSpPr>
        <p:spPr>
          <a:xfrm>
            <a:off x="6460068" y="1964058"/>
            <a:ext cx="5043081"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 this shows how it look over two lines</a:t>
            </a:r>
          </a:p>
        </p:txBody>
      </p:sp>
      <p:sp>
        <p:nvSpPr>
          <p:cNvPr id="4" name="Content Placeholder 1">
            <a:extLst>
              <a:ext uri="{FF2B5EF4-FFF2-40B4-BE49-F238E27FC236}">
                <a16:creationId xmlns:a16="http://schemas.microsoft.com/office/drawing/2014/main" id="{99340E56-4917-9EF3-4DC4-4E01A6A8D45F}"/>
              </a:ext>
            </a:extLst>
          </p:cNvPr>
          <p:cNvSpPr>
            <a:spLocks noGrp="1"/>
          </p:cNvSpPr>
          <p:nvPr>
            <p:ph sz="half" idx="2" hasCustomPrompt="1"/>
          </p:nvPr>
        </p:nvSpPr>
        <p:spPr>
          <a:xfrm>
            <a:off x="709200" y="2913063"/>
            <a:ext cx="5022733"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Text Placeholder 1">
            <a:extLst>
              <a:ext uri="{FF2B5EF4-FFF2-40B4-BE49-F238E27FC236}">
                <a16:creationId xmlns:a16="http://schemas.microsoft.com/office/drawing/2014/main" id="{AE7F8E40-7E30-7DAF-CBF5-E4F605C322B1}"/>
              </a:ext>
            </a:extLst>
          </p:cNvPr>
          <p:cNvSpPr>
            <a:spLocks noGrp="1"/>
          </p:cNvSpPr>
          <p:nvPr>
            <p:ph type="body" idx="1" hasCustomPrompt="1"/>
          </p:nvPr>
        </p:nvSpPr>
        <p:spPr>
          <a:xfrm>
            <a:off x="709200" y="1964058"/>
            <a:ext cx="5022733"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a:t>
            </a:r>
          </a:p>
        </p:txBody>
      </p:sp>
      <p:sp>
        <p:nvSpPr>
          <p:cNvPr id="2" name="Title">
            <a:extLst>
              <a:ext uri="{FF2B5EF4-FFF2-40B4-BE49-F238E27FC236}">
                <a16:creationId xmlns:a16="http://schemas.microsoft.com/office/drawing/2014/main" id="{6E7FC7AD-53B9-91D0-5820-061820746463}"/>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7AF70FC-2440-E861-4835-EEDE95F41E0E}"/>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730706866"/>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image (R); 1-2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F771B4DB-D440-6C63-AE33-53C79F1C2AD5}"/>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2314575"/>
            <a:ext cx="45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4500000" cy="1389062"/>
          </a:xfrm>
        </p:spPr>
        <p:txBody>
          <a:bodyPr/>
          <a:lstStyle>
            <a:lvl1pPr>
              <a:defRPr>
                <a:solidFill>
                  <a:schemeClr val="accent2"/>
                </a:solidFill>
              </a:defRPr>
            </a:lvl1pPr>
          </a:lstStyle>
          <a:p>
            <a:r>
              <a:rPr lang="en-GB"/>
              <a:t>Click to add title up to two lines</a:t>
            </a:r>
          </a:p>
        </p:txBody>
      </p:sp>
    </p:spTree>
    <p:extLst>
      <p:ext uri="{BB962C8B-B14F-4D97-AF65-F5344CB8AC3E}">
        <p14:creationId xmlns:p14="http://schemas.microsoft.com/office/powerpoint/2010/main" val="17420512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image (R); 3-4 line title">
    <p:spTree>
      <p:nvGrpSpPr>
        <p:cNvPr id="1" name=""/>
        <p:cNvGrpSpPr/>
        <p:nvPr/>
      </p:nvGrpSpPr>
      <p:grpSpPr>
        <a:xfrm>
          <a:off x="0" y="0"/>
          <a:ext cx="0" cy="0"/>
          <a:chOff x="0" y="0"/>
          <a:chExt cx="0" cy="0"/>
        </a:xfrm>
      </p:grpSpPr>
      <p:sp>
        <p:nvSpPr>
          <p:cNvPr id="3" name="Footer Placeholder" hidden="1">
            <a:extLst>
              <a:ext uri="{FF2B5EF4-FFF2-40B4-BE49-F238E27FC236}">
                <a16:creationId xmlns:a16="http://schemas.microsoft.com/office/drawing/2014/main" id="{BB0293A9-86DF-C18B-CAE0-AA2E43FB0D10}"/>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3128963"/>
            <a:ext cx="4500000" cy="3043237"/>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4500000" cy="2203450"/>
          </a:xfrm>
        </p:spPr>
        <p:txBody>
          <a:bodyPr/>
          <a:lstStyle>
            <a:lvl1pPr>
              <a:defRPr>
                <a:solidFill>
                  <a:schemeClr val="accent2"/>
                </a:solidFill>
              </a:defRPr>
            </a:lvl1pPr>
          </a:lstStyle>
          <a:p>
            <a:r>
              <a:rPr lang="en-GB"/>
              <a:t>Click to add title up to four lines</a:t>
            </a:r>
          </a:p>
        </p:txBody>
      </p:sp>
    </p:spTree>
    <p:extLst>
      <p:ext uri="{BB962C8B-B14F-4D97-AF65-F5344CB8AC3E}">
        <p14:creationId xmlns:p14="http://schemas.microsoft.com/office/powerpoint/2010/main" val="39204418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and image (L); 1-2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E3621216-16D0-2E84-7880-600BD087E87F}"/>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239713" y="240030"/>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7006200" y="2314575"/>
            <a:ext cx="45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06200" y="709613"/>
            <a:ext cx="4500000" cy="1389062"/>
          </a:xfrm>
        </p:spPr>
        <p:txBody>
          <a:bodyPr/>
          <a:lstStyle>
            <a:lvl1pPr>
              <a:defRPr>
                <a:solidFill>
                  <a:schemeClr val="accent2"/>
                </a:solidFill>
              </a:defRPr>
            </a:lvl1pPr>
          </a:lstStyle>
          <a:p>
            <a:r>
              <a:rPr lang="en-GB"/>
              <a:t>Click to add title up to two lines</a:t>
            </a:r>
          </a:p>
        </p:txBody>
      </p:sp>
      <p:sp>
        <p:nvSpPr>
          <p:cNvPr id="6" name="Slide Number Placeholder">
            <a:extLst>
              <a:ext uri="{FF2B5EF4-FFF2-40B4-BE49-F238E27FC236}">
                <a16:creationId xmlns:a16="http://schemas.microsoft.com/office/drawing/2014/main" id="{F3246DF3-46C1-3A8A-672D-74DBC5995A30}"/>
              </a:ext>
            </a:extLst>
          </p:cNvPr>
          <p:cNvSpPr>
            <a:spLocks noGrp="1"/>
          </p:cNvSpPr>
          <p:nvPr>
            <p:ph type="sldNum" sz="quarter" idx="13"/>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14796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and image (L); 3-4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8E02FFB6-F21E-C229-F2C6-64D9D2E7FA27}"/>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241301"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7006200" y="3128963"/>
            <a:ext cx="4500000" cy="3043237"/>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06200" y="709613"/>
            <a:ext cx="4500000" cy="2203450"/>
          </a:xfrm>
        </p:spPr>
        <p:txBody>
          <a:bodyPr/>
          <a:lstStyle>
            <a:lvl1pPr>
              <a:defRPr>
                <a:solidFill>
                  <a:schemeClr val="accent2"/>
                </a:solidFill>
              </a:defRPr>
            </a:lvl1pPr>
          </a:lstStyle>
          <a:p>
            <a:r>
              <a:rPr lang="en-GB"/>
              <a:t>Click to add title up to four lines</a:t>
            </a:r>
          </a:p>
        </p:txBody>
      </p:sp>
      <p:sp>
        <p:nvSpPr>
          <p:cNvPr id="6" name="Slide Number Placeholder">
            <a:extLst>
              <a:ext uri="{FF2B5EF4-FFF2-40B4-BE49-F238E27FC236}">
                <a16:creationId xmlns:a16="http://schemas.microsoft.com/office/drawing/2014/main" id="{0610CE75-AD8C-434F-E863-B5A429994197}"/>
              </a:ext>
            </a:extLst>
          </p:cNvPr>
          <p:cNvSpPr>
            <a:spLocks noGrp="1"/>
          </p:cNvSpPr>
          <p:nvPr>
            <p:ph type="sldNum" sz="quarter" idx="13"/>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2111807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and graphic">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DBF1EA1D-B91D-42FA-A95F-0B56FA5574E6}"/>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8042275" y="685800"/>
            <a:ext cx="3463925" cy="5486400"/>
          </a:xfrm>
        </p:spPr>
        <p:txBody>
          <a:bodyPr anchor="ctr" anchorCtr="0">
            <a:noAutofit/>
          </a:bodyPr>
          <a:lstStyle>
            <a:lvl1pPr algn="ctr">
              <a:defRPr>
                <a:solidFill>
                  <a:schemeClr val="tx1"/>
                </a:solidFill>
              </a:defRPr>
            </a:lvl1pPr>
          </a:lstStyle>
          <a:p>
            <a:r>
              <a:rPr lang="en-US"/>
              <a:t>Click icon to add graphic in Green, Navy or Coral</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799" y="2314575"/>
            <a:ext cx="5300664"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6300000"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578CD5BF-7F4A-901D-5305-3E00BA2910B2}"/>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7399185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mage (smaller)">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A3C13BC5-3C40-0E50-22A5-FCA2FB98EF22}"/>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8042275" y="2314576"/>
            <a:ext cx="3463925" cy="3857624"/>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799" y="2314575"/>
            <a:ext cx="63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06E6FB20-5204-9B83-11FB-49AF36A0C97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6917737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ext and image (smaller)">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A3C13BC5-3C40-0E50-22A5-FCA2FB98EF22}"/>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673099" y="2314576"/>
            <a:ext cx="3463925" cy="3857624"/>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4364038" y="2314575"/>
            <a:ext cx="7142162"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06E6FB20-5204-9B83-11FB-49AF36A0C97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8677012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atement (L, solid) and image">
    <p:spTree>
      <p:nvGrpSpPr>
        <p:cNvPr id="1" name=""/>
        <p:cNvGrpSpPr/>
        <p:nvPr/>
      </p:nvGrpSpPr>
      <p:grpSpPr>
        <a:xfrm>
          <a:off x="0" y="0"/>
          <a:ext cx="0" cy="0"/>
          <a:chOff x="0" y="0"/>
          <a:chExt cx="0" cy="0"/>
        </a:xfrm>
      </p:grpSpPr>
      <p:sp>
        <p:nvSpPr>
          <p:cNvPr id="2" name="Quote placeholder">
            <a:extLst>
              <a:ext uri="{FF2B5EF4-FFF2-40B4-BE49-F238E27FC236}">
                <a16:creationId xmlns:a16="http://schemas.microsoft.com/office/drawing/2014/main" id="{8DA25EBE-15BA-2CA7-D013-3127C3F7B1E8}"/>
              </a:ext>
            </a:extLst>
          </p:cNvPr>
          <p:cNvSpPr>
            <a:spLocks noGrp="1"/>
          </p:cNvSpPr>
          <p:nvPr>
            <p:ph type="title" hasCustomPrompt="1"/>
          </p:nvPr>
        </p:nvSpPr>
        <p:spPr>
          <a:xfrm>
            <a:off x="900112" y="1179000"/>
            <a:ext cx="4500000" cy="4500000"/>
          </a:xfrm>
        </p:spPr>
        <p:txBody>
          <a:bodyPr anchor="ctr" anchorCtr="0">
            <a:normAutofit/>
          </a:bodyPr>
          <a:lstStyle>
            <a:lvl1pPr>
              <a:lnSpc>
                <a:spcPct val="100000"/>
              </a:lnSpc>
              <a:defRPr b="0">
                <a:solidFill>
                  <a:schemeClr val="tx1"/>
                </a:solidFill>
              </a:defRPr>
            </a:lvl1pPr>
          </a:lstStyle>
          <a:p>
            <a:r>
              <a:rPr lang="en-GB"/>
              <a:t>Click to add a quote or statement. When pasting copy, right-click and choose ‘Keep text only’. </a:t>
            </a:r>
          </a:p>
        </p:txBody>
      </p:sp>
      <p:sp>
        <p:nvSpPr>
          <p:cNvPr id="3" name="Graphic Placeholder">
            <a:extLst>
              <a:ext uri="{FF2B5EF4-FFF2-40B4-BE49-F238E27FC236}">
                <a16:creationId xmlns:a16="http://schemas.microsoft.com/office/drawing/2014/main" id="{055BA6FA-7D47-3BD4-4121-7FE2F2361480}"/>
              </a:ext>
            </a:extLst>
          </p:cNvPr>
          <p:cNvSpPr>
            <a:spLocks noGrp="1"/>
          </p:cNvSpPr>
          <p:nvPr>
            <p:ph type="pic" sz="quarter" idx="12" hasCustomPrompt="1"/>
          </p:nvPr>
        </p:nvSpPr>
        <p:spPr>
          <a:xfrm>
            <a:off x="6096000" y="240664"/>
            <a:ext cx="5855969" cy="6376672"/>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Tree>
    <p:extLst>
      <p:ext uri="{BB962C8B-B14F-4D97-AF65-F5344CB8AC3E}">
        <p14:creationId xmlns:p14="http://schemas.microsoft.com/office/powerpoint/2010/main" val="42732582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tement (R, solid) and imag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36E6DEE3-955F-D3BE-2223-0D3ADABC6332}"/>
              </a:ext>
            </a:extLst>
          </p:cNvPr>
          <p:cNvSpPr>
            <a:spLocks noGrp="1"/>
          </p:cNvSpPr>
          <p:nvPr>
            <p:ph type="ftr" sz="quarter" idx="13"/>
          </p:nvPr>
        </p:nvSpPr>
        <p:spPr>
          <a:xfrm>
            <a:off x="6203950" y="7110540"/>
            <a:ext cx="4800971" cy="446399"/>
          </a:xfrm>
        </p:spPr>
        <p:txBody>
          <a:bodyPr/>
          <a:lstStyle>
            <a:lvl1pPr>
              <a:defRPr>
                <a:solidFill>
                  <a:schemeClr val="bg1"/>
                </a:solidFill>
              </a:defRPr>
            </a:lvl1pPr>
          </a:lstStyle>
          <a:p>
            <a:r>
              <a:rPr lang="en-US"/>
              <a:t>Go to Insert, then Header and Footer to change this</a:t>
            </a:r>
          </a:p>
        </p:txBody>
      </p:sp>
      <p:sp>
        <p:nvSpPr>
          <p:cNvPr id="13" name="Graphic Placeholder">
            <a:extLst>
              <a:ext uri="{FF2B5EF4-FFF2-40B4-BE49-F238E27FC236}">
                <a16:creationId xmlns:a16="http://schemas.microsoft.com/office/drawing/2014/main" id="{F51B023C-9863-5A64-EE94-7BCA8085D3FF}"/>
              </a:ext>
            </a:extLst>
          </p:cNvPr>
          <p:cNvSpPr>
            <a:spLocks noGrp="1"/>
          </p:cNvSpPr>
          <p:nvPr>
            <p:ph type="pic" sz="quarter" idx="12" hasCustomPrompt="1"/>
          </p:nvPr>
        </p:nvSpPr>
        <p:spPr>
          <a:xfrm>
            <a:off x="240030" y="240028"/>
            <a:ext cx="5855969" cy="6376672"/>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2" name="Quote placeholder">
            <a:extLst>
              <a:ext uri="{FF2B5EF4-FFF2-40B4-BE49-F238E27FC236}">
                <a16:creationId xmlns:a16="http://schemas.microsoft.com/office/drawing/2014/main" id="{8DA25EBE-15BA-2CA7-D013-3127C3F7B1E8}"/>
              </a:ext>
            </a:extLst>
          </p:cNvPr>
          <p:cNvSpPr>
            <a:spLocks noGrp="1"/>
          </p:cNvSpPr>
          <p:nvPr>
            <p:ph type="title" hasCustomPrompt="1"/>
          </p:nvPr>
        </p:nvSpPr>
        <p:spPr>
          <a:xfrm>
            <a:off x="6754813" y="1179000"/>
            <a:ext cx="4500000" cy="4500000"/>
          </a:xfrm>
        </p:spPr>
        <p:txBody>
          <a:bodyPr anchor="ctr" anchorCtr="0">
            <a:normAutofit/>
          </a:bodyPr>
          <a:lstStyle>
            <a:lvl1pPr>
              <a:lnSpc>
                <a:spcPct val="100000"/>
              </a:lnSpc>
              <a:defRPr b="0">
                <a:solidFill>
                  <a:schemeClr val="tx1"/>
                </a:solidFill>
              </a:defRPr>
            </a:lvl1pPr>
          </a:lstStyle>
          <a:p>
            <a:r>
              <a:rPr lang="en-GB"/>
              <a:t>Click to add a quote or statement. When pasting copy, right-click and choose ‘Keep text only’.</a:t>
            </a:r>
          </a:p>
        </p:txBody>
      </p:sp>
      <p:sp>
        <p:nvSpPr>
          <p:cNvPr id="6" name="Slide Number Placeholder">
            <a:extLst>
              <a:ext uri="{FF2B5EF4-FFF2-40B4-BE49-F238E27FC236}">
                <a16:creationId xmlns:a16="http://schemas.microsoft.com/office/drawing/2014/main" id="{03852469-49D3-1C00-F757-3A4582FD6B03}"/>
              </a:ext>
            </a:extLst>
          </p:cNvPr>
          <p:cNvSpPr>
            <a:spLocks noGrp="1"/>
          </p:cNvSpPr>
          <p:nvPr>
            <p:ph type="sldNum" sz="quarter" idx="14"/>
          </p:nvPr>
        </p:nvSpPr>
        <p:spPr>
          <a:xfrm>
            <a:off x="11017621" y="7110540"/>
            <a:ext cx="488580" cy="446400"/>
          </a:xfrm>
        </p:spPr>
        <p:txBody>
          <a:bodyPr/>
          <a:lstStyle>
            <a:lvl1pPr>
              <a:defRPr>
                <a:solidFill>
                  <a:schemeClr val="bg1"/>
                </a:solidFill>
              </a:defRPr>
            </a:lvl1pPr>
          </a:lstStyle>
          <a:p>
            <a:fld id="{BA634521-C80F-DA4F-BE98-7119B7CE3C87}" type="slidenum">
              <a:rPr lang="en-US" smtClean="0"/>
              <a:pPr/>
              <a:t>‹#›</a:t>
            </a:fld>
            <a:endParaRPr lang="en-US"/>
          </a:p>
        </p:txBody>
      </p:sp>
    </p:spTree>
    <p:extLst>
      <p:ext uri="{BB962C8B-B14F-4D97-AF65-F5344CB8AC3E}">
        <p14:creationId xmlns:p14="http://schemas.microsoft.com/office/powerpoint/2010/main" val="1100173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tement (centered)">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bg2">
                <a:lumMod val="75000"/>
              </a:schemeClr>
            </a:solidFill>
            <a:prstDash val="solid"/>
            <a:miter/>
          </a:ln>
        </p:spPr>
        <p:txBody>
          <a:bodyPr rtlCol="0" anchor="ctr"/>
          <a:lstStyle/>
          <a:p>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2308224" y="5390853"/>
            <a:ext cx="7358064" cy="375918"/>
          </a:xfrm>
        </p:spPr>
        <p:txBody>
          <a:bodyPr>
            <a:noAutofit/>
          </a:bodyPr>
          <a:lstStyle>
            <a:lvl1pPr marL="0" indent="0" algn="r">
              <a:buNone/>
              <a:defRPr sz="22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name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2308225" y="1500188"/>
            <a:ext cx="7358063" cy="3257550"/>
          </a:xfrm>
        </p:spPr>
        <p:txBody>
          <a:bodyPr anchor="t">
            <a:noAutofit/>
          </a:bodyPr>
          <a:lstStyle>
            <a:lvl1pPr algn="ctr">
              <a:lnSpc>
                <a:spcPct val="85000"/>
              </a:lnSpc>
              <a:defRPr sz="4200" spc="-70" baseline="0">
                <a:solidFill>
                  <a:schemeClr val="tx1"/>
                </a:solidFill>
              </a:defRPr>
            </a:lvl1pPr>
          </a:lstStyle>
          <a:p>
            <a:r>
              <a:rPr lang="en-GB"/>
              <a:t>“Click to add a quote”</a:t>
            </a:r>
          </a:p>
        </p:txBody>
      </p:sp>
    </p:spTree>
    <p:extLst>
      <p:ext uri="{BB962C8B-B14F-4D97-AF65-F5344CB8AC3E}">
        <p14:creationId xmlns:p14="http://schemas.microsoft.com/office/powerpoint/2010/main" val="37987305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eet the team">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1204C692-936A-8E6D-8D5D-46A3E0FFB1A3}"/>
              </a:ext>
            </a:extLst>
          </p:cNvPr>
          <p:cNvSpPr>
            <a:spLocks noGrp="1"/>
          </p:cNvSpPr>
          <p:nvPr>
            <p:ph type="ftr" sz="quarter" idx="13"/>
          </p:nvPr>
        </p:nvSpPr>
        <p:spPr/>
        <p:txBody>
          <a:bodyPr/>
          <a:lstStyle/>
          <a:p>
            <a:r>
              <a:rPr lang="en-US"/>
              <a:t>Go to Insert, then Header and Footer to change this</a:t>
            </a:r>
          </a:p>
        </p:txBody>
      </p:sp>
      <p:sp>
        <p:nvSpPr>
          <p:cNvPr id="17" name="Text Placeholder - title 4">
            <a:extLst>
              <a:ext uri="{FF2B5EF4-FFF2-40B4-BE49-F238E27FC236}">
                <a16:creationId xmlns:a16="http://schemas.microsoft.com/office/drawing/2014/main" id="{5822F51D-CDDD-CF7E-A2A4-51D981C760BE}"/>
              </a:ext>
            </a:extLst>
          </p:cNvPr>
          <p:cNvSpPr>
            <a:spLocks noGrp="1"/>
          </p:cNvSpPr>
          <p:nvPr>
            <p:ph type="body" sz="quarter" idx="24" hasCustomPrompt="1"/>
          </p:nvPr>
        </p:nvSpPr>
        <p:spPr>
          <a:xfrm>
            <a:off x="9011531" y="5275544"/>
            <a:ext cx="2494366" cy="815974"/>
          </a:xfrm>
        </p:spPr>
        <p:txBody>
          <a:bodyPr>
            <a:noAutofit/>
          </a:bodyPr>
          <a:lstStyle>
            <a:lvl1pPr algn="ctr">
              <a:defRPr sz="1500"/>
            </a:lvl1pPr>
          </a:lstStyle>
          <a:p>
            <a:pPr lvl="0"/>
            <a:r>
              <a:rPr lang="en-GB"/>
              <a:t>Click to add title and company</a:t>
            </a:r>
          </a:p>
        </p:txBody>
      </p:sp>
      <p:sp>
        <p:nvSpPr>
          <p:cNvPr id="16" name="Text Placeholder - name 4">
            <a:extLst>
              <a:ext uri="{FF2B5EF4-FFF2-40B4-BE49-F238E27FC236}">
                <a16:creationId xmlns:a16="http://schemas.microsoft.com/office/drawing/2014/main" id="{E26D00F5-2947-0A16-54FD-454AB422A44E}"/>
              </a:ext>
            </a:extLst>
          </p:cNvPr>
          <p:cNvSpPr>
            <a:spLocks noGrp="1"/>
          </p:cNvSpPr>
          <p:nvPr>
            <p:ph type="body" sz="quarter" idx="23" hasCustomPrompt="1"/>
          </p:nvPr>
        </p:nvSpPr>
        <p:spPr>
          <a:xfrm>
            <a:off x="9011531"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9" name="Graphic Placeholder 4">
            <a:extLst>
              <a:ext uri="{FF2B5EF4-FFF2-40B4-BE49-F238E27FC236}">
                <a16:creationId xmlns:a16="http://schemas.microsoft.com/office/drawing/2014/main" id="{7B6D5383-743B-5CB1-C08C-507E723E6C55}"/>
              </a:ext>
            </a:extLst>
          </p:cNvPr>
          <p:cNvSpPr>
            <a:spLocks noGrp="1"/>
          </p:cNvSpPr>
          <p:nvPr>
            <p:ph type="pic" sz="quarter" idx="17" hasCustomPrompt="1"/>
          </p:nvPr>
        </p:nvSpPr>
        <p:spPr>
          <a:xfrm>
            <a:off x="9022510"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5" name="Text Placeholder - title 3">
            <a:extLst>
              <a:ext uri="{FF2B5EF4-FFF2-40B4-BE49-F238E27FC236}">
                <a16:creationId xmlns:a16="http://schemas.microsoft.com/office/drawing/2014/main" id="{5E45BDC1-170A-4D2A-8203-2F7A54B48903}"/>
              </a:ext>
            </a:extLst>
          </p:cNvPr>
          <p:cNvSpPr>
            <a:spLocks noGrp="1"/>
          </p:cNvSpPr>
          <p:nvPr>
            <p:ph type="body" sz="quarter" idx="22" hasCustomPrompt="1"/>
          </p:nvPr>
        </p:nvSpPr>
        <p:spPr>
          <a:xfrm>
            <a:off x="6236389" y="5275544"/>
            <a:ext cx="2494366" cy="815974"/>
          </a:xfrm>
        </p:spPr>
        <p:txBody>
          <a:bodyPr>
            <a:noAutofit/>
          </a:bodyPr>
          <a:lstStyle>
            <a:lvl1pPr algn="ctr">
              <a:defRPr sz="1500"/>
            </a:lvl1pPr>
          </a:lstStyle>
          <a:p>
            <a:pPr lvl="0"/>
            <a:r>
              <a:rPr lang="en-GB"/>
              <a:t>Click to add title and company</a:t>
            </a:r>
          </a:p>
        </p:txBody>
      </p:sp>
      <p:sp>
        <p:nvSpPr>
          <p:cNvPr id="14" name="Text Placeholder - name 3">
            <a:extLst>
              <a:ext uri="{FF2B5EF4-FFF2-40B4-BE49-F238E27FC236}">
                <a16:creationId xmlns:a16="http://schemas.microsoft.com/office/drawing/2014/main" id="{27298779-7F3E-7010-0FC6-AD6E3CAC2F3B}"/>
              </a:ext>
            </a:extLst>
          </p:cNvPr>
          <p:cNvSpPr>
            <a:spLocks noGrp="1"/>
          </p:cNvSpPr>
          <p:nvPr>
            <p:ph type="body" sz="quarter" idx="21" hasCustomPrompt="1"/>
          </p:nvPr>
        </p:nvSpPr>
        <p:spPr>
          <a:xfrm>
            <a:off x="6236389"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5" name="Graphic Placeholder 3">
            <a:extLst>
              <a:ext uri="{FF2B5EF4-FFF2-40B4-BE49-F238E27FC236}">
                <a16:creationId xmlns:a16="http://schemas.microsoft.com/office/drawing/2014/main" id="{FA0EEA93-E58D-86AF-DA92-D5E662AACF26}"/>
              </a:ext>
            </a:extLst>
          </p:cNvPr>
          <p:cNvSpPr>
            <a:spLocks noGrp="1"/>
          </p:cNvSpPr>
          <p:nvPr>
            <p:ph type="pic" sz="quarter" idx="16" hasCustomPrompt="1"/>
          </p:nvPr>
        </p:nvSpPr>
        <p:spPr>
          <a:xfrm>
            <a:off x="6247061"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3" name="Text Placeholder - title 2">
            <a:extLst>
              <a:ext uri="{FF2B5EF4-FFF2-40B4-BE49-F238E27FC236}">
                <a16:creationId xmlns:a16="http://schemas.microsoft.com/office/drawing/2014/main" id="{07C8C43B-0CFE-218D-9691-F9ADFC96374A}"/>
              </a:ext>
            </a:extLst>
          </p:cNvPr>
          <p:cNvSpPr>
            <a:spLocks noGrp="1"/>
          </p:cNvSpPr>
          <p:nvPr>
            <p:ph type="body" sz="quarter" idx="20" hasCustomPrompt="1"/>
          </p:nvPr>
        </p:nvSpPr>
        <p:spPr>
          <a:xfrm>
            <a:off x="3461247" y="5275544"/>
            <a:ext cx="2494366" cy="815974"/>
          </a:xfrm>
        </p:spPr>
        <p:txBody>
          <a:bodyPr>
            <a:noAutofit/>
          </a:bodyPr>
          <a:lstStyle>
            <a:lvl1pPr algn="ctr">
              <a:defRPr sz="1500"/>
            </a:lvl1pPr>
          </a:lstStyle>
          <a:p>
            <a:pPr lvl="0"/>
            <a:r>
              <a:rPr lang="en-GB"/>
              <a:t>Click to add title and company</a:t>
            </a:r>
          </a:p>
        </p:txBody>
      </p:sp>
      <p:sp>
        <p:nvSpPr>
          <p:cNvPr id="12" name="Text Placeholder - name 2">
            <a:extLst>
              <a:ext uri="{FF2B5EF4-FFF2-40B4-BE49-F238E27FC236}">
                <a16:creationId xmlns:a16="http://schemas.microsoft.com/office/drawing/2014/main" id="{E071E8C9-5DA2-89B3-667E-32374D452C18}"/>
              </a:ext>
            </a:extLst>
          </p:cNvPr>
          <p:cNvSpPr>
            <a:spLocks noGrp="1"/>
          </p:cNvSpPr>
          <p:nvPr>
            <p:ph type="body" sz="quarter" idx="19" hasCustomPrompt="1"/>
          </p:nvPr>
        </p:nvSpPr>
        <p:spPr>
          <a:xfrm>
            <a:off x="3461247"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4" name="Graphic Placeholder 2">
            <a:extLst>
              <a:ext uri="{FF2B5EF4-FFF2-40B4-BE49-F238E27FC236}">
                <a16:creationId xmlns:a16="http://schemas.microsoft.com/office/drawing/2014/main" id="{40620D7E-8FBE-E92E-403E-0C4560450761}"/>
              </a:ext>
            </a:extLst>
          </p:cNvPr>
          <p:cNvSpPr>
            <a:spLocks noGrp="1"/>
          </p:cNvSpPr>
          <p:nvPr>
            <p:ph type="pic" sz="quarter" idx="15" hasCustomPrompt="1"/>
          </p:nvPr>
        </p:nvSpPr>
        <p:spPr>
          <a:xfrm>
            <a:off x="3471613"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0" name="Text Placeholder - title 1">
            <a:extLst>
              <a:ext uri="{FF2B5EF4-FFF2-40B4-BE49-F238E27FC236}">
                <a16:creationId xmlns:a16="http://schemas.microsoft.com/office/drawing/2014/main" id="{59B6822F-E9E5-CC67-C85C-B6E6F13BFE10}"/>
              </a:ext>
            </a:extLst>
          </p:cNvPr>
          <p:cNvSpPr>
            <a:spLocks noGrp="1"/>
          </p:cNvSpPr>
          <p:nvPr>
            <p:ph type="body" sz="quarter" idx="18" hasCustomPrompt="1"/>
          </p:nvPr>
        </p:nvSpPr>
        <p:spPr>
          <a:xfrm>
            <a:off x="685800" y="5275544"/>
            <a:ext cx="2494366" cy="815974"/>
          </a:xfrm>
        </p:spPr>
        <p:txBody>
          <a:bodyPr>
            <a:noAutofit/>
          </a:bodyPr>
          <a:lstStyle>
            <a:lvl1pPr algn="ctr">
              <a:defRPr sz="1500"/>
            </a:lvl1pPr>
          </a:lstStyle>
          <a:p>
            <a:pPr lvl="0"/>
            <a:r>
              <a:rPr lang="en-GB"/>
              <a:t>Click to add title and company</a:t>
            </a:r>
          </a:p>
        </p:txBody>
      </p:sp>
      <p:sp>
        <p:nvSpPr>
          <p:cNvPr id="33" name="Text Placeholder - name 1">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6" name="Graphic Placeholder 1">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696165"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237928"/>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2B584E2-5D2A-BB24-5290-215328E2D20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3945114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Meet the team">
    <p:bg>
      <p:bgRef idx="1001">
        <a:schemeClr val="bg1"/>
      </p:bgRef>
    </p:bg>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1204C692-936A-8E6D-8D5D-46A3E0FFB1A3}"/>
              </a:ext>
            </a:extLst>
          </p:cNvPr>
          <p:cNvSpPr>
            <a:spLocks noGrp="1"/>
          </p:cNvSpPr>
          <p:nvPr>
            <p:ph type="ftr" sz="quarter" idx="13"/>
          </p:nvPr>
        </p:nvSpPr>
        <p:spPr/>
        <p:txBody>
          <a:bodyPr/>
          <a:lstStyle/>
          <a:p>
            <a:r>
              <a:rPr lang="en-US"/>
              <a:t>Go to Insert, then Header and Footer to change this</a:t>
            </a:r>
          </a:p>
        </p:txBody>
      </p:sp>
      <p:sp>
        <p:nvSpPr>
          <p:cNvPr id="15" name="Text Placeholder - title 3">
            <a:extLst>
              <a:ext uri="{FF2B5EF4-FFF2-40B4-BE49-F238E27FC236}">
                <a16:creationId xmlns:a16="http://schemas.microsoft.com/office/drawing/2014/main" id="{5E45BDC1-170A-4D2A-8203-2F7A54B48903}"/>
              </a:ext>
            </a:extLst>
          </p:cNvPr>
          <p:cNvSpPr>
            <a:spLocks noGrp="1"/>
          </p:cNvSpPr>
          <p:nvPr>
            <p:ph type="body" sz="quarter" idx="22" hasCustomPrompt="1"/>
          </p:nvPr>
        </p:nvSpPr>
        <p:spPr>
          <a:xfrm>
            <a:off x="7618776" y="5267077"/>
            <a:ext cx="2494366" cy="815974"/>
          </a:xfrm>
        </p:spPr>
        <p:txBody>
          <a:bodyPr>
            <a:noAutofit/>
          </a:bodyPr>
          <a:lstStyle>
            <a:lvl1pPr algn="ctr">
              <a:defRPr sz="1500"/>
            </a:lvl1pPr>
          </a:lstStyle>
          <a:p>
            <a:pPr lvl="0"/>
            <a:r>
              <a:rPr lang="en-GB"/>
              <a:t>Click to add secondary text</a:t>
            </a:r>
          </a:p>
        </p:txBody>
      </p:sp>
      <p:sp>
        <p:nvSpPr>
          <p:cNvPr id="14" name="Text Placeholder - name 3">
            <a:extLst>
              <a:ext uri="{FF2B5EF4-FFF2-40B4-BE49-F238E27FC236}">
                <a16:creationId xmlns:a16="http://schemas.microsoft.com/office/drawing/2014/main" id="{27298779-7F3E-7010-0FC6-AD6E3CAC2F3B}"/>
              </a:ext>
            </a:extLst>
          </p:cNvPr>
          <p:cNvSpPr>
            <a:spLocks noGrp="1"/>
          </p:cNvSpPr>
          <p:nvPr>
            <p:ph type="body" sz="quarter" idx="21" hasCustomPrompt="1"/>
          </p:nvPr>
        </p:nvSpPr>
        <p:spPr>
          <a:xfrm>
            <a:off x="7618776"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5" name="Graphic Placeholder 3">
            <a:extLst>
              <a:ext uri="{FF2B5EF4-FFF2-40B4-BE49-F238E27FC236}">
                <a16:creationId xmlns:a16="http://schemas.microsoft.com/office/drawing/2014/main" id="{FA0EEA93-E58D-86AF-DA92-D5E662AACF26}"/>
              </a:ext>
            </a:extLst>
          </p:cNvPr>
          <p:cNvSpPr>
            <a:spLocks noGrp="1"/>
          </p:cNvSpPr>
          <p:nvPr>
            <p:ph type="pic" sz="quarter" idx="16" hasCustomPrompt="1"/>
          </p:nvPr>
        </p:nvSpPr>
        <p:spPr>
          <a:xfrm>
            <a:off x="7593142"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3" name="Text Placeholder - title 2">
            <a:extLst>
              <a:ext uri="{FF2B5EF4-FFF2-40B4-BE49-F238E27FC236}">
                <a16:creationId xmlns:a16="http://schemas.microsoft.com/office/drawing/2014/main" id="{07C8C43B-0CFE-218D-9691-F9ADFC96374A}"/>
              </a:ext>
            </a:extLst>
          </p:cNvPr>
          <p:cNvSpPr>
            <a:spLocks noGrp="1"/>
          </p:cNvSpPr>
          <p:nvPr>
            <p:ph type="body" sz="quarter" idx="20" hasCustomPrompt="1"/>
          </p:nvPr>
        </p:nvSpPr>
        <p:spPr>
          <a:xfrm>
            <a:off x="4843634" y="5267077"/>
            <a:ext cx="2494366" cy="815974"/>
          </a:xfrm>
        </p:spPr>
        <p:txBody>
          <a:bodyPr>
            <a:noAutofit/>
          </a:bodyPr>
          <a:lstStyle>
            <a:lvl1pPr algn="ctr">
              <a:defRPr sz="1500"/>
            </a:lvl1pPr>
          </a:lstStyle>
          <a:p>
            <a:pPr lvl="0"/>
            <a:r>
              <a:rPr lang="en-GB"/>
              <a:t>Click to add secondary text</a:t>
            </a:r>
          </a:p>
        </p:txBody>
      </p:sp>
      <p:sp>
        <p:nvSpPr>
          <p:cNvPr id="12" name="Text Placeholder - name 2">
            <a:extLst>
              <a:ext uri="{FF2B5EF4-FFF2-40B4-BE49-F238E27FC236}">
                <a16:creationId xmlns:a16="http://schemas.microsoft.com/office/drawing/2014/main" id="{E071E8C9-5DA2-89B3-667E-32374D452C18}"/>
              </a:ext>
            </a:extLst>
          </p:cNvPr>
          <p:cNvSpPr>
            <a:spLocks noGrp="1"/>
          </p:cNvSpPr>
          <p:nvPr>
            <p:ph type="body" sz="quarter" idx="19" hasCustomPrompt="1"/>
          </p:nvPr>
        </p:nvSpPr>
        <p:spPr>
          <a:xfrm>
            <a:off x="4843634"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4" name="Graphic Placeholder 2">
            <a:extLst>
              <a:ext uri="{FF2B5EF4-FFF2-40B4-BE49-F238E27FC236}">
                <a16:creationId xmlns:a16="http://schemas.microsoft.com/office/drawing/2014/main" id="{40620D7E-8FBE-E92E-403E-0C4560450761}"/>
              </a:ext>
            </a:extLst>
          </p:cNvPr>
          <p:cNvSpPr>
            <a:spLocks noGrp="1"/>
          </p:cNvSpPr>
          <p:nvPr>
            <p:ph type="pic" sz="quarter" idx="15" hasCustomPrompt="1"/>
          </p:nvPr>
        </p:nvSpPr>
        <p:spPr>
          <a:xfrm>
            <a:off x="4818000"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0" name="Text Placeholder - title 1">
            <a:extLst>
              <a:ext uri="{FF2B5EF4-FFF2-40B4-BE49-F238E27FC236}">
                <a16:creationId xmlns:a16="http://schemas.microsoft.com/office/drawing/2014/main" id="{59B6822F-E9E5-CC67-C85C-B6E6F13BFE10}"/>
              </a:ext>
            </a:extLst>
          </p:cNvPr>
          <p:cNvSpPr>
            <a:spLocks noGrp="1"/>
          </p:cNvSpPr>
          <p:nvPr>
            <p:ph type="body" sz="quarter" idx="18" hasCustomPrompt="1"/>
          </p:nvPr>
        </p:nvSpPr>
        <p:spPr>
          <a:xfrm>
            <a:off x="2068187" y="5267077"/>
            <a:ext cx="2494366" cy="815974"/>
          </a:xfrm>
        </p:spPr>
        <p:txBody>
          <a:bodyPr>
            <a:noAutofit/>
          </a:bodyPr>
          <a:lstStyle>
            <a:lvl1pPr algn="ctr">
              <a:defRPr sz="1500"/>
            </a:lvl1pPr>
          </a:lstStyle>
          <a:p>
            <a:pPr lvl="0"/>
            <a:r>
              <a:rPr lang="en-GB"/>
              <a:t>Click to add secondary text</a:t>
            </a:r>
          </a:p>
        </p:txBody>
      </p:sp>
      <p:sp>
        <p:nvSpPr>
          <p:cNvPr id="33" name="Text Placeholder - name 1">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2068187"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6" name="Graphic Placeholder 1">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2042552"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790575"/>
          </a:xfrm>
        </p:spPr>
        <p:txBody>
          <a:bodyPr/>
          <a:lstStyle>
            <a:lvl1pPr>
              <a:defRPr>
                <a:solidFill>
                  <a:schemeClr val="accent2"/>
                </a:solidFill>
              </a:defRPr>
            </a:lvl1pPr>
          </a:lstStyle>
          <a:p>
            <a:r>
              <a:rPr lang="en-GB"/>
              <a:t>Click to add title</a:t>
            </a:r>
          </a:p>
        </p:txBody>
      </p:sp>
      <p:sp>
        <p:nvSpPr>
          <p:cNvPr id="8" name="Slide Number Placeholder">
            <a:extLst>
              <a:ext uri="{FF2B5EF4-FFF2-40B4-BE49-F238E27FC236}">
                <a16:creationId xmlns:a16="http://schemas.microsoft.com/office/drawing/2014/main" id="{E2B584E2-5D2A-BB24-5290-215328E2D20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93909008"/>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rt - pi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A8B90C66-AF6E-ABCC-0C73-8C2A9215FD9C}"/>
              </a:ext>
            </a:extLst>
          </p:cNvPr>
          <p:cNvSpPr>
            <a:spLocks noGrp="1"/>
          </p:cNvSpPr>
          <p:nvPr>
            <p:ph type="ftr" sz="quarter" idx="13"/>
          </p:nvPr>
        </p:nvSpPr>
        <p:spPr/>
        <p:txBody>
          <a:bodyPr/>
          <a:lstStyle/>
          <a:p>
            <a:r>
              <a:rPr lang="en-US"/>
              <a:t>Go to Insert, then Header and Footer to change this</a:t>
            </a:r>
          </a:p>
        </p:txBody>
      </p:sp>
      <p:sp>
        <p:nvSpPr>
          <p:cNvPr id="6" name="Chart Placeholder">
            <a:extLst>
              <a:ext uri="{FF2B5EF4-FFF2-40B4-BE49-F238E27FC236}">
                <a16:creationId xmlns:a16="http://schemas.microsoft.com/office/drawing/2014/main" id="{4579AF29-D9D0-4981-66A5-64ECC19C0C57}"/>
              </a:ext>
            </a:extLst>
          </p:cNvPr>
          <p:cNvSpPr>
            <a:spLocks noGrp="1"/>
          </p:cNvSpPr>
          <p:nvPr>
            <p:ph type="chart" sz="quarter" idx="12" hasCustomPrompt="1"/>
          </p:nvPr>
        </p:nvSpPr>
        <p:spPr>
          <a:xfrm>
            <a:off x="6203950" y="685800"/>
            <a:ext cx="5302250" cy="5486400"/>
          </a:xfrm>
        </p:spPr>
        <p:txBody>
          <a:bodyPr anchor="ctr" anchorCtr="0"/>
          <a:lstStyle>
            <a:lvl1pPr algn="ctr">
              <a:defRPr>
                <a:solidFill>
                  <a:schemeClr val="tx1"/>
                </a:solidFill>
              </a:defRPr>
            </a:lvl1pPr>
          </a:lstStyle>
          <a:p>
            <a:r>
              <a:rPr lang="en-US"/>
              <a:t>Click icon to add pie chart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1"/>
            <a:ext cx="4500000" cy="5486400"/>
          </a:xfrm>
        </p:spPr>
        <p:txBody>
          <a:bodyPr anchor="ctr" anchorCtr="0">
            <a:noAutofit/>
          </a:bodyPr>
          <a:lstStyle>
            <a:lvl1pPr>
              <a:defRPr sz="3200"/>
            </a:lvl1pPr>
          </a:lstStyle>
          <a:p>
            <a:pPr lvl="0"/>
            <a:r>
              <a:rPr lang="en-GB"/>
              <a:t>Click to add short statement about the statistic</a:t>
            </a:r>
            <a:endParaRPr lang="en-US"/>
          </a:p>
        </p:txBody>
      </p:sp>
      <p:sp>
        <p:nvSpPr>
          <p:cNvPr id="3" name="Slide Number Placeholder">
            <a:extLst>
              <a:ext uri="{FF2B5EF4-FFF2-40B4-BE49-F238E27FC236}">
                <a16:creationId xmlns:a16="http://schemas.microsoft.com/office/drawing/2014/main" id="{125657E9-A821-D5BB-3ABA-346CDB904648}"/>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0910331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rt - bar or lin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03E763EE-2D7C-92E4-8F79-0345BF785E70}"/>
              </a:ext>
            </a:extLst>
          </p:cNvPr>
          <p:cNvSpPr>
            <a:spLocks noGrp="1"/>
          </p:cNvSpPr>
          <p:nvPr>
            <p:ph type="ftr" sz="quarter" idx="13"/>
          </p:nvPr>
        </p:nvSpPr>
        <p:spPr/>
        <p:txBody>
          <a:bodyPr/>
          <a:lstStyle/>
          <a:p>
            <a:r>
              <a:rPr lang="en-US"/>
              <a:t>Go to Insert, then Header and Footer to change this</a:t>
            </a:r>
          </a:p>
        </p:txBody>
      </p:sp>
      <p:sp>
        <p:nvSpPr>
          <p:cNvPr id="6" name="Chart Placeholder">
            <a:extLst>
              <a:ext uri="{FF2B5EF4-FFF2-40B4-BE49-F238E27FC236}">
                <a16:creationId xmlns:a16="http://schemas.microsoft.com/office/drawing/2014/main" id="{4579AF29-D9D0-4981-66A5-64ECC19C0C57}"/>
              </a:ext>
            </a:extLst>
          </p:cNvPr>
          <p:cNvSpPr>
            <a:spLocks noGrp="1"/>
          </p:cNvSpPr>
          <p:nvPr>
            <p:ph type="chart" sz="quarter" idx="12" hasCustomPrompt="1"/>
          </p:nvPr>
        </p:nvSpPr>
        <p:spPr>
          <a:xfrm>
            <a:off x="713746" y="3128962"/>
            <a:ext cx="10792454" cy="3043237"/>
          </a:xfrm>
        </p:spPr>
        <p:txBody>
          <a:bodyPr anchor="ctr" anchorCtr="0"/>
          <a:lstStyle>
            <a:lvl1pPr algn="ctr">
              <a:defRPr>
                <a:solidFill>
                  <a:schemeClr val="tx1"/>
                </a:solidFill>
              </a:defRPr>
            </a:lvl1pPr>
          </a:lstStyle>
          <a:p>
            <a:r>
              <a:rPr lang="en-US"/>
              <a:t>Click icon to add bar or line chart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1"/>
            <a:ext cx="8980488" cy="2227262"/>
          </a:xfrm>
        </p:spPr>
        <p:txBody>
          <a:bodyPr anchor="t" anchorCtr="0">
            <a:noAutofit/>
          </a:bodyPr>
          <a:lstStyle>
            <a:lvl1pPr>
              <a:defRPr sz="3200"/>
            </a:lvl1pPr>
          </a:lstStyle>
          <a:p>
            <a:pPr lvl="0"/>
            <a:r>
              <a:rPr lang="en-GB"/>
              <a:t>Click to add short statement about the statistic</a:t>
            </a:r>
            <a:endParaRPr lang="en-US"/>
          </a:p>
        </p:txBody>
      </p:sp>
      <p:sp>
        <p:nvSpPr>
          <p:cNvPr id="3" name="Slide Number Placeholder">
            <a:extLst>
              <a:ext uri="{FF2B5EF4-FFF2-40B4-BE49-F238E27FC236}">
                <a16:creationId xmlns:a16="http://schemas.microsoft.com/office/drawing/2014/main" id="{E8DE2477-E2CE-8DC3-EFCF-993BB66D10C0}"/>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9353932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AFF9BE6D-3212-7590-B9EE-A790D7A7142F}"/>
              </a:ext>
            </a:extLst>
          </p:cNvPr>
          <p:cNvSpPr>
            <a:spLocks noGrp="1"/>
          </p:cNvSpPr>
          <p:nvPr>
            <p:ph type="ftr" sz="quarter" idx="14"/>
          </p:nvPr>
        </p:nvSpPr>
        <p:spPr/>
        <p:txBody>
          <a:bodyPr/>
          <a:lstStyle/>
          <a:p>
            <a:r>
              <a:rPr lang="en-US"/>
              <a:t>Go to Insert, then Header and Footer to change this</a:t>
            </a:r>
          </a:p>
        </p:txBody>
      </p:sp>
      <p:sp>
        <p:nvSpPr>
          <p:cNvPr id="3" name="Table Placeholder">
            <a:extLst>
              <a:ext uri="{FF2B5EF4-FFF2-40B4-BE49-F238E27FC236}">
                <a16:creationId xmlns:a16="http://schemas.microsoft.com/office/drawing/2014/main" id="{1919C8B1-C3C5-F2DE-5DA1-7F9F0743A9B0}"/>
              </a:ext>
            </a:extLst>
          </p:cNvPr>
          <p:cNvSpPr>
            <a:spLocks noGrp="1"/>
          </p:cNvSpPr>
          <p:nvPr>
            <p:ph type="tbl" sz="quarter" idx="13" hasCustomPrompt="1"/>
          </p:nvPr>
        </p:nvSpPr>
        <p:spPr>
          <a:xfrm>
            <a:off x="5185952" y="685800"/>
            <a:ext cx="6320247" cy="5486400"/>
          </a:xfrm>
        </p:spPr>
        <p:txBody>
          <a:bodyPr anchor="ctr" anchorCtr="0"/>
          <a:lstStyle>
            <a:lvl1pPr algn="ctr">
              <a:defRPr>
                <a:solidFill>
                  <a:schemeClr val="tx1"/>
                </a:solidFill>
              </a:defRPr>
            </a:lvl1pPr>
          </a:lstStyle>
          <a:p>
            <a:r>
              <a:rPr lang="en-US"/>
              <a:t>Click icon to add table.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0"/>
            <a:ext cx="3462338" cy="5486399"/>
          </a:xfrm>
        </p:spPr>
        <p:txBody>
          <a:bodyPr anchor="t" anchorCtr="0">
            <a:noAutofit/>
          </a:bodyPr>
          <a:lstStyle>
            <a:lvl1pPr>
              <a:lnSpc>
                <a:spcPct val="85000"/>
              </a:lnSpc>
              <a:defRPr sz="4200" b="1" i="0">
                <a:solidFill>
                  <a:schemeClr val="accent2"/>
                </a:solidFill>
                <a:latin typeface="Arial" panose="020B0604020202020204" pitchFamily="34" charset="0"/>
                <a:cs typeface="Arial" panose="020B0604020202020204" pitchFamily="34" charset="0"/>
              </a:defRPr>
            </a:lvl1pPr>
          </a:lstStyle>
          <a:p>
            <a:pPr lvl="0"/>
            <a:r>
              <a:rPr lang="en-GB"/>
              <a:t>Click to add table title</a:t>
            </a:r>
            <a:endParaRPr lang="en-US"/>
          </a:p>
        </p:txBody>
      </p:sp>
      <p:sp>
        <p:nvSpPr>
          <p:cNvPr id="6" name="Slide Number Placeholder">
            <a:extLst>
              <a:ext uri="{FF2B5EF4-FFF2-40B4-BE49-F238E27FC236}">
                <a16:creationId xmlns:a16="http://schemas.microsoft.com/office/drawing/2014/main" id="{62AA03AD-80B4-9EDF-C79E-57BD9255B575}"/>
              </a:ext>
            </a:extLst>
          </p:cNvPr>
          <p:cNvSpPr>
            <a:spLocks noGrp="1"/>
          </p:cNvSpPr>
          <p:nvPr>
            <p:ph type="sldNum" sz="quarter" idx="15"/>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0773590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89E45FCF-9ADC-1BEE-2C05-FC737C2DB768}"/>
              </a:ext>
            </a:extLst>
          </p:cNvPr>
          <p:cNvSpPr>
            <a:spLocks noGrp="1"/>
          </p:cNvSpPr>
          <p:nvPr>
            <p:ph type="ftr" sz="quarter" idx="10"/>
          </p:nvPr>
        </p:nvSpPr>
        <p:spPr/>
        <p:txBody>
          <a:bodyPr/>
          <a:lstStyle/>
          <a:p>
            <a:r>
              <a:rPr lang="en-US"/>
              <a:t>Go to Insert, then Header and Footer to change this</a:t>
            </a:r>
          </a:p>
        </p:txBody>
      </p:sp>
      <p:sp>
        <p:nvSpPr>
          <p:cNvPr id="3" name="Content Placeholder">
            <a:extLst>
              <a:ext uri="{FF2B5EF4-FFF2-40B4-BE49-F238E27FC236}">
                <a16:creationId xmlns:a16="http://schemas.microsoft.com/office/drawing/2014/main" id="{B5F4177D-D442-4509-A5DE-0433BC83B6F6}"/>
              </a:ext>
            </a:extLst>
          </p:cNvPr>
          <p:cNvSpPr>
            <a:spLocks noGrp="1"/>
          </p:cNvSpPr>
          <p:nvPr>
            <p:ph idx="1" hasCustomPrompt="1"/>
          </p:nvPr>
        </p:nvSpPr>
        <p:spPr>
          <a:xfrm>
            <a:off x="5183188" y="685801"/>
            <a:ext cx="6323012" cy="48863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the icons to add other content.</a:t>
            </a:r>
          </a:p>
        </p:txBody>
      </p:sp>
      <p:sp>
        <p:nvSpPr>
          <p:cNvPr id="15" name="Text Placeholder">
            <a:extLst>
              <a:ext uri="{FF2B5EF4-FFF2-40B4-BE49-F238E27FC236}">
                <a16:creationId xmlns:a16="http://schemas.microsoft.com/office/drawing/2014/main" id="{555DFD10-8E7C-F8D9-03B8-DA9C7B5A50DB}"/>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only’.</a:t>
            </a:r>
          </a:p>
        </p:txBody>
      </p:sp>
      <p:sp>
        <p:nvSpPr>
          <p:cNvPr id="16" name="Title">
            <a:extLst>
              <a:ext uri="{FF2B5EF4-FFF2-40B4-BE49-F238E27FC236}">
                <a16:creationId xmlns:a16="http://schemas.microsoft.com/office/drawing/2014/main" id="{38F73470-ED2F-DB1E-69B0-675868C62790}"/>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7" name="Slide Number Placeholder">
            <a:extLst>
              <a:ext uri="{FF2B5EF4-FFF2-40B4-BE49-F238E27FC236}">
                <a16:creationId xmlns:a16="http://schemas.microsoft.com/office/drawing/2014/main" id="{4BFDDA69-085D-4FB6-2E0A-2DB04E3ACABF}"/>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2748687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ooter Placeholder">
            <a:extLst>
              <a:ext uri="{FF2B5EF4-FFF2-40B4-BE49-F238E27FC236}">
                <a16:creationId xmlns:a16="http://schemas.microsoft.com/office/drawing/2014/main" id="{0E5796AA-32AD-5864-C476-C82A4769A068}"/>
              </a:ext>
            </a:extLst>
          </p:cNvPr>
          <p:cNvSpPr>
            <a:spLocks noGrp="1"/>
          </p:cNvSpPr>
          <p:nvPr>
            <p:ph type="ftr" sz="quarter" idx="10"/>
          </p:nvPr>
        </p:nvSpPr>
        <p:spPr/>
        <p:txBody>
          <a:bodyPr/>
          <a:lstStyle/>
          <a:p>
            <a:r>
              <a:rPr lang="en-US"/>
              <a:t>Go to Insert, then Header and Footer to change this</a:t>
            </a:r>
          </a:p>
        </p:txBody>
      </p:sp>
      <p:sp>
        <p:nvSpPr>
          <p:cNvPr id="3" name="Picture Placeholder">
            <a:extLst>
              <a:ext uri="{FF2B5EF4-FFF2-40B4-BE49-F238E27FC236}">
                <a16:creationId xmlns:a16="http://schemas.microsoft.com/office/drawing/2014/main" id="{A0E2725D-2268-A175-108A-3D2601C857BB}"/>
              </a:ext>
            </a:extLst>
          </p:cNvPr>
          <p:cNvSpPr>
            <a:spLocks noGrp="1"/>
          </p:cNvSpPr>
          <p:nvPr>
            <p:ph type="pic" idx="1" hasCustomPrompt="1"/>
          </p:nvPr>
        </p:nvSpPr>
        <p:spPr>
          <a:xfrm>
            <a:off x="5183188" y="685801"/>
            <a:ext cx="6323012" cy="4886324"/>
          </a:xfrm>
          <a:ln w="28575">
            <a:solidFill>
              <a:schemeClr val="tx2"/>
            </a:solidFill>
          </a:ln>
        </p:spPr>
        <p:txBody>
          <a:bodyPr anchor="ctr" anchorCtr="0">
            <a:normAutofit/>
          </a:bodyPr>
          <a:lstStyle>
            <a:lvl1pPr marL="0" indent="0" algn="ctr">
              <a:buNone/>
              <a:defRPr sz="2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image</a:t>
            </a:r>
          </a:p>
        </p:txBody>
      </p:sp>
      <p:sp>
        <p:nvSpPr>
          <p:cNvPr id="4" name="Text Placeholder">
            <a:extLst>
              <a:ext uri="{FF2B5EF4-FFF2-40B4-BE49-F238E27FC236}">
                <a16:creationId xmlns:a16="http://schemas.microsoft.com/office/drawing/2014/main" id="{9E466E0F-27D1-D356-FE11-458117F5DDDD}"/>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a:t>
            </a:r>
            <a:r>
              <a:rPr lang="en-GB" err="1"/>
              <a:t>only’.C</a:t>
            </a:r>
            <a:endParaRPr lang="en-GB"/>
          </a:p>
        </p:txBody>
      </p:sp>
      <p:sp>
        <p:nvSpPr>
          <p:cNvPr id="2" name="Title">
            <a:extLst>
              <a:ext uri="{FF2B5EF4-FFF2-40B4-BE49-F238E27FC236}">
                <a16:creationId xmlns:a16="http://schemas.microsoft.com/office/drawing/2014/main" id="{CF9CD890-900A-4E44-228D-77BAE32437FA}"/>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9" name="Slide Number Placeholder">
            <a:extLst>
              <a:ext uri="{FF2B5EF4-FFF2-40B4-BE49-F238E27FC236}">
                <a16:creationId xmlns:a16="http://schemas.microsoft.com/office/drawing/2014/main" id="{840D7F33-735C-B448-6436-A63CC7C13B87}"/>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122120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_Numberd List-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A9E339-8B75-DC0A-A745-2A2200851912}"/>
              </a:ext>
            </a:extLst>
          </p:cNvPr>
          <p:cNvSpPr>
            <a:spLocks noGrp="1"/>
          </p:cNvSpPr>
          <p:nvPr>
            <p:ph type="ftr" sz="quarter" idx="11"/>
          </p:nvPr>
        </p:nvSpPr>
        <p:spPr/>
        <p:txBody>
          <a:bodyPr/>
          <a:lstStyle/>
          <a:p>
            <a:r>
              <a:rPr lang="en-US"/>
              <a:t>Go to Insert, then Header and Footer to change this</a:t>
            </a:r>
          </a:p>
        </p:txBody>
      </p:sp>
      <p:sp>
        <p:nvSpPr>
          <p:cNvPr id="3" name="Content Placeholder 2">
            <a:extLst>
              <a:ext uri="{FF2B5EF4-FFF2-40B4-BE49-F238E27FC236}">
                <a16:creationId xmlns:a16="http://schemas.microsoft.com/office/drawing/2014/main" id="{95322D8F-B1D2-6400-B016-D19970E0DBC0}"/>
              </a:ext>
            </a:extLst>
          </p:cNvPr>
          <p:cNvSpPr>
            <a:spLocks noGrp="1"/>
          </p:cNvSpPr>
          <p:nvPr>
            <p:ph idx="1"/>
          </p:nvPr>
        </p:nvSpPr>
        <p:spPr/>
        <p:txBody>
          <a:bodyPr/>
          <a:lstStyle>
            <a:lvl1pPr marL="457200" indent="-457200">
              <a:buClr>
                <a:schemeClr val="accent1"/>
              </a:buClr>
              <a:buFont typeface="+mj-lt"/>
              <a:buAutoNum type="arabicPeriod"/>
              <a:defRPr/>
            </a:lvl1pPr>
            <a:lvl2pPr marL="637200" indent="-457200">
              <a:buClr>
                <a:schemeClr val="accent1"/>
              </a:buClr>
              <a:buFont typeface="+mj-lt"/>
              <a:buAutoNum type="alphaLcPeriod"/>
              <a:defRPr/>
            </a:lvl2pPr>
            <a:lvl3pPr marL="817200" indent="-457200">
              <a:buClr>
                <a:schemeClr val="accent1"/>
              </a:buClr>
              <a:buFont typeface="Arial" panose="020B0604020202020204" pitchFamily="34" charset="0"/>
              <a:buChar char="•"/>
              <a:defRPr/>
            </a:lvl3pPr>
            <a:lvl4pPr marL="997200" indent="-457200">
              <a:buClr>
                <a:schemeClr val="accent1"/>
              </a:buClr>
              <a:buFont typeface="Arial" panose="020B0604020202020204" pitchFamily="34" charset="0"/>
              <a:buChar char="•"/>
              <a:defRPr/>
            </a:lvl4pPr>
            <a:lvl5pPr marL="1177200" indent="-457200">
              <a:buClr>
                <a:schemeClr val="accent1"/>
              </a:buClr>
              <a:buFont typeface="Arial" panose="020B0604020202020204"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7D6E8F22-EFA1-2586-01FA-6263EAB672B0}"/>
              </a:ext>
            </a:extLst>
          </p:cNvPr>
          <p:cNvSpPr>
            <a:spLocks noGrp="1"/>
          </p:cNvSpPr>
          <p:nvPr>
            <p:ph type="title" hasCustomPrompt="1"/>
          </p:nvPr>
        </p:nvSpPr>
        <p:spPr/>
        <p:txBody>
          <a:bodyPr/>
          <a:lstStyle>
            <a:lvl1pPr>
              <a:defRPr/>
            </a:lvl1pPr>
          </a:lstStyle>
          <a:p>
            <a:r>
              <a:rPr lang="en-GB"/>
              <a:t>Click to add title. This is a slide for</a:t>
            </a:r>
            <a:br>
              <a:rPr lang="en-GB"/>
            </a:br>
            <a:r>
              <a:rPr lang="en-GB"/>
              <a:t>numbered lists</a:t>
            </a:r>
            <a:endParaRPr lang="en-US"/>
          </a:p>
        </p:txBody>
      </p:sp>
      <p:sp>
        <p:nvSpPr>
          <p:cNvPr id="6" name="Slide Number Placeholder 5">
            <a:extLst>
              <a:ext uri="{FF2B5EF4-FFF2-40B4-BE49-F238E27FC236}">
                <a16:creationId xmlns:a16="http://schemas.microsoft.com/office/drawing/2014/main" id="{A7D3FF95-90A9-A08D-01D8-7EADB4D60856}"/>
              </a:ext>
            </a:extLst>
          </p:cNvPr>
          <p:cNvSpPr>
            <a:spLocks noGrp="1"/>
          </p:cNvSpPr>
          <p:nvPr>
            <p:ph type="sldNum" sz="quarter" idx="12"/>
          </p:nvPr>
        </p:nvSpPr>
        <p:spPr/>
        <p:txBody>
          <a:bodyPr/>
          <a:lstStyle/>
          <a:p>
            <a:fld id="{162837DE-25EF-914A-BFE5-302A544E2C3C}" type="slidenum">
              <a:rPr lang="en-US" smtClean="0"/>
              <a:t>‹#›</a:t>
            </a:fld>
            <a:endParaRPr lang="en-US"/>
          </a:p>
        </p:txBody>
      </p:sp>
    </p:spTree>
    <p:extLst>
      <p:ext uri="{BB962C8B-B14F-4D97-AF65-F5344CB8AC3E}">
        <p14:creationId xmlns:p14="http://schemas.microsoft.com/office/powerpoint/2010/main" val="34405298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itle and Content + Keyline Yellow">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91850BDB-814A-AA4C-53FC-C8CEEF87AFAF}"/>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15" name="Keyline">
            <a:extLst>
              <a:ext uri="{FF2B5EF4-FFF2-40B4-BE49-F238E27FC236}">
                <a16:creationId xmlns:a16="http://schemas.microsoft.com/office/drawing/2014/main" id="{CDCC696F-B891-A928-7B57-468C4759DD34}"/>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rgbClr val="FFCD00"/>
            </a:solidFill>
            <a:prstDash val="solid"/>
            <a:miter/>
          </a:ln>
        </p:spPr>
        <p:txBody>
          <a:bodyPr rtlCol="0" anchor="ctr"/>
          <a:lstStyle/>
          <a:p>
            <a:endParaRPr lang="en-US"/>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4B290D28-17DD-B0F0-A473-147FF8941414}"/>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319681784"/>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and Content + Keyline Coral">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91850BDB-814A-AA4C-53FC-C8CEEF87AFAF}"/>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15" name="Keyline">
            <a:extLst>
              <a:ext uri="{FF2B5EF4-FFF2-40B4-BE49-F238E27FC236}">
                <a16:creationId xmlns:a16="http://schemas.microsoft.com/office/drawing/2014/main" id="{CDCC696F-B891-A928-7B57-468C4759DD34}"/>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chemeClr val="accent3"/>
            </a:solidFill>
            <a:prstDash val="solid"/>
            <a:miter/>
          </a:ln>
        </p:spPr>
        <p:txBody>
          <a:bodyPr rtlCol="0" anchor="ctr"/>
          <a:lstStyle/>
          <a:p>
            <a:endParaRPr lang="en-US"/>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4B290D28-17DD-B0F0-A473-147FF8941414}"/>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938008934"/>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Only + Keyline Blue">
    <p:spTree>
      <p:nvGrpSpPr>
        <p:cNvPr id="1" name=""/>
        <p:cNvGrpSpPr/>
        <p:nvPr/>
      </p:nvGrpSpPr>
      <p:grpSpPr>
        <a:xfrm>
          <a:off x="0" y="0"/>
          <a:ext cx="0" cy="0"/>
          <a:chOff x="0" y="0"/>
          <a:chExt cx="0" cy="0"/>
        </a:xfrm>
      </p:grpSpPr>
      <p:sp>
        <p:nvSpPr>
          <p:cNvPr id="3" name="Keyline">
            <a:extLst>
              <a:ext uri="{FF2B5EF4-FFF2-40B4-BE49-F238E27FC236}">
                <a16:creationId xmlns:a16="http://schemas.microsoft.com/office/drawing/2014/main" id="{81396EB6-670A-9657-014D-3266C15704A1}"/>
              </a:ext>
            </a:extLst>
          </p:cNvPr>
          <p:cNvSpPr/>
          <p:nvPr userDrawn="1"/>
        </p:nvSpPr>
        <p:spPr>
          <a:xfrm>
            <a:off x="241300" y="240029"/>
            <a:ext cx="11710669" cy="6377939"/>
          </a:xfrm>
          <a:prstGeom prst="rect">
            <a:avLst/>
          </a:prstGeom>
          <a:noFill/>
          <a:ln w="25400" cap="flat">
            <a:solidFill>
              <a:schemeClr val="accent1"/>
            </a:solidFill>
            <a:prstDash val="solid"/>
            <a:miter/>
          </a:ln>
        </p:spPr>
        <p:txBody>
          <a:bodyPr rtlCol="0" anchor="ctr"/>
          <a:lstStyle/>
          <a:p>
            <a:endParaRPr lang="en-US"/>
          </a:p>
        </p:txBody>
      </p:sp>
      <p:pic>
        <p:nvPicPr>
          <p:cNvPr id="5" name="AI logo">
            <a:extLst>
              <a:ext uri="{FF2B5EF4-FFF2-40B4-BE49-F238E27FC236}">
                <a16:creationId xmlns:a16="http://schemas.microsoft.com/office/drawing/2014/main" id="{B6CCDEAA-ED9F-5960-5A80-2A70A187004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9251775" y="685800"/>
            <a:ext cx="2253011" cy="822838"/>
          </a:xfrm>
          <a:prstGeom prst="rect">
            <a:avLst/>
          </a:prstGeom>
        </p:spPr>
      </p:pic>
      <p:sp>
        <p:nvSpPr>
          <p:cNvPr id="4" name="TextBox 3">
            <a:extLst>
              <a:ext uri="{FF2B5EF4-FFF2-40B4-BE49-F238E27FC236}">
                <a16:creationId xmlns:a16="http://schemas.microsoft.com/office/drawing/2014/main" id="{E344A379-EDE4-D569-A56F-5A381A081411}"/>
              </a:ext>
            </a:extLst>
          </p:cNvPr>
          <p:cNvSpPr txBox="1"/>
          <p:nvPr userDrawn="1"/>
        </p:nvSpPr>
        <p:spPr>
          <a:xfrm>
            <a:off x="7316443" y="774053"/>
            <a:ext cx="1935332" cy="646331"/>
          </a:xfrm>
          <a:prstGeom prst="rect">
            <a:avLst/>
          </a:prstGeom>
          <a:noFill/>
        </p:spPr>
        <p:txBody>
          <a:bodyPr wrap="square" rtlCol="0">
            <a:spAutoFit/>
          </a:bodyPr>
          <a:lstStyle/>
          <a:p>
            <a:r>
              <a:rPr lang="en-GB"/>
              <a:t>Developed in partnership with</a:t>
            </a:r>
          </a:p>
        </p:txBody>
      </p:sp>
      <p:pic>
        <p:nvPicPr>
          <p:cNvPr id="10" name="Picture 9">
            <a:extLst>
              <a:ext uri="{FF2B5EF4-FFF2-40B4-BE49-F238E27FC236}">
                <a16:creationId xmlns:a16="http://schemas.microsoft.com/office/drawing/2014/main" id="{60C2ADD4-2B31-2A37-7B04-DEA47B24C87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
        <p:nvSpPr>
          <p:cNvPr id="2" name="TextBox 6">
            <a:extLst>
              <a:ext uri="{FF2B5EF4-FFF2-40B4-BE49-F238E27FC236}">
                <a16:creationId xmlns:a16="http://schemas.microsoft.com/office/drawing/2014/main" id="{B3DDD861-BFC2-1DE2-58FA-E70605722229}"/>
              </a:ext>
            </a:extLst>
          </p:cNvPr>
          <p:cNvSpPr txBox="1"/>
          <p:nvPr userDrawn="1"/>
        </p:nvSpPr>
        <p:spPr>
          <a:xfrm>
            <a:off x="696206" y="3861378"/>
            <a:ext cx="7442199" cy="230832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effectLst/>
              </a:rPr>
              <a:t>© Crown copyright 2026</a:t>
            </a:r>
          </a:p>
          <a:p>
            <a:r>
              <a:rPr lang="en-GB">
                <a:effectLst/>
              </a:rPr>
              <a:t> </a:t>
            </a:r>
          </a:p>
          <a:p>
            <a:r>
              <a:rPr lang="en-GB">
                <a:effectLst/>
              </a:rPr>
              <a:t>This publication is licensed under the terms of the Open Government Licence v3.0, except where otherwise stated. To view this licence, visit </a:t>
            </a:r>
            <a:r>
              <a:rPr lang="en-GB">
                <a:effectLst/>
                <a:hlinkClick r:id="rId4" tooltip="https://url.uk.m.mimecastprotect.com/s/c4kxcvnozc09r76cgfrriedgkz?domain=nationalarchives.gov.uk"/>
              </a:rPr>
              <a:t>nationalarchives.gov.uk/doc/open-government-licence/version/3</a:t>
            </a:r>
            <a:r>
              <a:rPr lang="en-GB">
                <a:effectLst/>
              </a:rPr>
              <a:t>.</a:t>
            </a:r>
          </a:p>
          <a:p>
            <a:r>
              <a:rPr lang="en-GB">
                <a:effectLst/>
              </a:rPr>
              <a:t> </a:t>
            </a:r>
          </a:p>
          <a:p>
            <a:r>
              <a:rPr lang="en-GB">
                <a:effectLst/>
              </a:rPr>
              <a:t>Where we have identified any third-party copyright information, you will need to obtain permission from the copyright holders concerned.</a:t>
            </a:r>
          </a:p>
        </p:txBody>
      </p:sp>
    </p:spTree>
    <p:extLst>
      <p:ext uri="{BB962C8B-B14F-4D97-AF65-F5344CB8AC3E}">
        <p14:creationId xmlns:p14="http://schemas.microsoft.com/office/powerpoint/2010/main" val="367532206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52B4DD-4C2E-CB96-07DF-9B5F6937C7E9}"/>
              </a:ext>
            </a:extLst>
          </p:cNvPr>
          <p:cNvSpPr>
            <a:spLocks noGrp="1"/>
          </p:cNvSpPr>
          <p:nvPr>
            <p:ph type="title"/>
          </p:nvPr>
        </p:nvSpPr>
        <p:spPr>
          <a:xfrm>
            <a:off x="709613" y="709613"/>
            <a:ext cx="10771185" cy="1220447"/>
          </a:xfrm>
          <a:prstGeom prst="rect">
            <a:avLst/>
          </a:prstGeom>
        </p:spPr>
        <p:txBody>
          <a:bodyPr vert="horz" lIns="0" tIns="0" rIns="0" bIns="0" rtlCol="0" anchor="t" anchorCtr="0">
            <a:noAutofit/>
          </a:bodyPr>
          <a:lstStyle/>
          <a:p>
            <a:r>
              <a:rPr lang="en-GB"/>
              <a:t>Click to add title text</a:t>
            </a:r>
          </a:p>
        </p:txBody>
      </p:sp>
      <p:sp>
        <p:nvSpPr>
          <p:cNvPr id="3" name="Text Placeholder 2">
            <a:extLst>
              <a:ext uri="{FF2B5EF4-FFF2-40B4-BE49-F238E27FC236}">
                <a16:creationId xmlns:a16="http://schemas.microsoft.com/office/drawing/2014/main" id="{2498B601-38A4-C393-4424-E9CB30D6270C}"/>
              </a:ext>
            </a:extLst>
          </p:cNvPr>
          <p:cNvSpPr>
            <a:spLocks noGrp="1"/>
          </p:cNvSpPr>
          <p:nvPr>
            <p:ph type="body" idx="1"/>
          </p:nvPr>
        </p:nvSpPr>
        <p:spPr>
          <a:xfrm>
            <a:off x="709613" y="2098675"/>
            <a:ext cx="10771186" cy="3464660"/>
          </a:xfrm>
          <a:prstGeom prst="rect">
            <a:avLst/>
          </a:prstGeom>
        </p:spPr>
        <p:txBody>
          <a:bodyPr vert="horz" lIns="0" tIns="0" rIns="0" bIns="0" rtlCol="0">
            <a:normAutofit/>
          </a:bodyPr>
          <a:lstStyle/>
          <a:p>
            <a:pPr lvl="0"/>
            <a:r>
              <a:rPr lang="en-GB"/>
              <a:t>Click to add text</a:t>
            </a:r>
          </a:p>
          <a:p>
            <a:pPr lvl="1"/>
            <a:r>
              <a:rPr lang="en-GB"/>
              <a:t>First level</a:t>
            </a:r>
          </a:p>
          <a:p>
            <a:pPr lvl="2"/>
            <a:r>
              <a:rPr lang="en-GB"/>
              <a:t>Second level</a:t>
            </a:r>
          </a:p>
          <a:p>
            <a:pPr lvl="3"/>
            <a:r>
              <a:rPr lang="en-GB"/>
              <a:t>Third level</a:t>
            </a:r>
          </a:p>
          <a:p>
            <a:pPr lvl="4"/>
            <a:r>
              <a:rPr lang="en-GB"/>
              <a:t>Fourth level</a:t>
            </a:r>
          </a:p>
        </p:txBody>
      </p:sp>
      <p:sp>
        <p:nvSpPr>
          <p:cNvPr id="7" name="Slide Number Placeholder 5">
            <a:extLst>
              <a:ext uri="{FF2B5EF4-FFF2-40B4-BE49-F238E27FC236}">
                <a16:creationId xmlns:a16="http://schemas.microsoft.com/office/drawing/2014/main" id="{D508ED67-4FCD-F9F2-88D9-15BCD8871EA0}"/>
              </a:ext>
            </a:extLst>
          </p:cNvPr>
          <p:cNvSpPr>
            <a:spLocks noGrp="1"/>
          </p:cNvSpPr>
          <p:nvPr>
            <p:ph type="sldNum" sz="quarter" idx="4"/>
          </p:nvPr>
        </p:nvSpPr>
        <p:spPr>
          <a:xfrm>
            <a:off x="11017621" y="6172200"/>
            <a:ext cx="488580" cy="446400"/>
          </a:xfrm>
          <a:prstGeom prst="rect">
            <a:avLst/>
          </a:prstGeom>
        </p:spPr>
        <p:txBody>
          <a:bodyPr lIns="0" tIns="0" rIns="0" bIns="0" anchor="ctr" anchorCtr="0"/>
          <a:lstStyle>
            <a:lvl1pPr algn="r">
              <a:defRPr sz="1300">
                <a:latin typeface="+mn-lt"/>
              </a:defRPr>
            </a:lvl1pPr>
          </a:lstStyle>
          <a:p>
            <a:fld id="{BA634521-C80F-DA4F-BE98-7119B7CE3C87}" type="slidenum">
              <a:rPr lang="en-US" smtClean="0"/>
              <a:pPr/>
              <a:t>‹#›</a:t>
            </a:fld>
            <a:endParaRPr lang="en-US"/>
          </a:p>
        </p:txBody>
      </p:sp>
      <p:sp>
        <p:nvSpPr>
          <p:cNvPr id="5" name="Footer Placeholder 4">
            <a:extLst>
              <a:ext uri="{FF2B5EF4-FFF2-40B4-BE49-F238E27FC236}">
                <a16:creationId xmlns:a16="http://schemas.microsoft.com/office/drawing/2014/main" id="{A82862DC-E79C-69C1-73EE-2EEDD1A9C821}"/>
              </a:ext>
            </a:extLst>
          </p:cNvPr>
          <p:cNvSpPr>
            <a:spLocks noGrp="1"/>
          </p:cNvSpPr>
          <p:nvPr>
            <p:ph type="ftr" sz="quarter" idx="3"/>
          </p:nvPr>
        </p:nvSpPr>
        <p:spPr>
          <a:xfrm>
            <a:off x="6203950" y="6172200"/>
            <a:ext cx="4800971" cy="446399"/>
          </a:xfrm>
          <a:prstGeom prst="rect">
            <a:avLst/>
          </a:prstGeom>
        </p:spPr>
        <p:txBody>
          <a:bodyPr vert="horz" lIns="0" tIns="0" rIns="0" bIns="0" rtlCol="0" anchor="ctr"/>
          <a:lstStyle>
            <a:lvl1pPr algn="r">
              <a:defRPr sz="1300" b="1">
                <a:solidFill>
                  <a:schemeClr val="tx1"/>
                </a:solidFill>
                <a:latin typeface="+mn-lt"/>
              </a:defRPr>
            </a:lvl1pPr>
          </a:lstStyle>
          <a:p>
            <a:r>
              <a:rPr lang="en-US"/>
              <a:t>Go to Insert, then Header and Footer to change this</a:t>
            </a:r>
          </a:p>
        </p:txBody>
      </p:sp>
    </p:spTree>
    <p:extLst>
      <p:ext uri="{BB962C8B-B14F-4D97-AF65-F5344CB8AC3E}">
        <p14:creationId xmlns:p14="http://schemas.microsoft.com/office/powerpoint/2010/main" val="657437708"/>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857" r:id="rId14"/>
    <p:sldLayoutId id="2147483858" r:id="rId15"/>
    <p:sldLayoutId id="2147483859" r:id="rId16"/>
    <p:sldLayoutId id="2147483860" r:id="rId17"/>
    <p:sldLayoutId id="2147483861" r:id="rId18"/>
    <p:sldLayoutId id="2147483862" r:id="rId19"/>
    <p:sldLayoutId id="2147483863" r:id="rId20"/>
    <p:sldLayoutId id="2147483864" r:id="rId21"/>
    <p:sldLayoutId id="2147483865" r:id="rId22"/>
    <p:sldLayoutId id="2147483866" r:id="rId23"/>
    <p:sldLayoutId id="2147483867" r:id="rId24"/>
    <p:sldLayoutId id="2147483868" r:id="rId25"/>
    <p:sldLayoutId id="2147483869" r:id="rId26"/>
    <p:sldLayoutId id="2147483870" r:id="rId27"/>
    <p:sldLayoutId id="2147483871" r:id="rId28"/>
    <p:sldLayoutId id="2147483872" r:id="rId29"/>
    <p:sldLayoutId id="2147483873" r:id="rId30"/>
    <p:sldLayoutId id="2147483875" r:id="rId31"/>
    <p:sldLayoutId id="2147483876" r:id="rId32"/>
    <p:sldLayoutId id="2147483877" r:id="rId33"/>
  </p:sldLayoutIdLst>
  <p:hf hdr="0" dt="0"/>
  <p:txStyles>
    <p:title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p:titleStyle>
    <p:body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Arial" panose="020B0604020202020204"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432">
          <p15:clr>
            <a:srgbClr val="F26B43"/>
          </p15:clr>
        </p15:guide>
        <p15:guide id="4" pos="1454">
          <p15:clr>
            <a:srgbClr val="F26B43"/>
          </p15:clr>
        </p15:guide>
        <p15:guide id="5" pos="1590">
          <p15:clr>
            <a:srgbClr val="F26B43"/>
          </p15:clr>
        </p15:guide>
        <p15:guide id="6" pos="2613">
          <p15:clr>
            <a:srgbClr val="F26B43"/>
          </p15:clr>
        </p15:guide>
        <p15:guide id="7" pos="2749">
          <p15:clr>
            <a:srgbClr val="F26B43"/>
          </p15:clr>
        </p15:guide>
        <p15:guide id="8" pos="3771">
          <p15:clr>
            <a:srgbClr val="F26B43"/>
          </p15:clr>
        </p15:guide>
        <p15:guide id="9" pos="3908">
          <p15:clr>
            <a:srgbClr val="F26B43"/>
          </p15:clr>
        </p15:guide>
        <p15:guide id="10" pos="4930">
          <p15:clr>
            <a:srgbClr val="F26B43"/>
          </p15:clr>
        </p15:guide>
        <p15:guide id="11" pos="5066">
          <p15:clr>
            <a:srgbClr val="F26B43"/>
          </p15:clr>
        </p15:guide>
        <p15:guide id="12" pos="6089">
          <p15:clr>
            <a:srgbClr val="F26B43"/>
          </p15:clr>
        </p15:guide>
        <p15:guide id="13" pos="6225">
          <p15:clr>
            <a:srgbClr val="F26B43"/>
          </p15:clr>
        </p15:guide>
        <p15:guide id="14" pos="7248">
          <p15:clr>
            <a:srgbClr val="F26B43"/>
          </p15:clr>
        </p15:guide>
        <p15:guide id="15" orient="horz">
          <p15:clr>
            <a:srgbClr val="F26B43"/>
          </p15:clr>
        </p15:guide>
        <p15:guide id="16" orient="horz" pos="4320">
          <p15:clr>
            <a:srgbClr val="F26B43"/>
          </p15:clr>
        </p15:guide>
        <p15:guide id="17" orient="horz" pos="432">
          <p15:clr>
            <a:srgbClr val="F26B43"/>
          </p15:clr>
        </p15:guide>
        <p15:guide id="18" orient="horz" pos="809">
          <p15:clr>
            <a:srgbClr val="F26B43"/>
          </p15:clr>
        </p15:guide>
        <p15:guide id="19" orient="horz" pos="945">
          <p15:clr>
            <a:srgbClr val="F26B43"/>
          </p15:clr>
        </p15:guide>
        <p15:guide id="20" orient="horz" pos="1322">
          <p15:clr>
            <a:srgbClr val="F26B43"/>
          </p15:clr>
        </p15:guide>
        <p15:guide id="21" orient="horz" pos="1458">
          <p15:clr>
            <a:srgbClr val="F26B43"/>
          </p15:clr>
        </p15:guide>
        <p15:guide id="22" orient="horz" pos="1835">
          <p15:clr>
            <a:srgbClr val="F26B43"/>
          </p15:clr>
        </p15:guide>
        <p15:guide id="23" orient="horz" pos="1971">
          <p15:clr>
            <a:srgbClr val="F26B43"/>
          </p15:clr>
        </p15:guide>
        <p15:guide id="24" orient="horz" pos="2348">
          <p15:clr>
            <a:srgbClr val="F26B43"/>
          </p15:clr>
        </p15:guide>
        <p15:guide id="25" orient="horz" pos="2484">
          <p15:clr>
            <a:srgbClr val="F26B43"/>
          </p15:clr>
        </p15:guide>
        <p15:guide id="26" orient="horz" pos="2861">
          <p15:clr>
            <a:srgbClr val="F26B43"/>
          </p15:clr>
        </p15:guide>
        <p15:guide id="27" orient="horz" pos="2997">
          <p15:clr>
            <a:srgbClr val="F26B43"/>
          </p15:clr>
        </p15:guide>
        <p15:guide id="28" orient="horz" pos="3374">
          <p15:clr>
            <a:srgbClr val="F26B43"/>
          </p15:clr>
        </p15:guide>
        <p15:guide id="29" orient="horz" pos="3510">
          <p15:clr>
            <a:srgbClr val="F26B43"/>
          </p15:clr>
        </p15:guide>
        <p15:guide id="30" orient="horz" pos="3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8.xml"/><Relationship Id="rId5" Type="http://schemas.openxmlformats.org/officeDocument/2006/relationships/image" Target="../media/image13.pn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8" Type="http://schemas.openxmlformats.org/officeDocument/2006/relationships/hyperlink" Target="https://ifs.org.uk/sites/default/files/2024-06/The-state-of-education-IFS-Report-R317.pdf" TargetMode="External"/><Relationship Id="rId3" Type="http://schemas.openxmlformats.org/officeDocument/2006/relationships/hyperlink" Target="https://www.gov.uk/government/publications/parent-pupil-and-learner-voice-omnibus-surveys-for-2025-to-2026/parent-pupil-and-learner-voice-march-2026#school-belonging" TargetMode="External"/><Relationship Id="rId7" Type="http://schemas.openxmlformats.org/officeDocument/2006/relationships/hyperlink" Target="https://www.gov.uk/government/publications/inclusive-mainstream-fund-support-for-school-leaders/developing-an-inclusion-strategy-using-the-inclusive-mainstream-fund" TargetMode="External"/><Relationship Id="rId2" Type="http://schemas.openxmlformats.org/officeDocument/2006/relationships/notesSlide" Target="../notesSlides/notesSlide38.xml"/><Relationship Id="rId1" Type="http://schemas.openxmlformats.org/officeDocument/2006/relationships/slideLayout" Target="../slideLayouts/slideLayout8.xml"/><Relationship Id="rId6" Type="http://schemas.openxmlformats.org/officeDocument/2006/relationships/hyperlink" Target="https://explore-education-statistics.service.gov.uk/find-statistics/special-educational-needs-in-england/2024-25" TargetMode="External"/><Relationship Id="rId5" Type="http://schemas.openxmlformats.org/officeDocument/2006/relationships/hyperlink" Target="https://www.gov.uk/government/publications/every-child-achieving-and-thriving/every-child-achieving-and-thriving-html-version" TargetMode="External"/><Relationship Id="rId4" Type="http://schemas.openxmlformats.org/officeDocument/2006/relationships/hyperlink" Target="https://www.gov.uk/government/consultations/send-reform-putting-children-and-young-people-first/send-reform-putting-children-and-young-people-first-html-version"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4EAD027-91A3-DE8B-B066-1E39B0D4723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8472379-586C-A5C7-A924-B03A54AE1150}"/>
              </a:ext>
            </a:extLst>
          </p:cNvPr>
          <p:cNvSpPr>
            <a:spLocks noGrp="1"/>
          </p:cNvSpPr>
          <p:nvPr>
            <p:ph type="title"/>
          </p:nvPr>
        </p:nvSpPr>
        <p:spPr>
          <a:xfrm>
            <a:off x="279400" y="551342"/>
            <a:ext cx="5084050" cy="860575"/>
          </a:xfrm>
          <a:solidFill>
            <a:schemeClr val="accent1"/>
          </a:solidFill>
        </p:spPr>
        <p:txBody>
          <a:bodyPr/>
          <a:lstStyle/>
          <a:p>
            <a:r>
              <a:rPr lang="en-US"/>
              <a:t>Document explainer</a:t>
            </a:r>
          </a:p>
        </p:txBody>
      </p:sp>
      <p:sp>
        <p:nvSpPr>
          <p:cNvPr id="3" name="Slide Number Placeholder 2">
            <a:extLst>
              <a:ext uri="{FF2B5EF4-FFF2-40B4-BE49-F238E27FC236}">
                <a16:creationId xmlns:a16="http://schemas.microsoft.com/office/drawing/2014/main" id="{993B7B50-E139-2EFE-7F8F-20E3BC9DCE45}"/>
              </a:ext>
            </a:extLst>
          </p:cNvPr>
          <p:cNvSpPr>
            <a:spLocks noGrp="1"/>
          </p:cNvSpPr>
          <p:nvPr>
            <p:ph type="sldNum" sz="quarter" idx="4294967295"/>
          </p:nvPr>
        </p:nvSpPr>
        <p:spPr>
          <a:xfrm>
            <a:off x="11093450" y="6172200"/>
            <a:ext cx="488950" cy="44608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CFAFD003-A021-CA2E-8436-A9779724E079}"/>
              </a:ext>
            </a:extLst>
          </p:cNvPr>
          <p:cNvSpPr txBox="1"/>
          <p:nvPr/>
        </p:nvSpPr>
        <p:spPr>
          <a:xfrm>
            <a:off x="685800" y="2098675"/>
            <a:ext cx="10974625" cy="4493538"/>
          </a:xfrm>
          <a:prstGeom prst="rect">
            <a:avLst/>
          </a:prstGeom>
          <a:noFill/>
        </p:spPr>
        <p:txBody>
          <a:bodyPr wrap="square">
            <a:spAutoFit/>
          </a:bodyPr>
          <a:lstStyle/>
          <a:p>
            <a:pPr marL="180975" lvl="0" defTabSz="889000">
              <a:lnSpc>
                <a:spcPct val="90000"/>
              </a:lnSpc>
              <a:spcBef>
                <a:spcPct val="0"/>
              </a:spcBef>
              <a:spcAft>
                <a:spcPts val="1200"/>
              </a:spcAft>
              <a:buClr>
                <a:schemeClr val="tx2"/>
              </a:buClr>
            </a:pPr>
            <a:r>
              <a:rPr lang="en-GB" sz="2000" b="1"/>
              <a:t>Purpose: </a:t>
            </a:r>
            <a:r>
              <a:rPr lang="en-GB" sz="2000"/>
              <a:t>This slide deck supports staff to understand the context for the SEND reforms and what is meant by inclusion.</a:t>
            </a:r>
          </a:p>
          <a:p>
            <a:pPr marL="180975" lvl="0" defTabSz="889000">
              <a:lnSpc>
                <a:spcPct val="90000"/>
              </a:lnSpc>
              <a:spcBef>
                <a:spcPct val="0"/>
              </a:spcBef>
              <a:spcAft>
                <a:spcPts val="1200"/>
              </a:spcAft>
              <a:buClr>
                <a:schemeClr val="tx2"/>
              </a:buClr>
            </a:pPr>
            <a:r>
              <a:rPr lang="en-GB" sz="2000" b="1"/>
              <a:t>Audience: </a:t>
            </a:r>
            <a:r>
              <a:rPr lang="en-GB" sz="2000"/>
              <a:t>Teachers and support staff in primary and secondary schools.</a:t>
            </a:r>
          </a:p>
          <a:p>
            <a:pPr marL="180975" lvl="0" defTabSz="889000">
              <a:lnSpc>
                <a:spcPct val="90000"/>
              </a:lnSpc>
              <a:spcBef>
                <a:spcPct val="0"/>
              </a:spcBef>
              <a:spcAft>
                <a:spcPts val="1200"/>
              </a:spcAft>
              <a:buClr>
                <a:schemeClr val="tx2"/>
              </a:buClr>
            </a:pPr>
            <a:r>
              <a:rPr lang="en-GB" sz="2000" b="1"/>
              <a:t>How to use this document:</a:t>
            </a:r>
          </a:p>
          <a:p>
            <a:pPr marL="446088" lvl="0" indent="-265113" defTabSz="889000">
              <a:lnSpc>
                <a:spcPct val="90000"/>
              </a:lnSpc>
              <a:spcBef>
                <a:spcPct val="0"/>
              </a:spcBef>
              <a:spcAft>
                <a:spcPts val="1200"/>
              </a:spcAft>
              <a:buClr>
                <a:schemeClr val="tx2"/>
              </a:buClr>
              <a:buFont typeface="Segoe UI" panose="020B0502040204020203" pitchFamily="34" charset="0"/>
              <a:buChar char="&gt;"/>
            </a:pPr>
            <a:r>
              <a:rPr lang="en-GB" sz="2000"/>
              <a:t>This is the first of three introduction sessions focusing on SEND reforms, inclusive teaching and areas of development.</a:t>
            </a:r>
          </a:p>
          <a:p>
            <a:pPr marL="446088" indent="-265113" defTabSz="889000">
              <a:lnSpc>
                <a:spcPct val="90000"/>
              </a:lnSpc>
              <a:spcBef>
                <a:spcPct val="0"/>
              </a:spcBef>
              <a:spcAft>
                <a:spcPts val="1200"/>
              </a:spcAft>
              <a:buClr>
                <a:schemeClr val="tx2"/>
              </a:buClr>
              <a:buFont typeface="Segoe UI" panose="020B0502040204020203" pitchFamily="34" charset="0"/>
              <a:buChar char="&gt;"/>
            </a:pPr>
            <a:r>
              <a:rPr lang="en-GB" sz="2000"/>
              <a:t>The session can be delivered in full or in parts, depending on the context of your setting and the structure of your planned professional development time. </a:t>
            </a:r>
          </a:p>
          <a:p>
            <a:pPr marL="446088" indent="-265113" defTabSz="889000">
              <a:lnSpc>
                <a:spcPct val="90000"/>
              </a:lnSpc>
              <a:spcBef>
                <a:spcPct val="0"/>
              </a:spcBef>
              <a:spcAft>
                <a:spcPts val="1200"/>
              </a:spcAft>
              <a:buClr>
                <a:schemeClr val="tx2"/>
              </a:buClr>
              <a:buFont typeface="Segoe UI" panose="020B0502040204020203" pitchFamily="34" charset="0"/>
              <a:buChar char="&gt;"/>
            </a:pPr>
            <a:r>
              <a:rPr lang="en-GB" sz="2000"/>
              <a:t>A facilitator guidance document is available to support delivery of the session.</a:t>
            </a:r>
          </a:p>
          <a:p>
            <a:pPr marL="446088" indent="-265113" defTabSz="889000">
              <a:lnSpc>
                <a:spcPct val="90000"/>
              </a:lnSpc>
              <a:spcBef>
                <a:spcPct val="0"/>
              </a:spcBef>
              <a:spcAft>
                <a:spcPts val="1200"/>
              </a:spcAft>
              <a:buClr>
                <a:schemeClr val="tx2"/>
              </a:buClr>
              <a:buFont typeface="Segoe UI" panose="020B0502040204020203" pitchFamily="34" charset="0"/>
              <a:buChar char="&gt;"/>
            </a:pPr>
            <a:r>
              <a:rPr lang="en-GB" sz="2000"/>
              <a:t>Further guidance on planning and delivering these professional development materials can be found in the Guide to Materials.</a:t>
            </a:r>
          </a:p>
          <a:p>
            <a:pPr marL="180975" lvl="0" defTabSz="889000">
              <a:lnSpc>
                <a:spcPct val="90000"/>
              </a:lnSpc>
              <a:spcBef>
                <a:spcPct val="0"/>
              </a:spcBef>
              <a:spcAft>
                <a:spcPts val="1200"/>
              </a:spcAft>
              <a:buClr>
                <a:schemeClr val="tx2"/>
              </a:buClr>
            </a:pPr>
            <a:endParaRPr lang="en-GB" sz="2000">
              <a:solidFill>
                <a:sysClr val="windowText" lastClr="000000"/>
              </a:solidFill>
            </a:endParaRPr>
          </a:p>
        </p:txBody>
      </p:sp>
      <p:sp>
        <p:nvSpPr>
          <p:cNvPr id="4" name="Rectangle 3">
            <a:extLst>
              <a:ext uri="{FF2B5EF4-FFF2-40B4-BE49-F238E27FC236}">
                <a16:creationId xmlns:a16="http://schemas.microsoft.com/office/drawing/2014/main" id="{F487065D-90A9-2DA8-0B87-B501A0D15A38}"/>
              </a:ext>
              <a:ext uri="{C183D7F6-B498-43B3-948B-1728B52AA6E4}">
                <adec:decorative xmlns:adec="http://schemas.microsoft.com/office/drawing/2017/decorative" val="1"/>
              </a:ext>
            </a:extLst>
          </p:cNvPr>
          <p:cNvSpPr/>
          <p:nvPr/>
        </p:nvSpPr>
        <p:spPr>
          <a:xfrm>
            <a:off x="277586" y="228600"/>
            <a:ext cx="11633200" cy="6389688"/>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60508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C24DFF2-9A18-B21D-37CE-0F9CF776B76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3D98F1F-B2B2-3C84-25C1-A6CE3BCE2BE0}"/>
              </a:ext>
            </a:extLst>
          </p:cNvPr>
          <p:cNvSpPr>
            <a:spLocks noGrp="1"/>
          </p:cNvSpPr>
          <p:nvPr>
            <p:ph type="title"/>
          </p:nvPr>
        </p:nvSpPr>
        <p:spPr/>
        <p:txBody>
          <a:bodyPr/>
          <a:lstStyle/>
          <a:p>
            <a:r>
              <a:rPr lang="en-US"/>
              <a:t>Facilitation guidance – timings </a:t>
            </a:r>
          </a:p>
        </p:txBody>
      </p:sp>
      <p:sp>
        <p:nvSpPr>
          <p:cNvPr id="4" name="Text Placeholder 3">
            <a:extLst>
              <a:ext uri="{FF2B5EF4-FFF2-40B4-BE49-F238E27FC236}">
                <a16:creationId xmlns:a16="http://schemas.microsoft.com/office/drawing/2014/main" id="{D7B19112-D5D0-9E25-3B3E-BB5098B3DD40}"/>
              </a:ext>
            </a:extLst>
          </p:cNvPr>
          <p:cNvSpPr>
            <a:spLocks noGrp="1"/>
          </p:cNvSpPr>
          <p:nvPr>
            <p:ph type="body" sz="quarter" idx="10"/>
          </p:nvPr>
        </p:nvSpPr>
        <p:spPr>
          <a:xfrm>
            <a:off x="709612" y="1736725"/>
            <a:ext cx="10529888" cy="3835400"/>
          </a:xfrm>
        </p:spPr>
        <p:txBody>
          <a:bodyPr>
            <a:noAutofit/>
          </a:bodyPr>
          <a:lstStyle/>
          <a:p>
            <a:r>
              <a:rPr lang="en-GB">
                <a:ea typeface="Segoe UI"/>
              </a:rPr>
              <a:t>Timings of individual slides (e.g., 2 minutes) and a running timing in minutes (e.g., [4]) are provided based on a 60-minute session.</a:t>
            </a:r>
          </a:p>
          <a:p>
            <a:r>
              <a:rPr lang="en-GB">
                <a:ea typeface="Segoe UI"/>
              </a:rPr>
              <a:t>However, the session is intended to be flexible enough to adapt this to slightly longer or shorter times as required (e.g., 75 mins or 50 mins) – </a:t>
            </a:r>
          </a:p>
          <a:p>
            <a:pPr marL="342900" indent="-342900">
              <a:buClr>
                <a:srgbClr val="1D70B8"/>
              </a:buClr>
              <a:buFont typeface="Segoe UI" panose="020B0502040204020203" pitchFamily="34" charset="0"/>
              <a:buChar char="&gt;"/>
            </a:pPr>
            <a:r>
              <a:rPr lang="en-GB">
                <a:ea typeface="Segoe UI"/>
              </a:rPr>
              <a:t>For shorter sessions, you may need to limit optional slides and consider the use of time provided for reflection activities – for example, considering the length of discussion time and how many responses you elicit.</a:t>
            </a:r>
          </a:p>
          <a:p>
            <a:pPr marL="342900" indent="-342900">
              <a:buClr>
                <a:srgbClr val="1D70B8"/>
              </a:buClr>
              <a:buFont typeface="Segoe UI" panose="020B0502040204020203" pitchFamily="34" charset="0"/>
              <a:buChar char="&gt;"/>
            </a:pPr>
            <a:r>
              <a:rPr lang="en-GB">
                <a:ea typeface="Segoe UI"/>
              </a:rPr>
              <a:t>For longer sessions, you might offer more of the optional slides and extend the time available for reflection and discussion – for example, taking more contributions from staff and explicitly drawing out the suggested key points as they are raised by the staff themselves.</a:t>
            </a:r>
          </a:p>
          <a:p>
            <a:endParaRPr lang="en-GB"/>
          </a:p>
        </p:txBody>
      </p:sp>
      <p:sp>
        <p:nvSpPr>
          <p:cNvPr id="3" name="Slide Number Placeholder 2">
            <a:extLst>
              <a:ext uri="{FF2B5EF4-FFF2-40B4-BE49-F238E27FC236}">
                <a16:creationId xmlns:a16="http://schemas.microsoft.com/office/drawing/2014/main" id="{354E2464-338E-9D7B-25BA-26477164864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55316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2E5D8-C986-6283-EC32-8C8D821C155F}"/>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B4F6B605-3145-E914-4DA2-4697EB93CF7C}"/>
              </a:ext>
            </a:extLst>
          </p:cNvPr>
          <p:cNvSpPr>
            <a:spLocks noGrp="1"/>
          </p:cNvSpPr>
          <p:nvPr>
            <p:ph type="ctrTitle"/>
          </p:nvPr>
        </p:nvSpPr>
        <p:spPr>
          <a:xfrm>
            <a:off x="560231" y="2300720"/>
            <a:ext cx="5965507" cy="2949835"/>
          </a:xfrm>
        </p:spPr>
        <p:txBody>
          <a:bodyPr lIns="91440" tIns="45720" rIns="91440" bIns="45720" anchor="b"/>
          <a:lstStyle/>
          <a:p>
            <a:br>
              <a:rPr lang="en-US" sz="4000" b="1">
                <a:latin typeface="Arial" panose="020B0604020202020204" pitchFamily="34" charset="0"/>
              </a:rPr>
            </a:br>
            <a:r>
              <a:rPr lang="en-US"/>
              <a:t>Supporting every child to achieve and thrive</a:t>
            </a:r>
            <a:endParaRPr lang="en-US">
              <a:solidFill>
                <a:srgbClr val="0070C0"/>
              </a:solidFill>
              <a:latin typeface="Arial" panose="020B0604020202020204" pitchFamily="34" charset="0"/>
            </a:endParaRPr>
          </a:p>
        </p:txBody>
      </p:sp>
      <p:pic>
        <p:nvPicPr>
          <p:cNvPr id="6" name="Picture 5">
            <a:extLst>
              <a:ext uri="{FF2B5EF4-FFF2-40B4-BE49-F238E27FC236}">
                <a16:creationId xmlns:a16="http://schemas.microsoft.com/office/drawing/2014/main" id="{A4E6D8B5-AA4E-BB51-DAA1-4371BB7B598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421497" y="3003384"/>
            <a:ext cx="4210272" cy="3169271"/>
          </a:xfrm>
          <a:prstGeom prst="rect">
            <a:avLst/>
          </a:prstGeom>
        </p:spPr>
      </p:pic>
    </p:spTree>
    <p:extLst>
      <p:ext uri="{BB962C8B-B14F-4D97-AF65-F5344CB8AC3E}">
        <p14:creationId xmlns:p14="http://schemas.microsoft.com/office/powerpoint/2010/main" val="470217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4052F-34BD-CEF3-3280-A299A88A476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86701DB-FF94-0B04-EDA0-45F52FB2CF51}"/>
              </a:ext>
            </a:extLst>
          </p:cNvPr>
          <p:cNvSpPr>
            <a:spLocks noGrp="1"/>
          </p:cNvSpPr>
          <p:nvPr>
            <p:ph type="title"/>
          </p:nvPr>
        </p:nvSpPr>
        <p:spPr>
          <a:xfrm>
            <a:off x="709612" y="697889"/>
            <a:ext cx="2534331" cy="2215173"/>
          </a:xfrm>
        </p:spPr>
        <p:txBody>
          <a:bodyPr/>
          <a:lstStyle/>
          <a:p>
            <a:r>
              <a:rPr lang="en-US">
                <a:latin typeface="Arial" panose="020B0604020202020204" pitchFamily="34" charset="0"/>
              </a:rPr>
              <a:t>Session timings</a:t>
            </a:r>
            <a:endParaRPr lang="en-US"/>
          </a:p>
        </p:txBody>
      </p:sp>
      <p:sp>
        <p:nvSpPr>
          <p:cNvPr id="6" name="Slide Number Placeholder 5">
            <a:extLst>
              <a:ext uri="{FF2B5EF4-FFF2-40B4-BE49-F238E27FC236}">
                <a16:creationId xmlns:a16="http://schemas.microsoft.com/office/drawing/2014/main" id="{4190D591-DE2F-06B5-09D2-BAE5DFCEAE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graphicFrame>
        <p:nvGraphicFramePr>
          <p:cNvPr id="7" name="Table 10">
            <a:extLst>
              <a:ext uri="{FF2B5EF4-FFF2-40B4-BE49-F238E27FC236}">
                <a16:creationId xmlns:a16="http://schemas.microsoft.com/office/drawing/2014/main" id="{76FA61A5-0489-6588-A2B2-0B56BA080B38}"/>
              </a:ext>
            </a:extLst>
          </p:cNvPr>
          <p:cNvGraphicFramePr>
            <a:graphicFrameLocks/>
          </p:cNvGraphicFramePr>
          <p:nvPr>
            <p:extLst>
              <p:ext uri="{D42A27DB-BD31-4B8C-83A1-F6EECF244321}">
                <p14:modId xmlns:p14="http://schemas.microsoft.com/office/powerpoint/2010/main" val="3393193161"/>
              </p:ext>
            </p:extLst>
          </p:nvPr>
        </p:nvGraphicFramePr>
        <p:xfrm>
          <a:off x="3487615" y="685800"/>
          <a:ext cx="8019720" cy="4191270"/>
        </p:xfrm>
        <a:graphic>
          <a:graphicData uri="http://schemas.openxmlformats.org/drawingml/2006/table">
            <a:tbl>
              <a:tblPr firstRow="1" bandRow="1">
                <a:tableStyleId>{72833802-FEF1-4C79-8D5D-14CF1EAF98D9}</a:tableStyleId>
              </a:tblPr>
              <a:tblGrid>
                <a:gridCol w="5385222">
                  <a:extLst>
                    <a:ext uri="{9D8B030D-6E8A-4147-A177-3AD203B41FA5}">
                      <a16:colId xmlns:a16="http://schemas.microsoft.com/office/drawing/2014/main" val="1896486581"/>
                    </a:ext>
                  </a:extLst>
                </a:gridCol>
                <a:gridCol w="2634498">
                  <a:extLst>
                    <a:ext uri="{9D8B030D-6E8A-4147-A177-3AD203B41FA5}">
                      <a16:colId xmlns:a16="http://schemas.microsoft.com/office/drawing/2014/main" val="76747227"/>
                    </a:ext>
                  </a:extLst>
                </a:gridCol>
              </a:tblGrid>
              <a:tr h="698046">
                <a:tc>
                  <a:txBody>
                    <a:bodyPr/>
                    <a:lstStyle/>
                    <a:p>
                      <a:r>
                        <a:rPr lang="en-US" sz="2000">
                          <a:solidFill>
                            <a:schemeClr val="tx1"/>
                          </a:solidFill>
                          <a:latin typeface="+mn-lt"/>
                        </a:rPr>
                        <a:t>Activity</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solidFill>
                            <a:schemeClr val="tx1"/>
                          </a:solidFill>
                          <a:latin typeface="+mn-lt"/>
                        </a:rPr>
                        <a:t>Time</a:t>
                      </a:r>
                      <a:endParaRPr lang="en-US" sz="2000">
                        <a:latin typeface="+mn-lt"/>
                      </a:endParaRP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51639671"/>
                  </a:ext>
                </a:extLst>
              </a:tr>
              <a:tr h="698046">
                <a:tc>
                  <a:txBody>
                    <a:bodyPr/>
                    <a:lstStyle/>
                    <a:p>
                      <a:pPr lvl="0">
                        <a:buNone/>
                      </a:pPr>
                      <a:r>
                        <a:rPr lang="en-GB" sz="2000" b="0" i="0" u="none" strike="noStrike" baseline="0" noProof="0">
                          <a:solidFill>
                            <a:schemeClr val="tx1"/>
                          </a:solidFill>
                          <a:latin typeface="+mn-lt"/>
                        </a:rPr>
                        <a:t>Aims of the session</a:t>
                      </a:r>
                      <a:endParaRPr lang="en-US" sz="2000">
                        <a:latin typeface="+mn-lt"/>
                      </a:endParaRP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a:latin typeface="+mn-lt"/>
                        </a:rPr>
                        <a:t>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40727875"/>
                  </a:ext>
                </a:extLst>
              </a:tr>
              <a:tr h="698046">
                <a:tc>
                  <a:txBody>
                    <a:bodyPr/>
                    <a:lstStyle/>
                    <a:p>
                      <a:pPr lvl="0">
                        <a:buNone/>
                      </a:pPr>
                      <a:r>
                        <a:rPr lang="en-US" sz="2000">
                          <a:latin typeface="+mn-lt"/>
                        </a:rPr>
                        <a:t>Introduction</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15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96216696"/>
                  </a:ext>
                </a:extLst>
              </a:tr>
              <a:tr h="698046">
                <a:tc>
                  <a:txBody>
                    <a:bodyPr/>
                    <a:lstStyle/>
                    <a:p>
                      <a:pPr lvl="0">
                        <a:buNone/>
                      </a:pPr>
                      <a:r>
                        <a:rPr lang="en-GB" sz="2000" b="0" i="0" u="none" strike="noStrike" baseline="0" noProof="0">
                          <a:solidFill>
                            <a:schemeClr val="tx1"/>
                          </a:solidFill>
                          <a:latin typeface="+mn-lt"/>
                        </a:rPr>
                        <a:t>Why have the SEND Reforms been introduced?</a:t>
                      </a:r>
                      <a:endParaRPr lang="en-US" sz="2000">
                        <a:latin typeface="+mn-lt"/>
                      </a:endParaRP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15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27097330"/>
                  </a:ext>
                </a:extLst>
              </a:tr>
              <a:tr h="698046">
                <a:tc>
                  <a:txBody>
                    <a:bodyPr/>
                    <a:lstStyle/>
                    <a:p>
                      <a:pPr lvl="0">
                        <a:buNone/>
                      </a:pPr>
                      <a:r>
                        <a:rPr lang="en-GB" sz="2000" b="0" i="0" u="none" strike="noStrike" baseline="0" noProof="0">
                          <a:solidFill>
                            <a:schemeClr val="tx1"/>
                          </a:solidFill>
                          <a:latin typeface="+mn-lt"/>
                        </a:rPr>
                        <a:t>What is inclusion?</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15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67634092"/>
                  </a:ext>
                </a:extLst>
              </a:tr>
              <a:tr h="698046">
                <a:tc>
                  <a:txBody>
                    <a:bodyPr/>
                    <a:lstStyle/>
                    <a:p>
                      <a:pPr lvl="0">
                        <a:buNone/>
                      </a:pPr>
                      <a:r>
                        <a:rPr lang="en-US" sz="2000">
                          <a:latin typeface="+mn-lt"/>
                        </a:rPr>
                        <a:t>Reflection questions</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24139214"/>
                  </a:ext>
                </a:extLst>
              </a:tr>
            </a:tbl>
          </a:graphicData>
        </a:graphic>
      </p:graphicFrame>
    </p:spTree>
    <p:extLst>
      <p:ext uri="{BB962C8B-B14F-4D97-AF65-F5344CB8AC3E}">
        <p14:creationId xmlns:p14="http://schemas.microsoft.com/office/powerpoint/2010/main" val="1253758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4A222-C189-9F3A-4EA9-5E9BEE43C2C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D78AA38-1DFD-9DC1-397C-50AF1F917F77}"/>
              </a:ext>
            </a:extLst>
          </p:cNvPr>
          <p:cNvSpPr>
            <a:spLocks noGrp="1"/>
          </p:cNvSpPr>
          <p:nvPr>
            <p:ph type="title"/>
          </p:nvPr>
        </p:nvSpPr>
        <p:spPr/>
        <p:txBody>
          <a:bodyPr/>
          <a:lstStyle/>
          <a:p>
            <a:r>
              <a:rPr lang="en-GB"/>
              <a:t>Aims of the session</a:t>
            </a:r>
          </a:p>
        </p:txBody>
      </p:sp>
      <p:sp>
        <p:nvSpPr>
          <p:cNvPr id="3" name="Text Placeholder 2">
            <a:extLst>
              <a:ext uri="{FF2B5EF4-FFF2-40B4-BE49-F238E27FC236}">
                <a16:creationId xmlns:a16="http://schemas.microsoft.com/office/drawing/2014/main" id="{645D6843-9E4A-8DDE-C08C-D9BD1CBD373F}"/>
              </a:ext>
            </a:extLst>
          </p:cNvPr>
          <p:cNvSpPr>
            <a:spLocks noGrp="1"/>
          </p:cNvSpPr>
          <p:nvPr>
            <p:ph type="body" sz="quarter" idx="10"/>
          </p:nvPr>
        </p:nvSpPr>
        <p:spPr>
          <a:xfrm>
            <a:off x="709613" y="2314575"/>
            <a:ext cx="8654519" cy="3257550"/>
          </a:xfrm>
        </p:spPr>
        <p:txBody>
          <a:bodyPr vert="horz" lIns="0" tIns="0" rIns="0" bIns="0" rtlCol="0" anchor="t">
            <a:noAutofit/>
          </a:bodyPr>
          <a:lstStyle/>
          <a:p>
            <a:pPr marL="342900" lvl="0" indent="-342900">
              <a:buClr>
                <a:srgbClr val="1D70B8"/>
              </a:buClr>
              <a:buFont typeface="Arial" panose="020B0604020202020204" pitchFamily="34" charset="0"/>
              <a:buChar char="&gt;"/>
            </a:pPr>
            <a:r>
              <a:rPr lang="en-GB"/>
              <a:t>To understand the context for the SEND reforms</a:t>
            </a:r>
          </a:p>
          <a:p>
            <a:pPr marL="342900" lvl="0" indent="-342900">
              <a:buClr>
                <a:srgbClr val="1D70B8"/>
              </a:buClr>
              <a:buFont typeface="Arial" panose="020B0604020202020204" pitchFamily="34" charset="0"/>
              <a:buChar char="&gt;"/>
            </a:pPr>
            <a:r>
              <a:rPr lang="en-GB"/>
              <a:t>To introduce what is meant by inclusion</a:t>
            </a:r>
          </a:p>
        </p:txBody>
      </p:sp>
      <p:sp>
        <p:nvSpPr>
          <p:cNvPr id="5" name="Slide Number Placeholder 4">
            <a:extLst>
              <a:ext uri="{FF2B5EF4-FFF2-40B4-BE49-F238E27FC236}">
                <a16:creationId xmlns:a16="http://schemas.microsoft.com/office/drawing/2014/main" id="{16402238-64F2-D33A-ADB3-C91DD3FE6A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40036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CC4C8-4E93-97F5-2E7E-7611250E28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98D340-D6B6-6418-E865-79B6290E20AB}"/>
              </a:ext>
            </a:extLst>
          </p:cNvPr>
          <p:cNvSpPr>
            <a:spLocks noGrp="1"/>
          </p:cNvSpPr>
          <p:nvPr>
            <p:ph type="title"/>
          </p:nvPr>
        </p:nvSpPr>
        <p:spPr>
          <a:xfrm>
            <a:off x="709612" y="-1027112"/>
            <a:ext cx="10800000" cy="1027112"/>
          </a:xfrm>
        </p:spPr>
        <p:txBody>
          <a:bodyPr vert="horz" lIns="0" tIns="0" rIns="0" bIns="0" rtlCol="0" anchor="b" anchorCtr="0">
            <a:noAutofit/>
          </a:bodyPr>
          <a:lstStyle/>
          <a:p>
            <a:r>
              <a:rPr lang="en-GB"/>
              <a:t>Introduction to SEND reforms and inclusion</a:t>
            </a:r>
          </a:p>
        </p:txBody>
      </p:sp>
      <p:sp>
        <p:nvSpPr>
          <p:cNvPr id="3" name="Text Placeholder 2">
            <a:extLst>
              <a:ext uri="{FF2B5EF4-FFF2-40B4-BE49-F238E27FC236}">
                <a16:creationId xmlns:a16="http://schemas.microsoft.com/office/drawing/2014/main" id="{9506139F-DBAF-F57F-1A9C-905DFFB82761}"/>
              </a:ext>
            </a:extLst>
          </p:cNvPr>
          <p:cNvSpPr txBox="1">
            <a:spLocks/>
          </p:cNvSpPr>
          <p:nvPr/>
        </p:nvSpPr>
        <p:spPr>
          <a:xfrm>
            <a:off x="702469" y="1302496"/>
            <a:ext cx="10805224" cy="741856"/>
          </a:xfrm>
          <a:prstGeom prst="rect">
            <a:avLst/>
          </a:prstGeom>
          <a:solidFill>
            <a:schemeClr val="accent1">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en-GB" sz="2400">
                <a:solidFill>
                  <a:srgbClr val="000000"/>
                </a:solidFill>
                <a:latin typeface="Arial" panose="020B0604020202020204" pitchFamily="34" charset="0"/>
                <a:cs typeface="Arial" panose="020B0604020202020204" pitchFamily="34" charset="0"/>
              </a:rPr>
              <a:t>Introduction</a:t>
            </a:r>
          </a:p>
        </p:txBody>
      </p:sp>
      <p:sp>
        <p:nvSpPr>
          <p:cNvPr id="12" name="Text Placeholder 3">
            <a:extLst>
              <a:ext uri="{FF2B5EF4-FFF2-40B4-BE49-F238E27FC236}">
                <a16:creationId xmlns:a16="http://schemas.microsoft.com/office/drawing/2014/main" id="{F155C88A-7482-987F-05EA-529E309DEB95}"/>
              </a:ext>
            </a:extLst>
          </p:cNvPr>
          <p:cNvSpPr txBox="1">
            <a:spLocks/>
          </p:cNvSpPr>
          <p:nvPr/>
        </p:nvSpPr>
        <p:spPr>
          <a:xfrm>
            <a:off x="702469" y="2207545"/>
            <a:ext cx="10805224" cy="741856"/>
          </a:xfrm>
          <a:prstGeom prst="rect">
            <a:avLst/>
          </a:prstGeom>
          <a:no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en-GB" sz="2400">
                <a:solidFill>
                  <a:srgbClr val="000000"/>
                </a:solidFill>
                <a:latin typeface="Arial" panose="020B0604020202020204" pitchFamily="34" charset="0"/>
                <a:cs typeface="Arial" panose="020B0604020202020204" pitchFamily="34" charset="0"/>
              </a:rPr>
              <a:t>Why have the SEND reforms been introduced?</a:t>
            </a:r>
          </a:p>
        </p:txBody>
      </p:sp>
      <p:sp>
        <p:nvSpPr>
          <p:cNvPr id="14" name="Text Placeholder 4">
            <a:extLst>
              <a:ext uri="{FF2B5EF4-FFF2-40B4-BE49-F238E27FC236}">
                <a16:creationId xmlns:a16="http://schemas.microsoft.com/office/drawing/2014/main" id="{A70A4C26-5632-9AE2-51AA-504818BAA5EE}"/>
              </a:ext>
            </a:extLst>
          </p:cNvPr>
          <p:cNvSpPr txBox="1">
            <a:spLocks/>
          </p:cNvSpPr>
          <p:nvPr/>
        </p:nvSpPr>
        <p:spPr>
          <a:xfrm>
            <a:off x="700976" y="3117357"/>
            <a:ext cx="10805225"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solidFill>
                  <a:sysClr val="windowText" lastClr="000000"/>
                </a:solidFill>
                <a:latin typeface="Arial" panose="020B0604020202020204" pitchFamily="34" charset="0"/>
                <a:cs typeface="Arial" panose="020B0604020202020204" pitchFamily="34" charset="0"/>
              </a:rPr>
              <a:t>What is inclusion?</a:t>
            </a:r>
          </a:p>
        </p:txBody>
      </p:sp>
      <p:sp>
        <p:nvSpPr>
          <p:cNvPr id="5" name="Text Placeholder 4">
            <a:extLst>
              <a:ext uri="{FF2B5EF4-FFF2-40B4-BE49-F238E27FC236}">
                <a16:creationId xmlns:a16="http://schemas.microsoft.com/office/drawing/2014/main" id="{945CAAFF-2AD2-EFD5-2A31-598401F3CE34}"/>
              </a:ext>
            </a:extLst>
          </p:cNvPr>
          <p:cNvSpPr txBox="1">
            <a:spLocks/>
          </p:cNvSpPr>
          <p:nvPr/>
        </p:nvSpPr>
        <p:spPr>
          <a:xfrm>
            <a:off x="700976" y="4022406"/>
            <a:ext cx="10805225"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solidFill>
                  <a:sysClr val="windowText" lastClr="000000"/>
                </a:solidFill>
                <a:latin typeface="Arial" panose="020B0604020202020204" pitchFamily="34" charset="0"/>
                <a:cs typeface="Arial" panose="020B0604020202020204" pitchFamily="34" charset="0"/>
              </a:rPr>
              <a:t>Reflections</a:t>
            </a:r>
          </a:p>
        </p:txBody>
      </p:sp>
      <p:sp>
        <p:nvSpPr>
          <p:cNvPr id="6" name="Slide Number Placeholder 5">
            <a:extLst>
              <a:ext uri="{FF2B5EF4-FFF2-40B4-BE49-F238E27FC236}">
                <a16:creationId xmlns:a16="http://schemas.microsoft.com/office/drawing/2014/main" id="{C334E4DC-5098-8405-B4C3-26B3D1F165B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53648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05B81F8-64BD-A18F-3233-30695C124E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1EA4217-5450-D140-B47B-17F5D3C1694F}"/>
              </a:ext>
            </a:extLst>
          </p:cNvPr>
          <p:cNvSpPr>
            <a:spLocks noGrp="1"/>
          </p:cNvSpPr>
          <p:nvPr>
            <p:ph type="title"/>
          </p:nvPr>
        </p:nvSpPr>
        <p:spPr/>
        <p:txBody>
          <a:bodyPr/>
          <a:lstStyle/>
          <a:p>
            <a:r>
              <a:rPr lang="en-GB"/>
              <a:t>Facilitation guidance - pupil voice</a:t>
            </a:r>
          </a:p>
        </p:txBody>
      </p:sp>
      <p:sp>
        <p:nvSpPr>
          <p:cNvPr id="3" name="Text Placeholder 2">
            <a:extLst>
              <a:ext uri="{FF2B5EF4-FFF2-40B4-BE49-F238E27FC236}">
                <a16:creationId xmlns:a16="http://schemas.microsoft.com/office/drawing/2014/main" id="{9FC39250-9F5A-CEBB-57A3-641EFEE8413A}"/>
              </a:ext>
            </a:extLst>
          </p:cNvPr>
          <p:cNvSpPr>
            <a:spLocks noGrp="1"/>
          </p:cNvSpPr>
          <p:nvPr>
            <p:ph type="body" sz="quarter" idx="10"/>
          </p:nvPr>
        </p:nvSpPr>
        <p:spPr>
          <a:xfrm>
            <a:off x="709612" y="1476798"/>
            <a:ext cx="10554734" cy="3257550"/>
          </a:xfrm>
        </p:spPr>
        <p:txBody>
          <a:bodyPr vert="horz" lIns="0" tIns="0" rIns="0" bIns="0" rtlCol="0" anchor="t">
            <a:noAutofit/>
          </a:bodyPr>
          <a:lstStyle/>
          <a:p>
            <a:r>
              <a:rPr lang="en-GB" dirty="0"/>
              <a:t>The following slides are hidden so that you can choose which option to use. Remember to unhide the slide you choose before you start facilitating the session. </a:t>
            </a:r>
          </a:p>
          <a:p>
            <a:r>
              <a:rPr lang="en-GB" dirty="0"/>
              <a:t>The hidden slides are intended to illustrate the impact of a pupil’s positive experience of school; particularly their perception of belonging and ability to achieve and thrive in school.</a:t>
            </a:r>
          </a:p>
          <a:p>
            <a:r>
              <a:rPr lang="en-GB" dirty="0"/>
              <a:t>You may wish to use quotes from your own pupils in place of these suggestions. Where you use your own quotes, it is important that they reflect the following:</a:t>
            </a:r>
          </a:p>
          <a:p>
            <a:pPr>
              <a:spcAft>
                <a:spcPts val="0"/>
              </a:spcAft>
              <a:buClr>
                <a:schemeClr val="tx2"/>
              </a:buClr>
            </a:pPr>
            <a:r>
              <a:rPr lang="en-GB" dirty="0"/>
              <a:t>They present positive development on the part of the pupil, rather than focusing on their difficulties and challenges.</a:t>
            </a:r>
          </a:p>
        </p:txBody>
      </p:sp>
      <p:sp>
        <p:nvSpPr>
          <p:cNvPr id="5" name="Slide Number Placeholder 4">
            <a:extLst>
              <a:ext uri="{FF2B5EF4-FFF2-40B4-BE49-F238E27FC236}">
                <a16:creationId xmlns:a16="http://schemas.microsoft.com/office/drawing/2014/main" id="{367FCC62-94D2-B561-28A0-7B3C97C699C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44777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B0C7D3C-F3AB-382C-FEF9-DFC5904B8AB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D36BE80-E398-26AF-458B-F4099A37C876}"/>
              </a:ext>
            </a:extLst>
          </p:cNvPr>
          <p:cNvSpPr>
            <a:spLocks noGrp="1"/>
          </p:cNvSpPr>
          <p:nvPr>
            <p:ph type="title"/>
          </p:nvPr>
        </p:nvSpPr>
        <p:spPr>
          <a:xfrm>
            <a:off x="709612" y="-744429"/>
            <a:ext cx="8980298" cy="1027112"/>
          </a:xfrm>
        </p:spPr>
        <p:txBody>
          <a:bodyPr/>
          <a:lstStyle/>
          <a:p>
            <a:r>
              <a:rPr lang="en-GB"/>
              <a:t>Pupil voice from your own context</a:t>
            </a:r>
          </a:p>
        </p:txBody>
      </p:sp>
      <p:sp>
        <p:nvSpPr>
          <p:cNvPr id="6" name="Title 3">
            <a:extLst>
              <a:ext uri="{FF2B5EF4-FFF2-40B4-BE49-F238E27FC236}">
                <a16:creationId xmlns:a16="http://schemas.microsoft.com/office/drawing/2014/main" id="{B9C39F2E-3E71-03F7-C9FB-47FA39104477}"/>
              </a:ext>
            </a:extLst>
          </p:cNvPr>
          <p:cNvSpPr txBox="1">
            <a:spLocks/>
          </p:cNvSpPr>
          <p:nvPr/>
        </p:nvSpPr>
        <p:spPr>
          <a:xfrm>
            <a:off x="709612" y="709613"/>
            <a:ext cx="8246129"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Pupil voice …</a:t>
            </a:r>
          </a:p>
        </p:txBody>
      </p:sp>
      <p:sp>
        <p:nvSpPr>
          <p:cNvPr id="3" name="Text Placeholder 2">
            <a:extLst>
              <a:ext uri="{FF2B5EF4-FFF2-40B4-BE49-F238E27FC236}">
                <a16:creationId xmlns:a16="http://schemas.microsoft.com/office/drawing/2014/main" id="{326F1F50-898F-DF15-254D-D8460A003066}"/>
              </a:ext>
            </a:extLst>
          </p:cNvPr>
          <p:cNvSpPr>
            <a:spLocks noGrp="1"/>
          </p:cNvSpPr>
          <p:nvPr>
            <p:ph type="body" sz="quarter" idx="10"/>
          </p:nvPr>
        </p:nvSpPr>
        <p:spPr>
          <a:xfrm>
            <a:off x="709612" y="1863726"/>
            <a:ext cx="10563224" cy="3257550"/>
          </a:xfrm>
        </p:spPr>
        <p:txBody>
          <a:bodyPr/>
          <a:lstStyle/>
          <a:p>
            <a:pPr lvl="0"/>
            <a:r>
              <a:rPr lang="en-GB" sz="2400"/>
              <a:t>[Insert your own example]</a:t>
            </a:r>
          </a:p>
          <a:p>
            <a:pPr lvl="0" algn="r"/>
            <a:r>
              <a:rPr lang="en-GB" sz="2400"/>
              <a:t>[pupil year group]</a:t>
            </a:r>
          </a:p>
        </p:txBody>
      </p:sp>
      <p:sp>
        <p:nvSpPr>
          <p:cNvPr id="5" name="Slide Number Placeholder 4">
            <a:extLst>
              <a:ext uri="{FF2B5EF4-FFF2-40B4-BE49-F238E27FC236}">
                <a16:creationId xmlns:a16="http://schemas.microsoft.com/office/drawing/2014/main" id="{86FBA25C-EF35-B982-5C37-395471BF67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5630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AA836E1-965F-D878-C703-385C93784AB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8E8CFA9-48E7-8315-5154-93C3B27916D7}"/>
              </a:ext>
            </a:extLst>
          </p:cNvPr>
          <p:cNvSpPr>
            <a:spLocks noGrp="1"/>
          </p:cNvSpPr>
          <p:nvPr>
            <p:ph type="title"/>
          </p:nvPr>
        </p:nvSpPr>
        <p:spPr>
          <a:xfrm>
            <a:off x="709612" y="-611981"/>
            <a:ext cx="7414110" cy="1027112"/>
          </a:xfrm>
        </p:spPr>
        <p:txBody>
          <a:bodyPr/>
          <a:lstStyle/>
          <a:p>
            <a:r>
              <a:rPr lang="en-GB"/>
              <a:t>Pupil voice (year 5)</a:t>
            </a:r>
          </a:p>
        </p:txBody>
      </p:sp>
      <p:sp>
        <p:nvSpPr>
          <p:cNvPr id="2" name="Title 3">
            <a:extLst>
              <a:ext uri="{FF2B5EF4-FFF2-40B4-BE49-F238E27FC236}">
                <a16:creationId xmlns:a16="http://schemas.microsoft.com/office/drawing/2014/main" id="{4F37A345-479C-0CDF-5464-09DAFBF1DF0A}"/>
              </a:ext>
            </a:extLst>
          </p:cNvPr>
          <p:cNvSpPr txBox="1">
            <a:spLocks/>
          </p:cNvSpPr>
          <p:nvPr/>
        </p:nvSpPr>
        <p:spPr>
          <a:xfrm>
            <a:off x="709612" y="709612"/>
            <a:ext cx="741411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Pupil voice …</a:t>
            </a:r>
          </a:p>
        </p:txBody>
      </p:sp>
      <p:sp>
        <p:nvSpPr>
          <p:cNvPr id="3" name="Text Placeholder 2">
            <a:extLst>
              <a:ext uri="{FF2B5EF4-FFF2-40B4-BE49-F238E27FC236}">
                <a16:creationId xmlns:a16="http://schemas.microsoft.com/office/drawing/2014/main" id="{D017D5AB-E0EA-149E-5037-E8C1C37A9AED}"/>
              </a:ext>
            </a:extLst>
          </p:cNvPr>
          <p:cNvSpPr>
            <a:spLocks noGrp="1"/>
          </p:cNvSpPr>
          <p:nvPr>
            <p:ph type="body" sz="quarter" idx="10"/>
          </p:nvPr>
        </p:nvSpPr>
        <p:spPr>
          <a:xfrm>
            <a:off x="709612" y="2325687"/>
            <a:ext cx="10563224" cy="3257550"/>
          </a:xfrm>
        </p:spPr>
        <p:txBody>
          <a:bodyPr/>
          <a:lstStyle/>
          <a:p>
            <a:pPr lvl="0"/>
            <a:r>
              <a:rPr lang="en-GB" sz="2400"/>
              <a:t>"Coming to school every day makes me feel really happy. My teachers always listen [to what I have to say], and I get to work with my friends on fun projects. Even when I find something tricky, there is always someone to help me… and I never feel left out… I like that everyone in my class, we all get to join in together and learn new things."</a:t>
            </a:r>
          </a:p>
          <a:p>
            <a:pPr lvl="0" algn="r"/>
            <a:r>
              <a:rPr lang="en-GB" sz="2400"/>
              <a:t>Year 5 pupil</a:t>
            </a:r>
          </a:p>
        </p:txBody>
      </p:sp>
      <p:sp>
        <p:nvSpPr>
          <p:cNvPr id="5" name="Slide Number Placeholder 4">
            <a:extLst>
              <a:ext uri="{FF2B5EF4-FFF2-40B4-BE49-F238E27FC236}">
                <a16:creationId xmlns:a16="http://schemas.microsoft.com/office/drawing/2014/main" id="{18179246-4490-2465-5A3D-536ED6BC503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41889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32FBCA6-C4A4-D28D-B3FB-1818CF5F25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A12B8F4-01F2-5918-D829-59D50E38CB25}"/>
              </a:ext>
            </a:extLst>
          </p:cNvPr>
          <p:cNvSpPr>
            <a:spLocks noGrp="1"/>
          </p:cNvSpPr>
          <p:nvPr>
            <p:ph type="title"/>
          </p:nvPr>
        </p:nvSpPr>
        <p:spPr>
          <a:xfrm>
            <a:off x="709200" y="-1125492"/>
            <a:ext cx="8511390" cy="1027112"/>
          </a:xfrm>
        </p:spPr>
        <p:txBody>
          <a:bodyPr/>
          <a:lstStyle/>
          <a:p>
            <a:r>
              <a:rPr lang="en-GB"/>
              <a:t>Pupil voice (year 9)</a:t>
            </a:r>
          </a:p>
        </p:txBody>
      </p:sp>
      <p:sp>
        <p:nvSpPr>
          <p:cNvPr id="2" name="Title 3">
            <a:extLst>
              <a:ext uri="{FF2B5EF4-FFF2-40B4-BE49-F238E27FC236}">
                <a16:creationId xmlns:a16="http://schemas.microsoft.com/office/drawing/2014/main" id="{ECF8A7BA-3299-86A7-5617-7882F146DF1B}"/>
              </a:ext>
            </a:extLst>
          </p:cNvPr>
          <p:cNvSpPr txBox="1">
            <a:spLocks/>
          </p:cNvSpPr>
          <p:nvPr/>
        </p:nvSpPr>
        <p:spPr>
          <a:xfrm>
            <a:off x="709612" y="709613"/>
            <a:ext cx="851139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Pupil voice …</a:t>
            </a:r>
          </a:p>
        </p:txBody>
      </p:sp>
      <p:sp>
        <p:nvSpPr>
          <p:cNvPr id="3" name="Text Placeholder 2">
            <a:extLst>
              <a:ext uri="{FF2B5EF4-FFF2-40B4-BE49-F238E27FC236}">
                <a16:creationId xmlns:a16="http://schemas.microsoft.com/office/drawing/2014/main" id="{234C0AAD-59BB-2D84-374C-A3375B000BC7}"/>
              </a:ext>
            </a:extLst>
          </p:cNvPr>
          <p:cNvSpPr>
            <a:spLocks noGrp="1"/>
          </p:cNvSpPr>
          <p:nvPr>
            <p:ph type="body" sz="quarter" idx="10"/>
          </p:nvPr>
        </p:nvSpPr>
        <p:spPr>
          <a:xfrm>
            <a:off x="709200" y="2325600"/>
            <a:ext cx="10563224" cy="3257550"/>
          </a:xfrm>
        </p:spPr>
        <p:txBody>
          <a:bodyPr/>
          <a:lstStyle/>
          <a:p>
            <a:pPr lvl="0"/>
            <a:r>
              <a:rPr lang="en-GB" sz="2400"/>
              <a:t>"I think school is a great place for us to go everyday and we learn new things, which I will forever be grateful for… [The teachers] encourage us to share our ideas and make sure everyone gets a chance to speak. I used to worry about fitting in, but now I know that our differences are celebrated, and that makes me want to come to school and take part in everything. It’s a good feeling to know you’re included and valued."</a:t>
            </a:r>
          </a:p>
          <a:p>
            <a:pPr lvl="0" algn="r"/>
            <a:r>
              <a:rPr lang="en-GB" sz="2400"/>
              <a:t>Year 9 pupil</a:t>
            </a:r>
          </a:p>
        </p:txBody>
      </p:sp>
      <p:sp>
        <p:nvSpPr>
          <p:cNvPr id="5" name="Slide Number Placeholder 4">
            <a:extLst>
              <a:ext uri="{FF2B5EF4-FFF2-40B4-BE49-F238E27FC236}">
                <a16:creationId xmlns:a16="http://schemas.microsoft.com/office/drawing/2014/main" id="{8FBB2F2B-2A6C-B76B-6591-56CDE74B05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09163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D495D-487B-06E9-397A-1AAB6660091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6B94222-8B5E-8371-4476-6ED97166EF38}"/>
              </a:ext>
            </a:extLst>
          </p:cNvPr>
          <p:cNvSpPr>
            <a:spLocks noGrp="1"/>
          </p:cNvSpPr>
          <p:nvPr>
            <p:ph type="title"/>
          </p:nvPr>
        </p:nvSpPr>
        <p:spPr/>
        <p:txBody>
          <a:bodyPr/>
          <a:lstStyle/>
          <a:p>
            <a:r>
              <a:rPr lang="en-GB"/>
              <a:t>Supporting every child to achieve and thrive</a:t>
            </a:r>
          </a:p>
        </p:txBody>
      </p:sp>
      <p:sp>
        <p:nvSpPr>
          <p:cNvPr id="3" name="Text Placeholder 2">
            <a:extLst>
              <a:ext uri="{FF2B5EF4-FFF2-40B4-BE49-F238E27FC236}">
                <a16:creationId xmlns:a16="http://schemas.microsoft.com/office/drawing/2014/main" id="{B99365D2-F779-2292-1478-E98F8FE350F4}"/>
              </a:ext>
            </a:extLst>
          </p:cNvPr>
          <p:cNvSpPr>
            <a:spLocks noGrp="1"/>
          </p:cNvSpPr>
          <p:nvPr>
            <p:ph type="body" sz="quarter" idx="10"/>
          </p:nvPr>
        </p:nvSpPr>
        <p:spPr>
          <a:xfrm>
            <a:off x="709612" y="2098675"/>
            <a:ext cx="9791699" cy="3344862"/>
          </a:xfrm>
        </p:spPr>
        <p:txBody>
          <a:bodyPr vert="horz" lIns="0" tIns="0" rIns="0" bIns="0" rtlCol="0" anchor="t">
            <a:noAutofit/>
          </a:bodyPr>
          <a:lstStyle/>
          <a:p>
            <a:pPr>
              <a:buClr>
                <a:srgbClr val="17B5EA"/>
              </a:buClr>
            </a:pPr>
            <a:r>
              <a:rPr lang="en-GB"/>
              <a:t>Schools and colleges in England are already making a positive difference to children and young people’s lives every day:</a:t>
            </a:r>
          </a:p>
          <a:p>
            <a:pPr marL="342900" indent="-342900">
              <a:buClr>
                <a:srgbClr val="1D70B8"/>
              </a:buClr>
              <a:buFont typeface="Arial" panose="020B0604020202020204" pitchFamily="34" charset="0"/>
              <a:buChar char="&gt;"/>
            </a:pPr>
            <a:r>
              <a:rPr lang="en-GB"/>
              <a:t>There are only a handful of countries that are both better performing and more equal than England (Farquharson et al., 2024).</a:t>
            </a:r>
          </a:p>
          <a:p>
            <a:pPr marL="342900" indent="-342900">
              <a:buClr>
                <a:srgbClr val="1D70B8"/>
              </a:buClr>
              <a:buFont typeface="Arial" panose="020B0604020202020204" pitchFamily="34" charset="0"/>
              <a:buChar char="&gt;"/>
            </a:pPr>
            <a:r>
              <a:rPr lang="en-GB"/>
              <a:t>Over the last 10 to 15 years, literacy and numeracy skills in England have improved significantly relative to other high-income countries (Farquharson et al., 2024).</a:t>
            </a:r>
          </a:p>
          <a:p>
            <a:pPr marL="342900" indent="-342900">
              <a:buClr>
                <a:srgbClr val="1D70B8"/>
              </a:buClr>
              <a:buFont typeface="Arial" panose="020B0604020202020204" pitchFamily="34" charset="0"/>
              <a:buChar char="&gt;"/>
            </a:pPr>
            <a:r>
              <a:rPr lang="en-GB"/>
              <a:t>The majority of children enjoy going to school ‘most days’ or ‘every day’ (DfE, 2026a).</a:t>
            </a:r>
          </a:p>
          <a:p>
            <a:pPr>
              <a:buClr>
                <a:srgbClr val="1D70B8"/>
              </a:buClr>
            </a:pPr>
            <a:endParaRPr lang="en-GB"/>
          </a:p>
        </p:txBody>
      </p:sp>
      <p:sp>
        <p:nvSpPr>
          <p:cNvPr id="5" name="Slide Number Placeholder 4">
            <a:extLst>
              <a:ext uri="{FF2B5EF4-FFF2-40B4-BE49-F238E27FC236}">
                <a16:creationId xmlns:a16="http://schemas.microsoft.com/office/drawing/2014/main" id="{056C8AD7-F477-EDD2-5938-247AD3A156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765804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D3AB2-F7EB-A406-FD6F-5596B4A3B3A7}"/>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F2BDAFB9-B857-8999-F0D0-C9134747CBC9}"/>
              </a:ext>
            </a:extLst>
          </p:cNvPr>
          <p:cNvSpPr>
            <a:spLocks noGrp="1"/>
          </p:cNvSpPr>
          <p:nvPr>
            <p:ph type="title"/>
          </p:nvPr>
        </p:nvSpPr>
        <p:spPr>
          <a:xfrm>
            <a:off x="1748387" y="-1032533"/>
            <a:ext cx="9757814" cy="1027112"/>
          </a:xfrm>
        </p:spPr>
        <p:txBody>
          <a:bodyPr/>
          <a:lstStyle/>
          <a:p>
            <a:r>
              <a:rPr lang="en-US">
                <a:latin typeface="Arial" panose="020B0604020202020204" pitchFamily="34" charset="0"/>
              </a:rPr>
              <a:t>Reflections on pupils’ experiences of school</a:t>
            </a:r>
            <a:endParaRPr lang="en-US"/>
          </a:p>
        </p:txBody>
      </p:sp>
      <p:sp>
        <p:nvSpPr>
          <p:cNvPr id="2" name="Title 4">
            <a:extLst>
              <a:ext uri="{FF2B5EF4-FFF2-40B4-BE49-F238E27FC236}">
                <a16:creationId xmlns:a16="http://schemas.microsoft.com/office/drawing/2014/main" id="{61E6ABD3-B92E-D17D-3A3C-9E7A5D7C9526}"/>
              </a:ext>
            </a:extLst>
          </p:cNvPr>
          <p:cNvSpPr txBox="1">
            <a:spLocks/>
          </p:cNvSpPr>
          <p:nvPr/>
        </p:nvSpPr>
        <p:spPr>
          <a:xfrm>
            <a:off x="1751798" y="683487"/>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pic>
        <p:nvPicPr>
          <p:cNvPr id="10" name="Picture 9">
            <a:extLst>
              <a:ext uri="{FF2B5EF4-FFF2-40B4-BE49-F238E27FC236}">
                <a16:creationId xmlns:a16="http://schemas.microsoft.com/office/drawing/2014/main" id="{0C6B5E6C-C66E-9531-98D3-6B5177F7189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8" name="Text Placeholder 7">
            <a:extLst>
              <a:ext uri="{FF2B5EF4-FFF2-40B4-BE49-F238E27FC236}">
                <a16:creationId xmlns:a16="http://schemas.microsoft.com/office/drawing/2014/main" id="{DFBF1F93-DCCE-92AE-5A40-604235F3BE28}"/>
              </a:ext>
            </a:extLst>
          </p:cNvPr>
          <p:cNvSpPr>
            <a:spLocks noGrp="1"/>
          </p:cNvSpPr>
          <p:nvPr>
            <p:ph type="body" sz="quarter" idx="10"/>
          </p:nvPr>
        </p:nvSpPr>
        <p:spPr>
          <a:xfrm>
            <a:off x="709614" y="2913063"/>
            <a:ext cx="6300786" cy="2659062"/>
          </a:xfrm>
        </p:spPr>
        <p:txBody>
          <a:bodyPr/>
          <a:lstStyle/>
          <a:p>
            <a:pPr marL="342900" indent="-342900" fontAlgn="t">
              <a:lnSpc>
                <a:spcPct val="100000"/>
              </a:lnSpc>
              <a:buClr>
                <a:srgbClr val="1D70B8"/>
              </a:buClr>
              <a:buFont typeface="Arial" panose="020B0604020202020204" pitchFamily="34" charset="0"/>
              <a:buChar char="&gt;"/>
            </a:pPr>
            <a:r>
              <a:rPr lang="en-GB"/>
              <a:t>What are some of the best experiences some of your pupils are having at school?</a:t>
            </a:r>
          </a:p>
          <a:p>
            <a:pPr marL="342900" indent="-342900" fontAlgn="t">
              <a:lnSpc>
                <a:spcPct val="100000"/>
              </a:lnSpc>
              <a:buClr>
                <a:srgbClr val="1D70B8"/>
              </a:buClr>
              <a:buFont typeface="Arial" panose="020B0604020202020204" pitchFamily="34" charset="0"/>
              <a:buChar char="&gt;"/>
            </a:pPr>
            <a:r>
              <a:rPr lang="en-GB"/>
              <a:t>What are some of the most difficult experiences some of your pupils are having at school?</a:t>
            </a:r>
          </a:p>
          <a:p>
            <a:pPr marL="342900" indent="-342900" fontAlgn="t">
              <a:lnSpc>
                <a:spcPct val="100000"/>
              </a:lnSpc>
              <a:buClr>
                <a:srgbClr val="1D70B8"/>
              </a:buClr>
              <a:buFont typeface="Arial" panose="020B0604020202020204" pitchFamily="34" charset="0"/>
              <a:buChar char="&gt;"/>
            </a:pPr>
            <a:endParaRPr lang="en-GB" i="1"/>
          </a:p>
        </p:txBody>
      </p:sp>
      <p:sp>
        <p:nvSpPr>
          <p:cNvPr id="5" name="Slide Number Placeholder 4">
            <a:extLst>
              <a:ext uri="{FF2B5EF4-FFF2-40B4-BE49-F238E27FC236}">
                <a16:creationId xmlns:a16="http://schemas.microsoft.com/office/drawing/2014/main" id="{4094D091-D6F7-6677-E14F-8FB34460C25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91370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93A2B-B207-2A4F-0ABC-B2BB72B868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BC85B1-1445-DE27-4C8C-223A3B755166}"/>
              </a:ext>
            </a:extLst>
          </p:cNvPr>
          <p:cNvSpPr>
            <a:spLocks noGrp="1"/>
          </p:cNvSpPr>
          <p:nvPr>
            <p:ph type="title"/>
          </p:nvPr>
        </p:nvSpPr>
        <p:spPr>
          <a:xfrm>
            <a:off x="709612" y="-1027112"/>
            <a:ext cx="10800000" cy="1027112"/>
          </a:xfrm>
        </p:spPr>
        <p:txBody>
          <a:bodyPr vert="horz" lIns="0" tIns="0" rIns="0" bIns="0" rtlCol="0" anchor="b" anchorCtr="0">
            <a:noAutofit/>
          </a:bodyPr>
          <a:lstStyle/>
          <a:p>
            <a:r>
              <a:rPr lang="en-GB"/>
              <a:t>Why</a:t>
            </a:r>
            <a:r>
              <a:rPr lang="en-GB" baseline="0"/>
              <a:t> have the SEND reforms been introduced?</a:t>
            </a:r>
            <a:endParaRPr lang="en-GB"/>
          </a:p>
        </p:txBody>
      </p:sp>
      <p:sp>
        <p:nvSpPr>
          <p:cNvPr id="3" name="Text Placeholder 2">
            <a:extLst>
              <a:ext uri="{FF2B5EF4-FFF2-40B4-BE49-F238E27FC236}">
                <a16:creationId xmlns:a16="http://schemas.microsoft.com/office/drawing/2014/main" id="{DF1394FF-B044-096A-7DCD-0DCAD2C0A9D7}"/>
              </a:ext>
            </a:extLst>
          </p:cNvPr>
          <p:cNvSpPr txBox="1">
            <a:spLocks/>
          </p:cNvSpPr>
          <p:nvPr/>
        </p:nvSpPr>
        <p:spPr>
          <a:xfrm>
            <a:off x="702469" y="1302496"/>
            <a:ext cx="10805224" cy="741856"/>
          </a:xfrm>
          <a:prstGeom prst="rect">
            <a:avLst/>
          </a:prstGeom>
          <a:solidFill>
            <a:srgbClr val="FFFFFF"/>
          </a:solidFill>
          <a:ln w="28575">
            <a:solidFill>
              <a:schemeClr val="tx2"/>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Introduction</a:t>
            </a:r>
          </a:p>
        </p:txBody>
      </p:sp>
      <p:sp>
        <p:nvSpPr>
          <p:cNvPr id="12" name="Text Placeholder 3">
            <a:extLst>
              <a:ext uri="{FF2B5EF4-FFF2-40B4-BE49-F238E27FC236}">
                <a16:creationId xmlns:a16="http://schemas.microsoft.com/office/drawing/2014/main" id="{ACCAF257-5323-3B49-FC74-F063C27513E1}"/>
              </a:ext>
            </a:extLst>
          </p:cNvPr>
          <p:cNvSpPr txBox="1">
            <a:spLocks/>
          </p:cNvSpPr>
          <p:nvPr/>
        </p:nvSpPr>
        <p:spPr>
          <a:xfrm>
            <a:off x="702469" y="2207545"/>
            <a:ext cx="10805224" cy="741856"/>
          </a:xfrm>
          <a:prstGeom prst="rect">
            <a:avLst/>
          </a:prstGeom>
          <a:solidFill>
            <a:schemeClr val="accent1">
              <a:lumMod val="20000"/>
              <a:lumOff val="80000"/>
            </a:schemeClr>
          </a:solidFill>
          <a:ln w="28575">
            <a:solidFill>
              <a:schemeClr val="accent1"/>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Why have the SEND reforms been introduced?</a:t>
            </a:r>
          </a:p>
        </p:txBody>
      </p:sp>
      <p:sp>
        <p:nvSpPr>
          <p:cNvPr id="14" name="Text Placeholder 4">
            <a:extLst>
              <a:ext uri="{FF2B5EF4-FFF2-40B4-BE49-F238E27FC236}">
                <a16:creationId xmlns:a16="http://schemas.microsoft.com/office/drawing/2014/main" id="{F438BAA8-500F-F96D-71AE-23BD824AA728}"/>
              </a:ext>
            </a:extLst>
          </p:cNvPr>
          <p:cNvSpPr txBox="1">
            <a:spLocks/>
          </p:cNvSpPr>
          <p:nvPr/>
        </p:nvSpPr>
        <p:spPr>
          <a:xfrm>
            <a:off x="700976" y="3117357"/>
            <a:ext cx="10805225"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What is inclusion?</a:t>
            </a:r>
          </a:p>
        </p:txBody>
      </p:sp>
      <p:sp>
        <p:nvSpPr>
          <p:cNvPr id="5" name="Text Placeholder 4">
            <a:extLst>
              <a:ext uri="{FF2B5EF4-FFF2-40B4-BE49-F238E27FC236}">
                <a16:creationId xmlns:a16="http://schemas.microsoft.com/office/drawing/2014/main" id="{AED55167-1967-4A0E-1BA1-4353E0443AF9}"/>
              </a:ext>
            </a:extLst>
          </p:cNvPr>
          <p:cNvSpPr txBox="1">
            <a:spLocks/>
          </p:cNvSpPr>
          <p:nvPr/>
        </p:nvSpPr>
        <p:spPr>
          <a:xfrm>
            <a:off x="700976" y="4022406"/>
            <a:ext cx="10805225"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Reflections</a:t>
            </a:r>
          </a:p>
        </p:txBody>
      </p:sp>
      <p:sp>
        <p:nvSpPr>
          <p:cNvPr id="6" name="Slide Number Placeholder 5">
            <a:extLst>
              <a:ext uri="{FF2B5EF4-FFF2-40B4-BE49-F238E27FC236}">
                <a16:creationId xmlns:a16="http://schemas.microsoft.com/office/drawing/2014/main" id="{53EFD459-D3F6-4AC0-AB14-36877713CD7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63051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66BA9-F104-8791-FD65-8C35CBBF80C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52A5B39-1CBB-DD43-B039-4FBA092D2337}"/>
              </a:ext>
            </a:extLst>
          </p:cNvPr>
          <p:cNvSpPr>
            <a:spLocks noGrp="1"/>
          </p:cNvSpPr>
          <p:nvPr>
            <p:ph type="title"/>
          </p:nvPr>
        </p:nvSpPr>
        <p:spPr/>
        <p:txBody>
          <a:bodyPr/>
          <a:lstStyle/>
          <a:p>
            <a:r>
              <a:rPr lang="en-GB"/>
              <a:t>Context for the reforms</a:t>
            </a:r>
          </a:p>
        </p:txBody>
      </p:sp>
      <p:sp>
        <p:nvSpPr>
          <p:cNvPr id="10" name="Text Placeholder 2">
            <a:extLst>
              <a:ext uri="{FF2B5EF4-FFF2-40B4-BE49-F238E27FC236}">
                <a16:creationId xmlns:a16="http://schemas.microsoft.com/office/drawing/2014/main" id="{4863D964-90D1-7936-DE66-6CEEB06738B9}"/>
              </a:ext>
            </a:extLst>
          </p:cNvPr>
          <p:cNvSpPr>
            <a:spLocks noGrp="1"/>
          </p:cNvSpPr>
          <p:nvPr/>
        </p:nvSpPr>
        <p:spPr>
          <a:xfrm>
            <a:off x="709612" y="1457290"/>
            <a:ext cx="5924269" cy="3943419"/>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Clr>
                <a:srgbClr val="17B5EA"/>
              </a:buClr>
              <a:defRPr/>
            </a:pPr>
            <a:r>
              <a:rPr lang="en-GB" sz="2400">
                <a:solidFill>
                  <a:srgbClr val="0C0D0D"/>
                </a:solidFill>
                <a:cs typeface="Segoe UI"/>
              </a:rPr>
              <a:t>The SEND reform consultation and white paper identify a number of challenges (DfE 2026b &amp; c):</a:t>
            </a:r>
          </a:p>
          <a:p>
            <a:pPr marL="342900" lvl="0" indent="-342900">
              <a:buClr>
                <a:srgbClr val="17B5EA"/>
              </a:buClr>
              <a:buFont typeface="Wingdings" panose="05000000000000000000" pitchFamily="2" charset="2"/>
              <a:buChar char="Ø"/>
              <a:defRPr/>
            </a:pPr>
            <a:r>
              <a:rPr lang="en-GB"/>
              <a:t>the current system is inefficient and unsustainable, and is not delivering effective inclusion</a:t>
            </a:r>
          </a:p>
          <a:p>
            <a:pPr marL="342900" lvl="0" indent="-342900">
              <a:buClr>
                <a:srgbClr val="17B5EA"/>
              </a:buClr>
              <a:buFont typeface="Wingdings" panose="05000000000000000000" pitchFamily="2" charset="2"/>
              <a:buChar char="Ø"/>
              <a:defRPr/>
            </a:pPr>
            <a:r>
              <a:rPr lang="en-GB"/>
              <a:t>families are having to fight for support they need, which has led to more families seeking EHCPs (doubled since 2014)</a:t>
            </a:r>
          </a:p>
          <a:p>
            <a:pPr marL="342900" lvl="0" indent="-342900">
              <a:buClr>
                <a:srgbClr val="17B5EA"/>
              </a:buClr>
              <a:buFont typeface="Wingdings" panose="05000000000000000000" pitchFamily="2" charset="2"/>
              <a:buChar char="Ø"/>
              <a:defRPr/>
            </a:pPr>
            <a:r>
              <a:rPr lang="en-GB"/>
              <a:t>professionals spent too much time caught up in bureaucracy rather than directly supporting children</a:t>
            </a:r>
          </a:p>
          <a:p>
            <a:pPr marL="342900" lvl="0" indent="-342900">
              <a:buClr>
                <a:srgbClr val="17B5EA"/>
              </a:buClr>
              <a:buFont typeface="Wingdings" panose="05000000000000000000" pitchFamily="2" charset="2"/>
              <a:buChar char="Ø"/>
              <a:defRPr/>
            </a:pPr>
            <a:r>
              <a:rPr lang="en-GB"/>
              <a:t>outcomes remain poor despite increased funding</a:t>
            </a:r>
          </a:p>
        </p:txBody>
      </p:sp>
      <p:pic>
        <p:nvPicPr>
          <p:cNvPr id="12" name="Picture 11" descr="The SEND reform page on the Department for education.">
            <a:extLst>
              <a:ext uri="{FF2B5EF4-FFF2-40B4-BE49-F238E27FC236}">
                <a16:creationId xmlns:a16="http://schemas.microsoft.com/office/drawing/2014/main" id="{9DB26091-CBB6-7979-72BC-2CEE379321C3}"/>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7646225" y="1284288"/>
            <a:ext cx="3859976" cy="4776930"/>
          </a:xfrm>
          <a:prstGeom prst="rect">
            <a:avLst/>
          </a:prstGeom>
          <a:ln w="12700">
            <a:solidFill>
              <a:schemeClr val="accent5"/>
            </a:solidFill>
          </a:ln>
        </p:spPr>
      </p:pic>
      <p:sp>
        <p:nvSpPr>
          <p:cNvPr id="5" name="Slide Number Placeholder 4">
            <a:extLst>
              <a:ext uri="{FF2B5EF4-FFF2-40B4-BE49-F238E27FC236}">
                <a16:creationId xmlns:a16="http://schemas.microsoft.com/office/drawing/2014/main" id="{389157DB-2A78-13CB-2B7B-CC3549EEAD8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467917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1713AD0-89B9-1534-8C86-3E89C211893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5E5CD10-E29E-DA99-636C-2A7F79E598AD}"/>
              </a:ext>
            </a:extLst>
          </p:cNvPr>
          <p:cNvSpPr>
            <a:spLocks noGrp="1"/>
          </p:cNvSpPr>
          <p:nvPr>
            <p:ph type="body" sz="quarter" idx="10"/>
          </p:nvPr>
        </p:nvSpPr>
        <p:spPr>
          <a:xfrm>
            <a:off x="709614" y="1471295"/>
            <a:ext cx="10774362" cy="3257550"/>
          </a:xfrm>
        </p:spPr>
        <p:txBody>
          <a:bodyPr vert="horz" lIns="0" tIns="0" rIns="0" bIns="0" rtlCol="0" anchor="t">
            <a:noAutofit/>
          </a:bodyPr>
          <a:lstStyle/>
          <a:p>
            <a:pPr>
              <a:lnSpc>
                <a:spcPct val="100000"/>
              </a:lnSpc>
            </a:pPr>
            <a:r>
              <a:rPr lang="en-GB"/>
              <a:t>In the section looking at SEND reforms, there are optional slides related to the national picture in the context of SEND and background. </a:t>
            </a:r>
          </a:p>
          <a:p>
            <a:pPr lvl="0">
              <a:lnSpc>
                <a:spcPct val="100000"/>
              </a:lnSpc>
            </a:pPr>
            <a:r>
              <a:rPr lang="en-GB" b="1"/>
              <a:t>The following slides are hidden so that you can choose which activity to use</a:t>
            </a:r>
            <a:r>
              <a:rPr lang="en-GB"/>
              <a:t>. Remember to unhide the slide you choose before you start facilitating the session.</a:t>
            </a:r>
          </a:p>
          <a:p>
            <a:pPr>
              <a:lnSpc>
                <a:spcPct val="100000"/>
              </a:lnSpc>
            </a:pPr>
            <a:r>
              <a:rPr lang="en-GB"/>
              <a:t>The last of these slides invites you to consider sharing data from your own context. For example, this might be data related to pupil/learner outcomes illustrating whether there is a similar gap compared to national outcomes.</a:t>
            </a:r>
          </a:p>
          <a:p>
            <a:pPr>
              <a:lnSpc>
                <a:spcPct val="100000"/>
              </a:lnSpc>
            </a:pPr>
            <a:r>
              <a:rPr lang="en-GB"/>
              <a:t>Where you include local data, we would recommend constraint given the sessions timings. For example, sharing a single slide of data you feel would help illustrate the local context of the SEND reforms. </a:t>
            </a:r>
          </a:p>
          <a:p>
            <a:pPr>
              <a:lnSpc>
                <a:spcPct val="100000"/>
              </a:lnSpc>
            </a:pPr>
            <a:r>
              <a:rPr lang="en-GB"/>
              <a:t>This might involve a</a:t>
            </a:r>
            <a:r>
              <a:rPr lang="en-GB">
                <a:cs typeface="Arial"/>
              </a:rPr>
              <a:t> bar graph illustrating the difference in outcomes between pupils/learners with SEND or with disadvantaged backgrounds compared to their peers.</a:t>
            </a:r>
            <a:endParaRPr lang="en-GB">
              <a:solidFill>
                <a:srgbClr val="000000"/>
              </a:solidFill>
              <a:cs typeface="Arial"/>
            </a:endParaRPr>
          </a:p>
          <a:p>
            <a:pPr lvl="0">
              <a:lnSpc>
                <a:spcPct val="100000"/>
              </a:lnSpc>
            </a:pPr>
            <a:r>
              <a:rPr lang="en-GB" b="1"/>
              <a:t>Examples on the next two hidden slides</a:t>
            </a:r>
          </a:p>
          <a:p>
            <a:pPr>
              <a:lnSpc>
                <a:spcPct val="100000"/>
              </a:lnSpc>
            </a:pPr>
            <a:endParaRPr lang="en-GB"/>
          </a:p>
        </p:txBody>
      </p:sp>
      <p:sp>
        <p:nvSpPr>
          <p:cNvPr id="5" name="Title 4">
            <a:extLst>
              <a:ext uri="{FF2B5EF4-FFF2-40B4-BE49-F238E27FC236}">
                <a16:creationId xmlns:a16="http://schemas.microsoft.com/office/drawing/2014/main" id="{933981BB-1900-469C-0DEC-8D6215E7DA86}"/>
              </a:ext>
            </a:extLst>
          </p:cNvPr>
          <p:cNvSpPr>
            <a:spLocks noGrp="1"/>
          </p:cNvSpPr>
          <p:nvPr>
            <p:ph type="title"/>
          </p:nvPr>
        </p:nvSpPr>
        <p:spPr/>
        <p:txBody>
          <a:bodyPr/>
          <a:lstStyle/>
          <a:p>
            <a:r>
              <a:rPr lang="en-US"/>
              <a:t>Facilitation guidance – hidden slides </a:t>
            </a:r>
          </a:p>
        </p:txBody>
      </p:sp>
      <p:sp>
        <p:nvSpPr>
          <p:cNvPr id="3" name="Slide Number Placeholder 2">
            <a:extLst>
              <a:ext uri="{FF2B5EF4-FFF2-40B4-BE49-F238E27FC236}">
                <a16:creationId xmlns:a16="http://schemas.microsoft.com/office/drawing/2014/main" id="{6BB3E3DA-B0E2-53A2-87B4-3F4253E5365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03577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49B1A34-1063-77D2-1319-2102903AD834}"/>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51A28A37-8E82-9CA0-AFAE-CDD158D7D251}"/>
              </a:ext>
            </a:extLst>
          </p:cNvPr>
          <p:cNvSpPr>
            <a:spLocks noGrp="1"/>
          </p:cNvSpPr>
          <p:nvPr>
            <p:ph type="title" idx="4294967295"/>
          </p:nvPr>
        </p:nvSpPr>
        <p:spPr>
          <a:xfrm>
            <a:off x="709612" y="709613"/>
            <a:ext cx="10800000" cy="102711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Segoe UI" panose="020B0502040204020203" pitchFamily="34" charset="0"/>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GB" sz="4000" b="1" i="0" u="none" strike="noStrike" kern="1200" cap="none" spc="0" normalizeH="0" baseline="0" noProof="0">
                <a:ln>
                  <a:noFill/>
                </a:ln>
                <a:solidFill>
                  <a:schemeClr val="accent2"/>
                </a:solidFill>
                <a:effectLst/>
                <a:uLnTx/>
                <a:uFillTx/>
                <a:latin typeface="+mn-lt"/>
                <a:ea typeface="+mj-ea"/>
                <a:cs typeface="Arial" panose="020B0604020202020204" pitchFamily="34" charset="0"/>
              </a:rPr>
              <a:t>Year 1</a:t>
            </a:r>
          </a:p>
        </p:txBody>
      </p:sp>
      <p:sp>
        <p:nvSpPr>
          <p:cNvPr id="3" name="Text Placeholder 2">
            <a:extLst>
              <a:ext uri="{FF2B5EF4-FFF2-40B4-BE49-F238E27FC236}">
                <a16:creationId xmlns:a16="http://schemas.microsoft.com/office/drawing/2014/main" id="{F1A3A248-E058-F9EE-05CD-4E8DACCEF274}"/>
              </a:ext>
            </a:extLst>
          </p:cNvPr>
          <p:cNvSpPr>
            <a:spLocks noGrp="1"/>
          </p:cNvSpPr>
          <p:nvPr/>
        </p:nvSpPr>
        <p:spPr>
          <a:xfrm>
            <a:off x="709614" y="1736725"/>
            <a:ext cx="1814511" cy="2206625"/>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300"/>
              </a:spcAft>
              <a:buClrTx/>
              <a:buSzTx/>
              <a:buFont typeface="Arial" panose="020B0604020202020204" pitchFamily="34" charset="0"/>
              <a:buNone/>
              <a:tabLst/>
              <a:defRPr/>
            </a:pPr>
            <a:r>
              <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rPr>
              <a:t>Percentage of pupils meeting expected standards in phonics screening check</a:t>
            </a:r>
          </a:p>
        </p:txBody>
      </p:sp>
      <p:pic>
        <p:nvPicPr>
          <p:cNvPr id="10" name="Picture 9" descr="A graph showing the changes in percentage of pupils meeting expected standards in phonics screening check over time.">
            <a:extLst>
              <a:ext uri="{FF2B5EF4-FFF2-40B4-BE49-F238E27FC236}">
                <a16:creationId xmlns:a16="http://schemas.microsoft.com/office/drawing/2014/main" id="{93489E88-F940-600C-CE26-7789D50442B1}"/>
              </a:ext>
            </a:extLst>
          </p:cNvPr>
          <p:cNvPicPr>
            <a:picLocks noChangeAspect="1"/>
          </p:cNvPicPr>
          <p:nvPr/>
        </p:nvPicPr>
        <p:blipFill>
          <a:blip r:embed="rId3"/>
          <a:stretch>
            <a:fillRect/>
          </a:stretch>
        </p:blipFill>
        <p:spPr>
          <a:xfrm>
            <a:off x="2501588" y="1351043"/>
            <a:ext cx="9311599" cy="5094445"/>
          </a:xfrm>
          <a:prstGeom prst="rect">
            <a:avLst/>
          </a:prstGeom>
        </p:spPr>
      </p:pic>
      <p:sp>
        <p:nvSpPr>
          <p:cNvPr id="6" name="Slide Number Placeholder 5">
            <a:extLst>
              <a:ext uri="{FF2B5EF4-FFF2-40B4-BE49-F238E27FC236}">
                <a16:creationId xmlns:a16="http://schemas.microsoft.com/office/drawing/2014/main" id="{AFEEA23A-7897-FD77-040F-BD32C9C9098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32546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B2DA9E0-C5BF-E9A3-7203-E209F9472855}"/>
            </a:ext>
          </a:extLst>
        </p:cNvPr>
        <p:cNvGrpSpPr/>
        <p:nvPr/>
      </p:nvGrpSpPr>
      <p:grpSpPr>
        <a:xfrm>
          <a:off x="0" y="0"/>
          <a:ext cx="0" cy="0"/>
          <a:chOff x="0" y="0"/>
          <a:chExt cx="0" cy="0"/>
        </a:xfrm>
      </p:grpSpPr>
      <p:sp>
        <p:nvSpPr>
          <p:cNvPr id="7" name="Title 3">
            <a:extLst>
              <a:ext uri="{FF2B5EF4-FFF2-40B4-BE49-F238E27FC236}">
                <a16:creationId xmlns:a16="http://schemas.microsoft.com/office/drawing/2014/main" id="{B9C2E545-7B9B-EBDC-F931-44915E2C5D6A}"/>
              </a:ext>
            </a:extLst>
          </p:cNvPr>
          <p:cNvSpPr>
            <a:spLocks noGrp="1"/>
          </p:cNvSpPr>
          <p:nvPr>
            <p:ph type="title" idx="4294967295"/>
          </p:nvPr>
        </p:nvSpPr>
        <p:spPr>
          <a:xfrm>
            <a:off x="709612" y="709613"/>
            <a:ext cx="10800000" cy="102711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Segoe UI" panose="020B0502040204020203" pitchFamily="34" charset="0"/>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GB" sz="4000" b="1" i="0" u="none" strike="noStrike" kern="1200" cap="none" spc="0" normalizeH="0" baseline="0" noProof="0">
                <a:ln>
                  <a:noFill/>
                </a:ln>
                <a:solidFill>
                  <a:schemeClr val="accent2"/>
                </a:solidFill>
                <a:effectLst/>
                <a:uLnTx/>
                <a:uFillTx/>
                <a:latin typeface="+mn-lt"/>
                <a:ea typeface="+mj-ea"/>
                <a:cs typeface="Arial" panose="020B0604020202020204" pitchFamily="34" charset="0"/>
              </a:rPr>
              <a:t>Key stage 2</a:t>
            </a:r>
          </a:p>
        </p:txBody>
      </p:sp>
      <p:sp>
        <p:nvSpPr>
          <p:cNvPr id="3" name="Text Placeholder 2">
            <a:extLst>
              <a:ext uri="{FF2B5EF4-FFF2-40B4-BE49-F238E27FC236}">
                <a16:creationId xmlns:a16="http://schemas.microsoft.com/office/drawing/2014/main" id="{72241EDD-AB49-BCF0-FC1A-3CDBB9A70D12}"/>
              </a:ext>
            </a:extLst>
          </p:cNvPr>
          <p:cNvSpPr>
            <a:spLocks noGrp="1"/>
          </p:cNvSpPr>
          <p:nvPr/>
        </p:nvSpPr>
        <p:spPr>
          <a:xfrm>
            <a:off x="709614" y="1736725"/>
            <a:ext cx="1814511" cy="2206625"/>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300"/>
              </a:spcAft>
              <a:buClrTx/>
              <a:buSzTx/>
              <a:buFont typeface="Arial" panose="020B0604020202020204" pitchFamily="34" charset="0"/>
              <a:buNone/>
              <a:tabLst/>
              <a:defRPr/>
            </a:pPr>
            <a:r>
              <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rPr>
              <a:t>Percentage of pupils meeting expected standards in reading, writing and maths</a:t>
            </a:r>
          </a:p>
        </p:txBody>
      </p:sp>
      <p:pic>
        <p:nvPicPr>
          <p:cNvPr id="10" name="Picture 9" descr="A graph showing the changes in percentage of pupils meeting expected standards in reading, writing and maths over time.">
            <a:extLst>
              <a:ext uri="{FF2B5EF4-FFF2-40B4-BE49-F238E27FC236}">
                <a16:creationId xmlns:a16="http://schemas.microsoft.com/office/drawing/2014/main" id="{4063907C-BB6A-DACC-A552-A689702AC8C3}"/>
              </a:ext>
            </a:extLst>
          </p:cNvPr>
          <p:cNvPicPr>
            <a:picLocks noChangeAspect="1"/>
          </p:cNvPicPr>
          <p:nvPr/>
        </p:nvPicPr>
        <p:blipFill>
          <a:blip r:embed="rId3"/>
          <a:srcRect/>
          <a:stretch/>
        </p:blipFill>
        <p:spPr>
          <a:xfrm>
            <a:off x="2501588" y="1351043"/>
            <a:ext cx="9311598" cy="5094445"/>
          </a:xfrm>
          <a:prstGeom prst="rect">
            <a:avLst/>
          </a:prstGeom>
        </p:spPr>
      </p:pic>
      <p:sp>
        <p:nvSpPr>
          <p:cNvPr id="6" name="Slide Number Placeholder 5">
            <a:extLst>
              <a:ext uri="{FF2B5EF4-FFF2-40B4-BE49-F238E27FC236}">
                <a16:creationId xmlns:a16="http://schemas.microsoft.com/office/drawing/2014/main" id="{6D4671E6-EBCB-495B-85D7-2B6BC41B4EC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282464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7ADD40E-AF02-239A-B97D-8037ED7B3430}"/>
            </a:ext>
          </a:extLst>
        </p:cNvPr>
        <p:cNvGrpSpPr/>
        <p:nvPr/>
      </p:nvGrpSpPr>
      <p:grpSpPr>
        <a:xfrm>
          <a:off x="0" y="0"/>
          <a:ext cx="0" cy="0"/>
          <a:chOff x="0" y="0"/>
          <a:chExt cx="0" cy="0"/>
        </a:xfrm>
      </p:grpSpPr>
      <p:sp>
        <p:nvSpPr>
          <p:cNvPr id="7" name="Title 3">
            <a:extLst>
              <a:ext uri="{FF2B5EF4-FFF2-40B4-BE49-F238E27FC236}">
                <a16:creationId xmlns:a16="http://schemas.microsoft.com/office/drawing/2014/main" id="{EF406EA6-0E01-A412-A103-4B96862A0612}"/>
              </a:ext>
            </a:extLst>
          </p:cNvPr>
          <p:cNvSpPr>
            <a:spLocks noGrp="1"/>
          </p:cNvSpPr>
          <p:nvPr>
            <p:ph type="title" idx="4294967295"/>
          </p:nvPr>
        </p:nvSpPr>
        <p:spPr>
          <a:xfrm>
            <a:off x="709612" y="709613"/>
            <a:ext cx="10800000" cy="102711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Segoe UI" panose="020B0502040204020203" pitchFamily="34" charset="0"/>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GB" sz="4000" b="1" i="0" u="none" strike="noStrike" kern="1200" cap="none" spc="0" normalizeH="0" baseline="0" noProof="0">
                <a:ln>
                  <a:noFill/>
                </a:ln>
                <a:solidFill>
                  <a:schemeClr val="accent2"/>
                </a:solidFill>
                <a:effectLst/>
                <a:uLnTx/>
                <a:uFillTx/>
                <a:latin typeface="+mn-lt"/>
                <a:ea typeface="+mj-ea"/>
                <a:cs typeface="Arial" panose="020B0604020202020204" pitchFamily="34" charset="0"/>
              </a:rPr>
              <a:t>Key stage 4</a:t>
            </a:r>
          </a:p>
        </p:txBody>
      </p:sp>
      <p:sp>
        <p:nvSpPr>
          <p:cNvPr id="3" name="Text Placeholder 2">
            <a:extLst>
              <a:ext uri="{FF2B5EF4-FFF2-40B4-BE49-F238E27FC236}">
                <a16:creationId xmlns:a16="http://schemas.microsoft.com/office/drawing/2014/main" id="{FA8EE166-F05B-B9D9-2B1D-A17E061D87F5}"/>
              </a:ext>
            </a:extLst>
          </p:cNvPr>
          <p:cNvSpPr>
            <a:spLocks noGrp="1"/>
          </p:cNvSpPr>
          <p:nvPr/>
        </p:nvSpPr>
        <p:spPr>
          <a:xfrm>
            <a:off x="709614" y="1736725"/>
            <a:ext cx="1598611" cy="3044564"/>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300"/>
              </a:spcAft>
              <a:buClrTx/>
              <a:buSzTx/>
              <a:buFont typeface="Arial" panose="020B0604020202020204" pitchFamily="34" charset="0"/>
              <a:buNone/>
              <a:tabLst/>
              <a:defRPr/>
            </a:pPr>
            <a:r>
              <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rPr>
              <a:t>Average attainment score</a:t>
            </a:r>
          </a:p>
        </p:txBody>
      </p:sp>
      <p:pic>
        <p:nvPicPr>
          <p:cNvPr id="9" name="Picture 8" descr="A graph showing Key Stage 4 average attainment scores. Scores for pupils with SEN are consistently lower than disadvantaged pupils and pupils not know to be disadvantaged.&#10;">
            <a:extLst>
              <a:ext uri="{FF2B5EF4-FFF2-40B4-BE49-F238E27FC236}">
                <a16:creationId xmlns:a16="http://schemas.microsoft.com/office/drawing/2014/main" id="{FD473FB7-4858-051D-AF43-C57FF394A106}"/>
              </a:ext>
            </a:extLst>
          </p:cNvPr>
          <p:cNvPicPr>
            <a:picLocks noChangeAspect="1"/>
          </p:cNvPicPr>
          <p:nvPr/>
        </p:nvPicPr>
        <p:blipFill>
          <a:blip r:embed="rId3"/>
          <a:srcRect/>
          <a:stretch/>
        </p:blipFill>
        <p:spPr>
          <a:xfrm>
            <a:off x="2501589" y="1505777"/>
            <a:ext cx="9311597" cy="4222284"/>
          </a:xfrm>
          <a:prstGeom prst="rect">
            <a:avLst/>
          </a:prstGeom>
        </p:spPr>
      </p:pic>
      <p:sp>
        <p:nvSpPr>
          <p:cNvPr id="6" name="Slide Number Placeholder 5">
            <a:extLst>
              <a:ext uri="{FF2B5EF4-FFF2-40B4-BE49-F238E27FC236}">
                <a16:creationId xmlns:a16="http://schemas.microsoft.com/office/drawing/2014/main" id="{D4A98BC2-64CB-A185-6BC8-D5B2A195BFE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391178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35D7ECB-0FFF-0778-8098-9CFC2A2AE98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4C8BB94-16E3-E72C-002B-D70AEBE2E62A}"/>
              </a:ext>
            </a:extLst>
          </p:cNvPr>
          <p:cNvSpPr>
            <a:spLocks noGrp="1"/>
          </p:cNvSpPr>
          <p:nvPr>
            <p:ph type="title"/>
          </p:nvPr>
        </p:nvSpPr>
        <p:spPr>
          <a:xfrm>
            <a:off x="709612" y="-801430"/>
            <a:ext cx="10800000" cy="1027112"/>
          </a:xfrm>
        </p:spPr>
        <p:txBody>
          <a:bodyPr/>
          <a:lstStyle/>
          <a:p>
            <a:r>
              <a:rPr lang="en-GB"/>
              <a:t>Our context (adapt for your context)</a:t>
            </a:r>
          </a:p>
        </p:txBody>
      </p:sp>
      <p:sp>
        <p:nvSpPr>
          <p:cNvPr id="2" name="Title 3">
            <a:extLst>
              <a:ext uri="{FF2B5EF4-FFF2-40B4-BE49-F238E27FC236}">
                <a16:creationId xmlns:a16="http://schemas.microsoft.com/office/drawing/2014/main" id="{238F8637-07D7-9F88-0170-2A32812CDD9A}"/>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Our context</a:t>
            </a:r>
          </a:p>
        </p:txBody>
      </p:sp>
      <p:sp>
        <p:nvSpPr>
          <p:cNvPr id="3" name="Text Placeholder 2">
            <a:extLst>
              <a:ext uri="{FF2B5EF4-FFF2-40B4-BE49-F238E27FC236}">
                <a16:creationId xmlns:a16="http://schemas.microsoft.com/office/drawing/2014/main" id="{0DA67583-3B29-7CC5-14D6-67BF17818E9F}"/>
              </a:ext>
            </a:extLst>
          </p:cNvPr>
          <p:cNvSpPr>
            <a:spLocks noGrp="1"/>
          </p:cNvSpPr>
          <p:nvPr>
            <p:ph type="body" sz="quarter" idx="10"/>
          </p:nvPr>
        </p:nvSpPr>
        <p:spPr/>
        <p:txBody>
          <a:bodyPr/>
          <a:lstStyle/>
          <a:p>
            <a:pPr marL="342900" indent="-342900">
              <a:buClr>
                <a:schemeClr val="accent1"/>
              </a:buClr>
              <a:buFont typeface="Arial" panose="020B0604020202020204" pitchFamily="34" charset="0"/>
              <a:buChar char="&gt;"/>
            </a:pPr>
            <a:r>
              <a:rPr lang="en-GB" sz="2400" b="1"/>
              <a:t>…</a:t>
            </a:r>
            <a:endParaRPr lang="en-GB" sz="2400"/>
          </a:p>
          <a:p>
            <a:pPr marL="342900" indent="-342900">
              <a:buClr>
                <a:schemeClr val="accent1"/>
              </a:buClr>
              <a:buFont typeface="Arial" panose="020B0604020202020204" pitchFamily="34" charset="0"/>
              <a:buChar char="&gt;"/>
            </a:pPr>
            <a:endParaRPr lang="en-GB" sz="2400"/>
          </a:p>
          <a:p>
            <a:pPr marL="342900" indent="-342900">
              <a:buClr>
                <a:schemeClr val="accent1"/>
              </a:buClr>
              <a:buFont typeface="Arial" panose="020B0604020202020204" pitchFamily="34" charset="0"/>
              <a:buChar char="&gt;"/>
            </a:pPr>
            <a:endParaRPr lang="en-GB" sz="2400"/>
          </a:p>
          <a:p>
            <a:pPr marL="342900" indent="-342900">
              <a:buClr>
                <a:schemeClr val="accent1"/>
              </a:buClr>
              <a:buFont typeface="Arial" panose="020B0604020202020204" pitchFamily="34" charset="0"/>
              <a:buChar char="&gt;"/>
            </a:pPr>
            <a:endParaRPr lang="en-GB" sz="2400"/>
          </a:p>
        </p:txBody>
      </p:sp>
      <p:sp>
        <p:nvSpPr>
          <p:cNvPr id="5" name="Slide Number Placeholder 4">
            <a:extLst>
              <a:ext uri="{FF2B5EF4-FFF2-40B4-BE49-F238E27FC236}">
                <a16:creationId xmlns:a16="http://schemas.microsoft.com/office/drawing/2014/main" id="{FCC07B2B-BC30-5A21-38BD-AEE5D3DEBB0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619711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7A4BCC1-E806-3591-E1CC-A364148F623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F7D4D1E-A7CF-E01B-926A-565427C1D132}"/>
              </a:ext>
            </a:extLst>
          </p:cNvPr>
          <p:cNvSpPr>
            <a:spLocks noGrp="1"/>
          </p:cNvSpPr>
          <p:nvPr>
            <p:ph type="title"/>
          </p:nvPr>
        </p:nvSpPr>
        <p:spPr>
          <a:xfrm>
            <a:off x="709612" y="-778585"/>
            <a:ext cx="10800000" cy="1027112"/>
          </a:xfrm>
        </p:spPr>
        <p:txBody>
          <a:bodyPr/>
          <a:lstStyle/>
          <a:p>
            <a:r>
              <a:rPr lang="en-GB"/>
              <a:t>Our context (headlines)</a:t>
            </a:r>
          </a:p>
        </p:txBody>
      </p:sp>
      <p:sp>
        <p:nvSpPr>
          <p:cNvPr id="2" name="Title 3">
            <a:extLst>
              <a:ext uri="{FF2B5EF4-FFF2-40B4-BE49-F238E27FC236}">
                <a16:creationId xmlns:a16="http://schemas.microsoft.com/office/drawing/2014/main" id="{393694E4-91DF-C384-2627-A6BE373A9DB7}"/>
              </a:ext>
            </a:extLst>
          </p:cNvPr>
          <p:cNvSpPr txBox="1">
            <a:spLocks/>
          </p:cNvSpPr>
          <p:nvPr/>
        </p:nvSpPr>
        <p:spPr>
          <a:xfrm>
            <a:off x="709612" y="722997"/>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Our context</a:t>
            </a:r>
          </a:p>
        </p:txBody>
      </p:sp>
      <p:pic>
        <p:nvPicPr>
          <p:cNvPr id="20" name="Picture 19">
            <a:extLst>
              <a:ext uri="{FF2B5EF4-FFF2-40B4-BE49-F238E27FC236}">
                <a16:creationId xmlns:a16="http://schemas.microsoft.com/office/drawing/2014/main" id="{3038F7A2-0EAB-1B24-BEDD-A663EE92B78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62813" y="1858909"/>
            <a:ext cx="2108308" cy="2108308"/>
          </a:xfrm>
          <a:prstGeom prst="rect">
            <a:avLst/>
          </a:prstGeom>
        </p:spPr>
      </p:pic>
      <p:sp>
        <p:nvSpPr>
          <p:cNvPr id="7" name="Text Placeholder 2">
            <a:extLst>
              <a:ext uri="{FF2B5EF4-FFF2-40B4-BE49-F238E27FC236}">
                <a16:creationId xmlns:a16="http://schemas.microsoft.com/office/drawing/2014/main" id="{951708DD-BB7F-3555-D56E-B18970E1570D}"/>
              </a:ext>
            </a:extLst>
          </p:cNvPr>
          <p:cNvSpPr>
            <a:spLocks noGrp="1"/>
          </p:cNvSpPr>
          <p:nvPr/>
        </p:nvSpPr>
        <p:spPr>
          <a:xfrm>
            <a:off x="685798" y="4541839"/>
            <a:ext cx="3462339" cy="1630362"/>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1300"/>
              </a:spcAft>
              <a:buClr>
                <a:srgbClr val="17B5EA"/>
              </a:buClr>
              <a:buSzTx/>
              <a:buFont typeface="Arial" panose="020B0604020202020204" pitchFamily="34" charset="0"/>
              <a:buNone/>
              <a:tabLst/>
              <a:defRPr/>
            </a:pPr>
            <a:r>
              <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rPr>
              <a:t>e.g. Pupils with SEND perform significantly lower than pupils without SEND across the school</a:t>
            </a:r>
          </a:p>
          <a:p>
            <a:pPr marL="0" marR="0" lvl="0" indent="0" algn="ctr" defTabSz="914400" rtl="0" eaLnBrk="1" fontAlgn="auto" latinLnBrk="0" hangingPunct="1">
              <a:lnSpc>
                <a:spcPct val="110000"/>
              </a:lnSpc>
              <a:spcBef>
                <a:spcPts val="0"/>
              </a:spcBef>
              <a:spcAft>
                <a:spcPts val="1300"/>
              </a:spcAft>
              <a:buClr>
                <a:srgbClr val="17B5EA"/>
              </a:buClr>
              <a:buSzTx/>
              <a:buFont typeface="Arial" panose="020B0604020202020204" pitchFamily="34" charset="0"/>
              <a:buNone/>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a:p>
            <a:pPr marL="0" marR="0" lvl="0" indent="0" algn="ctr" defTabSz="914400" rtl="0" eaLnBrk="1" fontAlgn="auto" latinLnBrk="0" hangingPunct="1">
              <a:lnSpc>
                <a:spcPct val="110000"/>
              </a:lnSpc>
              <a:spcBef>
                <a:spcPts val="0"/>
              </a:spcBef>
              <a:spcAft>
                <a:spcPts val="1300"/>
              </a:spcAft>
              <a:buClrTx/>
              <a:buSzTx/>
              <a:buFont typeface="Arial" panose="020B0604020202020204" pitchFamily="34" charset="0"/>
              <a:buNone/>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pic>
        <p:nvPicPr>
          <p:cNvPr id="22" name="Picture 21">
            <a:extLst>
              <a:ext uri="{FF2B5EF4-FFF2-40B4-BE49-F238E27FC236}">
                <a16:creationId xmlns:a16="http://schemas.microsoft.com/office/drawing/2014/main" id="{532F77CF-2B2F-173A-D45E-61B28C5F5932}"/>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055458" y="1835042"/>
            <a:ext cx="2108308" cy="2108308"/>
          </a:xfrm>
          <a:prstGeom prst="rect">
            <a:avLst/>
          </a:prstGeom>
        </p:spPr>
      </p:pic>
      <p:sp>
        <p:nvSpPr>
          <p:cNvPr id="13" name="Text Placeholder 2">
            <a:extLst>
              <a:ext uri="{FF2B5EF4-FFF2-40B4-BE49-F238E27FC236}">
                <a16:creationId xmlns:a16="http://schemas.microsoft.com/office/drawing/2014/main" id="{872F72DA-2FF8-F1BC-7FCD-4745D7573656}"/>
              </a:ext>
            </a:extLst>
          </p:cNvPr>
          <p:cNvSpPr txBox="1">
            <a:spLocks/>
          </p:cNvSpPr>
          <p:nvPr/>
        </p:nvSpPr>
        <p:spPr>
          <a:xfrm>
            <a:off x="4364038" y="4541839"/>
            <a:ext cx="3450791" cy="1630362"/>
          </a:xfrm>
          <a:prstGeom prst="rect">
            <a:avLst/>
          </a:prstGeom>
        </p:spPr>
        <p:txBody>
          <a:bodyPr vert="horz" lIns="0" tIns="0" rIns="0" bIns="0" rtlCol="0">
            <a:noAutofit/>
          </a:bodyPr>
          <a:lstStyle>
            <a:defPPr>
              <a:defRPr lang="en-US"/>
            </a:defPPr>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1300"/>
              </a:spcAft>
              <a:buClr>
                <a:srgbClr val="17B5EA"/>
              </a:buClr>
              <a:buSzTx/>
              <a:buFont typeface="Arial" panose="020B0604020202020204" pitchFamily="34" charset="0"/>
              <a:buNone/>
              <a:tabLst/>
              <a:defRPr/>
            </a:pPr>
            <a:r>
              <a:rPr kumimoji="0" lang="en-GB" sz="2000" b="0" i="0" u="none" strike="noStrike" kern="1200" cap="none" spc="-20" normalizeH="0" baseline="0" noProof="0">
                <a:ln>
                  <a:noFill/>
                </a:ln>
                <a:solidFill>
                  <a:srgbClr val="0C0D0D"/>
                </a:solidFill>
                <a:effectLst/>
                <a:uLnTx/>
                <a:uFillTx/>
                <a:latin typeface="Arial" panose="020B0604020202020204" pitchFamily="34" charset="0"/>
                <a:ea typeface="+mn-ea"/>
                <a:cs typeface="Arial" panose="020B0604020202020204" pitchFamily="34" charset="0"/>
              </a:rPr>
              <a:t>e.g. Recent surveys show pupils with SEND have the lowest satisfaction across the school</a:t>
            </a:r>
          </a:p>
          <a:p>
            <a:pPr marL="0" marR="0" lvl="0" indent="0" algn="ctr" defTabSz="914400" rtl="0" eaLnBrk="1" fontAlgn="auto" latinLnBrk="0" hangingPunct="1">
              <a:lnSpc>
                <a:spcPct val="110000"/>
              </a:lnSpc>
              <a:spcBef>
                <a:spcPts val="0"/>
              </a:spcBef>
              <a:spcAft>
                <a:spcPts val="1300"/>
              </a:spcAft>
              <a:buClr>
                <a:srgbClr val="17B5EA"/>
              </a:buClr>
              <a:buSzTx/>
              <a:buFont typeface="Arial" panose="020B0604020202020204" pitchFamily="34" charset="0"/>
              <a:buNone/>
              <a:tabLst/>
              <a:defRPr/>
            </a:pPr>
            <a:endParaRPr kumimoji="0" lang="en-GB" sz="2000" b="0" i="0" u="none" strike="noStrike" kern="1200" cap="none" spc="-20" normalizeH="0" baseline="0" noProof="0">
              <a:ln>
                <a:noFill/>
              </a:ln>
              <a:solidFill>
                <a:srgbClr val="0C0D0D"/>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10000"/>
              </a:lnSpc>
              <a:spcBef>
                <a:spcPts val="0"/>
              </a:spcBef>
              <a:spcAft>
                <a:spcPts val="1300"/>
              </a:spcAft>
              <a:buClrTx/>
              <a:buSzTx/>
              <a:buFont typeface="Arial" panose="020B0604020202020204" pitchFamily="34" charset="0"/>
              <a:buNone/>
              <a:tabLst/>
              <a:defRPr/>
            </a:pPr>
            <a:endParaRPr kumimoji="0" lang="en-GB" sz="2000" b="0" i="0" u="none" strike="noStrike" kern="1200" cap="none" spc="-20" normalizeH="0" baseline="0" noProof="0">
              <a:ln>
                <a:noFill/>
              </a:ln>
              <a:solidFill>
                <a:srgbClr val="0C0D0D"/>
              </a:solidFill>
              <a:effectLst/>
              <a:uLnTx/>
              <a:uFillTx/>
              <a:latin typeface="Arial" panose="020B0604020202020204" pitchFamily="34" charset="0"/>
              <a:ea typeface="+mn-ea"/>
              <a:cs typeface="Arial" panose="020B0604020202020204" pitchFamily="34" charset="0"/>
            </a:endParaRPr>
          </a:p>
        </p:txBody>
      </p:sp>
      <p:pic>
        <p:nvPicPr>
          <p:cNvPr id="18" name="Picture 17">
            <a:extLst>
              <a:ext uri="{FF2B5EF4-FFF2-40B4-BE49-F238E27FC236}">
                <a16:creationId xmlns:a16="http://schemas.microsoft.com/office/drawing/2014/main" id="{8052F155-0318-446E-D2B8-3FB1868CC803}"/>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720879" y="1858909"/>
            <a:ext cx="2108308" cy="2108308"/>
          </a:xfrm>
          <a:prstGeom prst="rect">
            <a:avLst/>
          </a:prstGeom>
        </p:spPr>
      </p:pic>
      <p:sp>
        <p:nvSpPr>
          <p:cNvPr id="16" name="Text Placeholder 2">
            <a:extLst>
              <a:ext uri="{FF2B5EF4-FFF2-40B4-BE49-F238E27FC236}">
                <a16:creationId xmlns:a16="http://schemas.microsoft.com/office/drawing/2014/main" id="{ED1F2238-4C48-95D3-739E-16050C46C639}"/>
              </a:ext>
            </a:extLst>
          </p:cNvPr>
          <p:cNvSpPr txBox="1">
            <a:spLocks/>
          </p:cNvSpPr>
          <p:nvPr/>
        </p:nvSpPr>
        <p:spPr>
          <a:xfrm>
            <a:off x="8067350" y="4541839"/>
            <a:ext cx="3438850" cy="1630362"/>
          </a:xfrm>
          <a:prstGeom prst="rect">
            <a:avLst/>
          </a:prstGeom>
        </p:spPr>
        <p:txBody>
          <a:bodyPr vert="horz" lIns="0" tIns="0" rIns="0" bIns="0" rtlCol="0">
            <a:noAutofit/>
          </a:bodyPr>
          <a:lstStyle>
            <a:defPPr>
              <a:defRPr lang="en-US"/>
            </a:defPPr>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1300"/>
              </a:spcAft>
              <a:buClr>
                <a:srgbClr val="17B5EA"/>
              </a:buClr>
              <a:buSzTx/>
              <a:buFont typeface="Arial" panose="020B0604020202020204" pitchFamily="34" charset="0"/>
              <a:buNone/>
              <a:tabLst/>
              <a:defRPr/>
            </a:pPr>
            <a:r>
              <a:rPr kumimoji="0" lang="en-GB" sz="2000" b="0" i="0" u="none" strike="noStrike" kern="1200" cap="none" spc="-20" normalizeH="0" baseline="0" noProof="0">
                <a:ln>
                  <a:noFill/>
                </a:ln>
                <a:solidFill>
                  <a:srgbClr val="0C0D0D"/>
                </a:solidFill>
                <a:effectLst/>
                <a:uLnTx/>
                <a:uFillTx/>
                <a:latin typeface="Arial" panose="020B0604020202020204" pitchFamily="34" charset="0"/>
                <a:ea typeface="+mn-ea"/>
                <a:cs typeface="Arial" panose="020B0604020202020204" pitchFamily="34" charset="0"/>
              </a:rPr>
              <a:t>e.g. Whilst attendance across the school has improved, it hasn’t for pupils with SEND</a:t>
            </a:r>
          </a:p>
          <a:p>
            <a:pPr marL="0" marR="0" lvl="0" indent="0" algn="ctr" defTabSz="914400" rtl="0" eaLnBrk="1" fontAlgn="auto" latinLnBrk="0" hangingPunct="1">
              <a:lnSpc>
                <a:spcPct val="110000"/>
              </a:lnSpc>
              <a:spcBef>
                <a:spcPts val="0"/>
              </a:spcBef>
              <a:spcAft>
                <a:spcPts val="1300"/>
              </a:spcAft>
              <a:buClr>
                <a:srgbClr val="17B5EA"/>
              </a:buClr>
              <a:buSzTx/>
              <a:buFont typeface="Arial" panose="020B0604020202020204" pitchFamily="34" charset="0"/>
              <a:buNone/>
              <a:tabLst/>
              <a:defRPr/>
            </a:pPr>
            <a:endParaRPr kumimoji="0" lang="en-GB" sz="2000" b="0" i="0" u="none" strike="noStrike" kern="1200" cap="none" spc="-20" normalizeH="0" baseline="0" noProof="0">
              <a:ln>
                <a:noFill/>
              </a:ln>
              <a:solidFill>
                <a:srgbClr val="0C0D0D"/>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10000"/>
              </a:lnSpc>
              <a:spcBef>
                <a:spcPts val="0"/>
              </a:spcBef>
              <a:spcAft>
                <a:spcPts val="1300"/>
              </a:spcAft>
              <a:buClrTx/>
              <a:buSzTx/>
              <a:buFont typeface="Arial" panose="020B0604020202020204" pitchFamily="34" charset="0"/>
              <a:buNone/>
              <a:tabLst/>
              <a:defRPr/>
            </a:pPr>
            <a:endParaRPr kumimoji="0" lang="en-GB" sz="2000" b="0" i="0" u="none" strike="noStrike" kern="1200" cap="none" spc="-20" normalizeH="0" baseline="0" noProof="0">
              <a:ln>
                <a:noFill/>
              </a:ln>
              <a:solidFill>
                <a:srgbClr val="0C0D0D"/>
              </a:solidFill>
              <a:effectLst/>
              <a:uLnTx/>
              <a:uFillTx/>
              <a:latin typeface="Arial" panose="020B0604020202020204" pitchFamily="34" charset="0"/>
              <a:ea typeface="+mn-ea"/>
              <a:cs typeface="Arial" panose="020B0604020202020204" pitchFamily="34" charset="0"/>
            </a:endParaRPr>
          </a:p>
        </p:txBody>
      </p:sp>
      <p:sp>
        <p:nvSpPr>
          <p:cNvPr id="5" name="Slide Number Placeholder 4">
            <a:extLst>
              <a:ext uri="{FF2B5EF4-FFF2-40B4-BE49-F238E27FC236}">
                <a16:creationId xmlns:a16="http://schemas.microsoft.com/office/drawing/2014/main" id="{A06F12BC-3544-F915-5A54-2DEF7958760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3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9839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03DDFF5-F135-8E78-FFFE-1F8A65D2043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B3DA643-0DF9-0846-2775-7CE26725E741}"/>
              </a:ext>
            </a:extLst>
          </p:cNvPr>
          <p:cNvSpPr>
            <a:spLocks noGrp="1"/>
          </p:cNvSpPr>
          <p:nvPr>
            <p:ph type="title"/>
          </p:nvPr>
        </p:nvSpPr>
        <p:spPr>
          <a:xfrm>
            <a:off x="727980" y="-513556"/>
            <a:ext cx="10800000" cy="1027112"/>
          </a:xfrm>
        </p:spPr>
        <p:txBody>
          <a:bodyPr/>
          <a:lstStyle/>
          <a:p>
            <a:r>
              <a:rPr lang="en-GB"/>
              <a:t>Our context (with detail)</a:t>
            </a:r>
          </a:p>
        </p:txBody>
      </p:sp>
      <p:sp>
        <p:nvSpPr>
          <p:cNvPr id="2" name="Title 3">
            <a:extLst>
              <a:ext uri="{FF2B5EF4-FFF2-40B4-BE49-F238E27FC236}">
                <a16:creationId xmlns:a16="http://schemas.microsoft.com/office/drawing/2014/main" id="{BD0F12E2-3A8D-D6C9-E346-295F0F8DC2DC}"/>
              </a:ext>
            </a:extLst>
          </p:cNvPr>
          <p:cNvSpPr txBox="1">
            <a:spLocks/>
          </p:cNvSpPr>
          <p:nvPr/>
        </p:nvSpPr>
        <p:spPr>
          <a:xfrm>
            <a:off x="727980"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Our context</a:t>
            </a:r>
          </a:p>
        </p:txBody>
      </p:sp>
      <p:graphicFrame>
        <p:nvGraphicFramePr>
          <p:cNvPr id="6" name="Table 5">
            <a:extLst>
              <a:ext uri="{FF2B5EF4-FFF2-40B4-BE49-F238E27FC236}">
                <a16:creationId xmlns:a16="http://schemas.microsoft.com/office/drawing/2014/main" id="{BCBCC420-E486-0182-0034-FD6E2CBFF52B}"/>
              </a:ext>
            </a:extLst>
          </p:cNvPr>
          <p:cNvGraphicFramePr>
            <a:graphicFrameLocks noGrp="1"/>
          </p:cNvGraphicFramePr>
          <p:nvPr/>
        </p:nvGraphicFramePr>
        <p:xfrm>
          <a:off x="686816" y="1724596"/>
          <a:ext cx="10818368" cy="4065560"/>
        </p:xfrm>
        <a:graphic>
          <a:graphicData uri="http://schemas.openxmlformats.org/drawingml/2006/table">
            <a:tbl>
              <a:tblPr firstRow="1" bandRow="1">
                <a:tableStyleId>{2D5ABB26-0587-4C30-8999-92F81FD0307C}</a:tableStyleId>
              </a:tblPr>
              <a:tblGrid>
                <a:gridCol w="4613317">
                  <a:extLst>
                    <a:ext uri="{9D8B030D-6E8A-4147-A177-3AD203B41FA5}">
                      <a16:colId xmlns:a16="http://schemas.microsoft.com/office/drawing/2014/main" val="2684978801"/>
                    </a:ext>
                  </a:extLst>
                </a:gridCol>
                <a:gridCol w="6205051">
                  <a:extLst>
                    <a:ext uri="{9D8B030D-6E8A-4147-A177-3AD203B41FA5}">
                      <a16:colId xmlns:a16="http://schemas.microsoft.com/office/drawing/2014/main" val="632896338"/>
                    </a:ext>
                  </a:extLst>
                </a:gridCol>
              </a:tblGrid>
              <a:tr h="0">
                <a:tc>
                  <a:txBody>
                    <a:bodyPr/>
                    <a:lstStyle/>
                    <a:p>
                      <a:r>
                        <a:rPr lang="en-GB" sz="2000" b="1"/>
                        <a:t>Headline</a:t>
                      </a:r>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lang="en-GB" sz="2000" b="1"/>
                        <a:t>Detail</a:t>
                      </a:r>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240011576"/>
                  </a:ext>
                </a:extLst>
              </a:tr>
              <a:tr h="7226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a:t>Pupils with SEND perform significantly lower than pupils without SEND across the school</a:t>
                      </a:r>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indent="0">
                        <a:buFont typeface="Arial" panose="020B0604020202020204" pitchFamily="34" charset="0"/>
                        <a:buNone/>
                      </a:pPr>
                      <a:r>
                        <a:rPr lang="en-GB" sz="2000"/>
                        <a:t>Across KS4 and KS5 examinations, the gap has grown over the past two years.</a:t>
                      </a:r>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639814765"/>
                  </a:ext>
                </a:extLst>
              </a:tr>
              <a:tr h="7226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a:t>Recent surveys show pupils with SEND have the lowest satisfaction across the school</a:t>
                      </a:r>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2000"/>
                        <a:t>Pupils with SEND were more likely to mention that they felt worried about attending lessons or getting answers to questions wrong.</a:t>
                      </a:r>
                    </a:p>
                    <a:p>
                      <a:pPr marL="0" indent="0">
                        <a:buFont typeface="Arial" panose="020B0604020202020204" pitchFamily="34" charset="0"/>
                        <a:buNone/>
                      </a:pPr>
                      <a:endParaRPr lang="en-GB" sz="2000"/>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235090214"/>
                  </a:ext>
                </a:extLst>
              </a:tr>
              <a:tr h="7226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a:t>Whilst attendance across the school has improved, it hasn’t for pupils with SEND</a:t>
                      </a:r>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indent="0">
                        <a:buFont typeface="Arial" panose="020B0604020202020204" pitchFamily="34" charset="0"/>
                        <a:buNone/>
                      </a:pPr>
                      <a:r>
                        <a:rPr lang="en-GB" sz="2000"/>
                        <a:t>This is particularly pronounced in Year 9, where attendance for pupils with SEND averages out at a whole day fewer per week.</a:t>
                      </a:r>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4109856305"/>
                  </a:ext>
                </a:extLst>
              </a:tr>
            </a:tbl>
          </a:graphicData>
        </a:graphic>
      </p:graphicFrame>
      <p:sp>
        <p:nvSpPr>
          <p:cNvPr id="5" name="Slide Number Placeholder 4">
            <a:extLst>
              <a:ext uri="{FF2B5EF4-FFF2-40B4-BE49-F238E27FC236}">
                <a16:creationId xmlns:a16="http://schemas.microsoft.com/office/drawing/2014/main" id="{C70DCEF2-9269-1C7E-F261-CFDBB0B468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3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793352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D5773-BF17-082F-F3C2-0FD334A0D03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27443E1-0DE4-0B21-48CB-C16EFB27CDFB}"/>
              </a:ext>
            </a:extLst>
          </p:cNvPr>
          <p:cNvSpPr>
            <a:spLocks noGrp="1"/>
          </p:cNvSpPr>
          <p:nvPr>
            <p:ph type="title"/>
          </p:nvPr>
        </p:nvSpPr>
        <p:spPr/>
        <p:txBody>
          <a:bodyPr/>
          <a:lstStyle/>
          <a:p>
            <a:r>
              <a:rPr lang="en-GB"/>
              <a:t>Principles and overall aims</a:t>
            </a:r>
          </a:p>
        </p:txBody>
      </p:sp>
      <p:sp>
        <p:nvSpPr>
          <p:cNvPr id="3" name="Text Placeholder 2">
            <a:extLst>
              <a:ext uri="{FF2B5EF4-FFF2-40B4-BE49-F238E27FC236}">
                <a16:creationId xmlns:a16="http://schemas.microsoft.com/office/drawing/2014/main" id="{01F36007-2C4D-449A-635D-2D0BC8FB44BC}"/>
              </a:ext>
            </a:extLst>
          </p:cNvPr>
          <p:cNvSpPr>
            <a:spLocks noGrp="1"/>
          </p:cNvSpPr>
          <p:nvPr>
            <p:ph type="body" sz="quarter" idx="10"/>
          </p:nvPr>
        </p:nvSpPr>
        <p:spPr>
          <a:xfrm>
            <a:off x="709612" y="1736725"/>
            <a:ext cx="9791699" cy="3462337"/>
          </a:xfrm>
        </p:spPr>
        <p:txBody>
          <a:bodyPr/>
          <a:lstStyle/>
          <a:p>
            <a:pPr>
              <a:buClr>
                <a:srgbClr val="17B5EA"/>
              </a:buClr>
            </a:pPr>
            <a:r>
              <a:rPr lang="en-GB"/>
              <a:t>SEND reform aims to ensure more children and young people can achieve and thrive in their local mainstream setting. </a:t>
            </a:r>
          </a:p>
          <a:p>
            <a:pPr>
              <a:buClr>
                <a:srgbClr val="17B5EA"/>
              </a:buClr>
            </a:pPr>
            <a:r>
              <a:rPr lang="en-GB"/>
              <a:t>Reform Principles:</a:t>
            </a:r>
          </a:p>
          <a:p>
            <a:pPr marL="342900" indent="-342900">
              <a:buClr>
                <a:srgbClr val="1D70B8"/>
              </a:buClr>
              <a:buFont typeface="Arial" panose="020B0604020202020204" pitchFamily="34" charset="0"/>
              <a:buChar char="&gt;"/>
            </a:pPr>
            <a:r>
              <a:rPr lang="en-GB" b="1"/>
              <a:t>Early</a:t>
            </a:r>
            <a:r>
              <a:rPr lang="en-GB"/>
              <a:t> – children should receive the support they need as soon as possible</a:t>
            </a:r>
          </a:p>
          <a:p>
            <a:pPr marL="342900" indent="-342900">
              <a:buClr>
                <a:srgbClr val="1D70B8"/>
              </a:buClr>
              <a:buFont typeface="Arial" panose="020B0604020202020204" pitchFamily="34" charset="0"/>
              <a:buChar char="&gt;"/>
            </a:pPr>
            <a:r>
              <a:rPr lang="en-GB" b="1"/>
              <a:t>Local</a:t>
            </a:r>
            <a:r>
              <a:rPr lang="en-GB"/>
              <a:t> – children with SEND should be able to learn at an education setting close to their home</a:t>
            </a:r>
          </a:p>
          <a:p>
            <a:pPr marL="342900" indent="-342900">
              <a:buClr>
                <a:srgbClr val="1D70B8"/>
              </a:buClr>
              <a:buFont typeface="Arial" panose="020B0604020202020204" pitchFamily="34" charset="0"/>
              <a:buChar char="&gt;"/>
            </a:pPr>
            <a:r>
              <a:rPr lang="en-GB" b="1"/>
              <a:t>Fair</a:t>
            </a:r>
            <a:r>
              <a:rPr lang="en-GB"/>
              <a:t> – a fairer and more consistent SEND system</a:t>
            </a:r>
          </a:p>
          <a:p>
            <a:pPr marL="342900" indent="-342900">
              <a:buClr>
                <a:srgbClr val="1D70B8"/>
              </a:buClr>
              <a:buFont typeface="Arial" panose="020B0604020202020204" pitchFamily="34" charset="0"/>
              <a:buChar char="&gt;"/>
            </a:pPr>
            <a:r>
              <a:rPr lang="en-GB" b="1"/>
              <a:t>Effective </a:t>
            </a:r>
            <a:r>
              <a:rPr lang="en-GB"/>
              <a:t>– reforms should be grounded in evidence</a:t>
            </a:r>
          </a:p>
          <a:p>
            <a:pPr marL="342900" indent="-342900">
              <a:buClr>
                <a:srgbClr val="1D70B8"/>
              </a:buClr>
              <a:buFont typeface="Arial" panose="020B0604020202020204" pitchFamily="34" charset="0"/>
              <a:buChar char="&gt;"/>
            </a:pPr>
            <a:r>
              <a:rPr lang="en-GB" b="1"/>
              <a:t>Shared</a:t>
            </a:r>
            <a:r>
              <a:rPr lang="en-GB"/>
              <a:t> – improved partnership between sectors to deliver better experiences and outcomes for children, including putting the voices of pupils at the heart of decision making</a:t>
            </a:r>
          </a:p>
        </p:txBody>
      </p:sp>
      <p:sp>
        <p:nvSpPr>
          <p:cNvPr id="5" name="Slide Number Placeholder 4">
            <a:extLst>
              <a:ext uri="{FF2B5EF4-FFF2-40B4-BE49-F238E27FC236}">
                <a16:creationId xmlns:a16="http://schemas.microsoft.com/office/drawing/2014/main" id="{14C635F2-43E4-01C7-9D4C-621B759E2BE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27122643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CD571-988F-45C6-8E8D-5AE8DB0E273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C26FF2B-DBE3-FEEE-993B-086982D0DDD6}"/>
              </a:ext>
            </a:extLst>
          </p:cNvPr>
          <p:cNvSpPr>
            <a:spLocks noGrp="1"/>
          </p:cNvSpPr>
          <p:nvPr>
            <p:ph type="title"/>
          </p:nvPr>
        </p:nvSpPr>
        <p:spPr>
          <a:xfrm>
            <a:off x="709612" y="709613"/>
            <a:ext cx="4283302" cy="1027112"/>
          </a:xfrm>
        </p:spPr>
        <p:txBody>
          <a:bodyPr/>
          <a:lstStyle/>
          <a:p>
            <a:r>
              <a:rPr lang="en-US"/>
              <a:t>Areas of development</a:t>
            </a:r>
          </a:p>
        </p:txBody>
      </p:sp>
      <p:sp>
        <p:nvSpPr>
          <p:cNvPr id="4" name="Text Placeholder 2">
            <a:extLst>
              <a:ext uri="{FF2B5EF4-FFF2-40B4-BE49-F238E27FC236}">
                <a16:creationId xmlns:a16="http://schemas.microsoft.com/office/drawing/2014/main" id="{9468B7AE-A4A3-E040-31DB-21B5996BF59B}"/>
              </a:ext>
            </a:extLst>
          </p:cNvPr>
          <p:cNvSpPr>
            <a:spLocks noGrp="1"/>
          </p:cNvSpPr>
          <p:nvPr>
            <p:ph type="body" sz="quarter" idx="10"/>
          </p:nvPr>
        </p:nvSpPr>
        <p:spPr>
          <a:xfrm>
            <a:off x="602036" y="2392944"/>
            <a:ext cx="5384427" cy="2986518"/>
          </a:xfrm>
        </p:spPr>
        <p:txBody>
          <a:bodyPr/>
          <a:lstStyle/>
          <a:p>
            <a:pPr marL="342900" indent="-342900">
              <a:buClr>
                <a:schemeClr val="accent1"/>
              </a:buClr>
              <a:buFont typeface="Arial" panose="020B0604020202020204" pitchFamily="34" charset="0"/>
              <a:buChar char="&gt;"/>
            </a:pPr>
            <a:r>
              <a:rPr lang="en-GB"/>
              <a:t>replaces ‘Areas of Need’</a:t>
            </a:r>
          </a:p>
          <a:p>
            <a:pPr marL="342900" indent="-342900">
              <a:buClr>
                <a:schemeClr val="accent1"/>
              </a:buClr>
              <a:buFont typeface="Arial" panose="020B0604020202020204" pitchFamily="34" charset="0"/>
              <a:buChar char="&gt;"/>
            </a:pPr>
            <a:r>
              <a:rPr lang="en-GB"/>
              <a:t>recognises both pupil strengths and challenges</a:t>
            </a:r>
          </a:p>
          <a:p>
            <a:pPr marL="342900" indent="-342900">
              <a:buClr>
                <a:schemeClr val="accent1"/>
              </a:buClr>
              <a:buFont typeface="Arial" panose="020B0604020202020204" pitchFamily="34" charset="0"/>
              <a:buChar char="&gt;"/>
            </a:pPr>
            <a:r>
              <a:rPr lang="en-GB"/>
              <a:t>reflects key areas of child development</a:t>
            </a:r>
          </a:p>
          <a:p>
            <a:pPr marL="342900" indent="-342900">
              <a:buClr>
                <a:schemeClr val="accent1"/>
              </a:buClr>
              <a:buFont typeface="Arial" panose="020B0604020202020204" pitchFamily="34" charset="0"/>
              <a:buChar char="&gt;"/>
            </a:pPr>
            <a:r>
              <a:rPr lang="en-GB"/>
              <a:t>help us to understand a broader array of need, especially those that have a diagnosis</a:t>
            </a:r>
          </a:p>
          <a:p>
            <a:pPr marL="342900" indent="-342900">
              <a:buClr>
                <a:schemeClr val="accent1"/>
              </a:buClr>
              <a:buFont typeface="Arial" panose="020B0604020202020204" pitchFamily="34" charset="0"/>
              <a:buChar char="&gt;"/>
            </a:pPr>
            <a:r>
              <a:rPr lang="en-GB"/>
              <a:t>supporting educators to make the environment work harder for all their pupils</a:t>
            </a:r>
          </a:p>
          <a:p>
            <a:endParaRPr lang="en-GB" sz="2400"/>
          </a:p>
        </p:txBody>
      </p:sp>
      <p:pic>
        <p:nvPicPr>
          <p:cNvPr id="5" name="Picture 4" descr="The five areas of development.">
            <a:extLst>
              <a:ext uri="{FF2B5EF4-FFF2-40B4-BE49-F238E27FC236}">
                <a16:creationId xmlns:a16="http://schemas.microsoft.com/office/drawing/2014/main" id="{4EC7D406-4A61-CBE1-D351-F3FFFF584529}"/>
              </a:ext>
            </a:extLst>
          </p:cNvPr>
          <p:cNvPicPr>
            <a:picLocks noChangeAspect="1"/>
          </p:cNvPicPr>
          <p:nvPr/>
        </p:nvPicPr>
        <p:blipFill>
          <a:blip r:embed="rId3"/>
          <a:srcRect r="-177"/>
          <a:stretch>
            <a:fillRect/>
          </a:stretch>
        </p:blipFill>
        <p:spPr>
          <a:xfrm>
            <a:off x="6205539" y="1120705"/>
            <a:ext cx="5304295" cy="5057838"/>
          </a:xfrm>
          <a:prstGeom prst="rect">
            <a:avLst/>
          </a:prstGeom>
        </p:spPr>
      </p:pic>
      <p:sp>
        <p:nvSpPr>
          <p:cNvPr id="6" name="Slide Number Placeholder 5">
            <a:extLst>
              <a:ext uri="{FF2B5EF4-FFF2-40B4-BE49-F238E27FC236}">
                <a16:creationId xmlns:a16="http://schemas.microsoft.com/office/drawing/2014/main" id="{9454A65A-7D16-42CB-F35C-7E2984EB650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21BB7099-1B46-EE8D-330F-D314CB3A4DE1}"/>
              </a:ext>
            </a:extLst>
          </p:cNvPr>
          <p:cNvSpPr txBox="1"/>
          <p:nvPr/>
        </p:nvSpPr>
        <p:spPr>
          <a:xfrm>
            <a:off x="6965096" y="6156935"/>
            <a:ext cx="4427444" cy="461665"/>
          </a:xfrm>
          <a:prstGeom prst="rect">
            <a:avLst/>
          </a:prstGeom>
          <a:noFill/>
        </p:spPr>
        <p:txBody>
          <a:bodyPr wrap="square">
            <a:spAutoFit/>
          </a:bodyPr>
          <a:lstStyle/>
          <a:p>
            <a:pPr>
              <a:buClr>
                <a:srgbClr val="1D70B8"/>
              </a:buClr>
            </a:pPr>
            <a:r>
              <a:rPr lang="en-GB" sz="1200">
                <a:cs typeface="Segoe UI"/>
              </a:rPr>
              <a:t>Note: The categories are subject to change following the SEND Reform consultation</a:t>
            </a:r>
          </a:p>
        </p:txBody>
      </p:sp>
    </p:spTree>
    <p:extLst>
      <p:ext uri="{BB962C8B-B14F-4D97-AF65-F5344CB8AC3E}">
        <p14:creationId xmlns:p14="http://schemas.microsoft.com/office/powerpoint/2010/main" val="34239824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A121A-2B11-381B-24D8-65F8FFC52E7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5A2C270-C3D5-73F3-3F3D-7260EF97DAEE}"/>
              </a:ext>
            </a:extLst>
          </p:cNvPr>
          <p:cNvSpPr>
            <a:spLocks noGrp="1"/>
          </p:cNvSpPr>
          <p:nvPr>
            <p:ph type="title"/>
          </p:nvPr>
        </p:nvSpPr>
        <p:spPr>
          <a:xfrm>
            <a:off x="709613" y="709613"/>
            <a:ext cx="10771185" cy="1220447"/>
          </a:xfrm>
        </p:spPr>
        <p:txBody>
          <a:bodyPr anchor="t">
            <a:normAutofit/>
          </a:bodyPr>
          <a:lstStyle/>
          <a:p>
            <a:r>
              <a:rPr lang="en-US"/>
              <a:t>The universal offer and layers of support</a:t>
            </a:r>
          </a:p>
        </p:txBody>
      </p:sp>
      <p:graphicFrame>
        <p:nvGraphicFramePr>
          <p:cNvPr id="4" name="Table 3">
            <a:extLst>
              <a:ext uri="{FF2B5EF4-FFF2-40B4-BE49-F238E27FC236}">
                <a16:creationId xmlns:a16="http://schemas.microsoft.com/office/drawing/2014/main" id="{2016D68C-85AE-FDED-1ED8-68CF1E4AE1C2}"/>
              </a:ext>
            </a:extLst>
          </p:cNvPr>
          <p:cNvGraphicFramePr>
            <a:graphicFrameLocks noGrp="1"/>
          </p:cNvGraphicFramePr>
          <p:nvPr>
            <p:extLst>
              <p:ext uri="{D42A27DB-BD31-4B8C-83A1-F6EECF244321}">
                <p14:modId xmlns:p14="http://schemas.microsoft.com/office/powerpoint/2010/main" val="154109122"/>
              </p:ext>
            </p:extLst>
          </p:nvPr>
        </p:nvGraphicFramePr>
        <p:xfrm>
          <a:off x="818556" y="1523548"/>
          <a:ext cx="10662242" cy="4648652"/>
        </p:xfrm>
        <a:graphic>
          <a:graphicData uri="http://schemas.openxmlformats.org/drawingml/2006/table">
            <a:tbl>
              <a:tblPr firstRow="1">
                <a:noFill/>
              </a:tblPr>
              <a:tblGrid>
                <a:gridCol w="1732351">
                  <a:extLst>
                    <a:ext uri="{9D8B030D-6E8A-4147-A177-3AD203B41FA5}">
                      <a16:colId xmlns:a16="http://schemas.microsoft.com/office/drawing/2014/main" val="587757094"/>
                    </a:ext>
                  </a:extLst>
                </a:gridCol>
                <a:gridCol w="2004654">
                  <a:extLst>
                    <a:ext uri="{9D8B030D-6E8A-4147-A177-3AD203B41FA5}">
                      <a16:colId xmlns:a16="http://schemas.microsoft.com/office/drawing/2014/main" val="1694583056"/>
                    </a:ext>
                  </a:extLst>
                </a:gridCol>
                <a:gridCol w="6925237">
                  <a:extLst>
                    <a:ext uri="{9D8B030D-6E8A-4147-A177-3AD203B41FA5}">
                      <a16:colId xmlns:a16="http://schemas.microsoft.com/office/drawing/2014/main" val="674074587"/>
                    </a:ext>
                  </a:extLst>
                </a:gridCol>
              </a:tblGrid>
              <a:tr h="410673">
                <a:tc>
                  <a:txBody>
                    <a:bodyPr/>
                    <a:lstStyle/>
                    <a:p>
                      <a:pPr marL="0" algn="ctr">
                        <a:buNone/>
                      </a:pPr>
                      <a:r>
                        <a:rPr lang="en-GB" sz="1600" b="1" cap="none" spc="0">
                          <a:solidFill>
                            <a:schemeClr val="tx2"/>
                          </a:solidFill>
                          <a:effectLst/>
                        </a:rPr>
                        <a:t>Layer</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buNone/>
                      </a:pPr>
                      <a:r>
                        <a:rPr lang="en-GB" sz="1600" b="1" cap="none" spc="0">
                          <a:solidFill>
                            <a:schemeClr val="tx2"/>
                          </a:solidFill>
                          <a:effectLst/>
                        </a:rPr>
                        <a:t>Who it’s for </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buNone/>
                      </a:pPr>
                      <a:r>
                        <a:rPr lang="en-GB" sz="1600" b="1" cap="none" spc="0">
                          <a:solidFill>
                            <a:schemeClr val="tx2"/>
                          </a:solidFill>
                          <a:effectLst/>
                        </a:rPr>
                        <a:t>What it looks like</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8737761"/>
                  </a:ext>
                </a:extLst>
              </a:tr>
              <a:tr h="979446">
                <a:tc>
                  <a:txBody>
                    <a:bodyPr/>
                    <a:lstStyle/>
                    <a:p>
                      <a:pPr marL="0" algn="ctr">
                        <a:buNone/>
                      </a:pPr>
                      <a:r>
                        <a:rPr lang="en-GB" sz="1600" b="1" cap="none" spc="0">
                          <a:solidFill>
                            <a:schemeClr val="tx1"/>
                          </a:solidFill>
                          <a:effectLst/>
                        </a:rPr>
                        <a:t>Universal Offer</a:t>
                      </a:r>
                      <a:endParaRPr lang="en-GB" sz="1600" cap="none" spc="0">
                        <a:solidFill>
                          <a:schemeClr val="tx1"/>
                        </a:solidFill>
                        <a:effectLst/>
                      </a:endParaRP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3F7"/>
                    </a:solidFill>
                  </a:tcPr>
                </a:tc>
                <a:tc>
                  <a:txBody>
                    <a:bodyPr/>
                    <a:lstStyle/>
                    <a:p>
                      <a:pPr marL="0">
                        <a:buNone/>
                      </a:pPr>
                      <a:r>
                        <a:rPr lang="en-GB" sz="1600" cap="none" spc="0">
                          <a:solidFill>
                            <a:schemeClr val="tx1"/>
                          </a:solidFill>
                          <a:effectLst/>
                        </a:rPr>
                        <a:t>All pupils, in every mainstream school</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buNone/>
                      </a:pPr>
                      <a:r>
                        <a:rPr lang="en-GB" sz="1600" cap="none" spc="0">
                          <a:solidFill>
                            <a:schemeClr val="tx1"/>
                          </a:solidFill>
                          <a:effectLst/>
                        </a:rPr>
                        <a:t>Inclusive teaching, calm environments, and early help, delivered through everyday classroom practice. Most children's needs will be met at this level.</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3550941"/>
                  </a:ext>
                </a:extLst>
              </a:tr>
              <a:tr h="1066579">
                <a:tc>
                  <a:txBody>
                    <a:bodyPr/>
                    <a:lstStyle/>
                    <a:p>
                      <a:pPr marL="0" algn="ctr">
                        <a:buNone/>
                      </a:pPr>
                      <a:r>
                        <a:rPr lang="en-GB" sz="1600" b="1" cap="none" spc="0">
                          <a:solidFill>
                            <a:schemeClr val="tx1"/>
                          </a:solidFill>
                          <a:effectLst/>
                        </a:rPr>
                        <a:t>Targeted</a:t>
                      </a:r>
                      <a:endParaRPr lang="en-GB" sz="1600" cap="none" spc="0">
                        <a:solidFill>
                          <a:schemeClr val="tx1"/>
                        </a:solidFill>
                        <a:effectLst/>
                      </a:endParaRP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buNone/>
                      </a:pPr>
                      <a:r>
                        <a:rPr lang="en-GB" sz="1600" cap="none" spc="0">
                          <a:solidFill>
                            <a:schemeClr val="tx1"/>
                          </a:solidFill>
                          <a:effectLst/>
                        </a:rPr>
                        <a:t>Pupils with ongoing, commonly occurring needs</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buNone/>
                      </a:pPr>
                      <a:r>
                        <a:rPr lang="en-GB" sz="1600" cap="none" spc="0">
                          <a:solidFill>
                            <a:schemeClr val="tx1"/>
                          </a:solidFill>
                          <a:effectLst/>
                        </a:rPr>
                        <a:t>Structured support such as small-group speech and language work or help managing sensory needs. Recorded in a digital Individual Support Plan (ISP), agreed with parents.</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187681"/>
                  </a:ext>
                </a:extLst>
              </a:tr>
              <a:tr h="1095751">
                <a:tc>
                  <a:txBody>
                    <a:bodyPr/>
                    <a:lstStyle/>
                    <a:p>
                      <a:pPr marL="0" algn="ctr">
                        <a:buNone/>
                      </a:pPr>
                      <a:r>
                        <a:rPr lang="en-GB" sz="1600" b="1" cap="none" spc="0">
                          <a:solidFill>
                            <a:schemeClr val="tx1"/>
                          </a:solidFill>
                          <a:effectLst/>
                        </a:rPr>
                        <a:t>Targeted Plus</a:t>
                      </a:r>
                      <a:endParaRPr lang="en-GB" sz="1600" cap="none" spc="0">
                        <a:solidFill>
                          <a:schemeClr val="tx1"/>
                        </a:solidFill>
                        <a:effectLst/>
                      </a:endParaRP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buNone/>
                      </a:pPr>
                      <a:r>
                        <a:rPr lang="en-GB" sz="1600" cap="none" spc="0">
                          <a:solidFill>
                            <a:schemeClr val="tx1"/>
                          </a:solidFill>
                          <a:effectLst/>
                        </a:rPr>
                        <a:t>Pupils needing specialist input</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C0D0D"/>
                          </a:solidFill>
                          <a:effectLst/>
                          <a:uLnTx/>
                          <a:uFillTx/>
                          <a:latin typeface="+mn-lt"/>
                          <a:ea typeface="+mn-ea"/>
                          <a:cs typeface="+mn-cs"/>
                        </a:rPr>
                        <a:t>Children and young people get targeted plus provision from their setting, with input from education and health professionals. School-aged children are also supported through their school group. Support may include access to ‘base support’.</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2289407"/>
                  </a:ext>
                </a:extLst>
              </a:tr>
              <a:tr h="1095751">
                <a:tc>
                  <a:txBody>
                    <a:bodyPr/>
                    <a:lstStyle/>
                    <a:p>
                      <a:pPr marL="0" algn="ctr">
                        <a:buNone/>
                      </a:pPr>
                      <a:r>
                        <a:rPr lang="en-GB" sz="1600" b="1" cap="none" spc="0">
                          <a:solidFill>
                            <a:schemeClr val="tx1"/>
                          </a:solidFill>
                          <a:effectLst/>
                        </a:rPr>
                        <a:t>Specialist</a:t>
                      </a:r>
                      <a:endParaRPr lang="en-GB" sz="1600" cap="none" spc="0">
                        <a:solidFill>
                          <a:schemeClr val="tx1"/>
                        </a:solidFill>
                        <a:effectLst/>
                      </a:endParaRP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buNone/>
                      </a:pPr>
                      <a:r>
                        <a:rPr lang="en-GB" sz="1600" cap="none" spc="0">
                          <a:solidFill>
                            <a:schemeClr val="tx1"/>
                          </a:solidFill>
                          <a:effectLst/>
                        </a:rPr>
                        <a:t>Pupils with the most complex needs</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C0D0D"/>
                          </a:solidFill>
                          <a:effectLst/>
                          <a:uLnTx/>
                          <a:uFillTx/>
                          <a:latin typeface="+mn-lt"/>
                          <a:ea typeface="+mn-ea"/>
                          <a:cs typeface="+mn-cs"/>
                        </a:rPr>
                        <a:t>Children and young people receive specialist support through EHCP in a mainstream or a special setting, if they require provision set out in one of the new nationally defined Specialist Provision Packages. Support may be delivered through a ‘specialist base’.</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30599192"/>
                  </a:ext>
                </a:extLst>
              </a:tr>
            </a:tbl>
          </a:graphicData>
        </a:graphic>
      </p:graphicFrame>
      <p:sp>
        <p:nvSpPr>
          <p:cNvPr id="7" name="Isosceles Triangle 6" descr="The universal offer and layers of support.">
            <a:extLst>
              <a:ext uri="{FF2B5EF4-FFF2-40B4-BE49-F238E27FC236}">
                <a16:creationId xmlns:a16="http://schemas.microsoft.com/office/drawing/2014/main" id="{8222D924-5C90-67F0-FC5B-12D09345A503}"/>
              </a:ext>
            </a:extLst>
          </p:cNvPr>
          <p:cNvSpPr/>
          <p:nvPr/>
        </p:nvSpPr>
        <p:spPr>
          <a:xfrm rot="10800000">
            <a:off x="818557" y="2904066"/>
            <a:ext cx="1710268" cy="3244319"/>
          </a:xfrm>
          <a:prstGeom prst="triangle">
            <a:avLst>
              <a:gd name="adj" fmla="val 5058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lide Number Placeholder 5">
            <a:extLst>
              <a:ext uri="{FF2B5EF4-FFF2-40B4-BE49-F238E27FC236}">
                <a16:creationId xmlns:a16="http://schemas.microsoft.com/office/drawing/2014/main" id="{4BD71C15-A10B-D106-3EF7-6325CF17DB46}"/>
              </a:ext>
            </a:extLst>
          </p:cNvPr>
          <p:cNvSpPr>
            <a:spLocks noGrp="1"/>
          </p:cNvSpPr>
          <p:nvPr>
            <p:ph type="sldNum" sz="quarter" idx="12"/>
          </p:nvPr>
        </p:nvSpPr>
        <p:spPr>
          <a:xfrm>
            <a:off x="11017621" y="6172200"/>
            <a:ext cx="488580" cy="446400"/>
          </a:xfrm>
        </p:spPr>
        <p:txBody>
          <a:bodyPr anchor="ctr">
            <a:normAutofit/>
          </a:bodyPr>
          <a:lstStyle/>
          <a:p>
            <a:pPr marL="0" marR="0" lvl="0" indent="0" defTabSz="914400" rtl="0" eaLnBrk="1" fontAlgn="auto" latinLnBrk="0" hangingPunct="1">
              <a:spcBef>
                <a:spcPts val="0"/>
              </a:spcBef>
              <a:spcAft>
                <a:spcPts val="600"/>
              </a:spcAft>
              <a:buClrTx/>
              <a:buSzTx/>
              <a:buFontTx/>
              <a:buNone/>
              <a:tabLst/>
              <a:defRPr/>
            </a:pPr>
            <a:fld id="{BA634521-C80F-DA4F-BE98-7119B7CE3C87}" type="slidenum">
              <a:rPr kumimoji="0" lang="en-US" b="0" i="0" u="none" strike="noStrike" kern="1200" cap="none" spc="0" normalizeH="0" baseline="0" noProof="0" dirty="0" smtClean="0">
                <a:ln>
                  <a:noFill/>
                </a:ln>
                <a:effectLst/>
                <a:uLnTx/>
                <a:uFillTx/>
              </a:rPr>
              <a:pPr marL="0" marR="0" lvl="0" indent="0" defTabSz="914400" rtl="0" eaLnBrk="1" fontAlgn="auto" latinLnBrk="0" hangingPunct="1">
                <a:spcBef>
                  <a:spcPts val="0"/>
                </a:spcBef>
                <a:spcAft>
                  <a:spcPts val="600"/>
                </a:spcAft>
                <a:buClrTx/>
                <a:buSzTx/>
                <a:buFontTx/>
                <a:buNone/>
                <a:tabLst/>
                <a:defRPr/>
              </a:pPr>
              <a:t>24</a:t>
            </a:fld>
            <a:endParaRPr kumimoji="0" lang="en-US" b="0" i="0" u="none" strike="noStrike" kern="1200" cap="none" spc="0" normalizeH="0" baseline="0" noProof="0">
              <a:ln>
                <a:noFill/>
              </a:ln>
              <a:effectLst/>
              <a:uLnTx/>
              <a:uFillTx/>
            </a:endParaRPr>
          </a:p>
        </p:txBody>
      </p:sp>
    </p:spTree>
    <p:extLst>
      <p:ext uri="{BB962C8B-B14F-4D97-AF65-F5344CB8AC3E}">
        <p14:creationId xmlns:p14="http://schemas.microsoft.com/office/powerpoint/2010/main" val="984638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7082A05-9C7C-22FD-4790-38E567278F2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F04CDEF-8E04-6B9C-4611-B64B47668155}"/>
              </a:ext>
            </a:extLst>
          </p:cNvPr>
          <p:cNvSpPr>
            <a:spLocks noGrp="1"/>
          </p:cNvSpPr>
          <p:nvPr>
            <p:ph type="title"/>
          </p:nvPr>
        </p:nvSpPr>
        <p:spPr/>
        <p:txBody>
          <a:bodyPr/>
          <a:lstStyle/>
          <a:p>
            <a:r>
              <a:rPr lang="en-US"/>
              <a:t>Facilitation guidance – reflection options</a:t>
            </a:r>
          </a:p>
        </p:txBody>
      </p:sp>
      <p:sp>
        <p:nvSpPr>
          <p:cNvPr id="4" name="Text Placeholder 3">
            <a:extLst>
              <a:ext uri="{FF2B5EF4-FFF2-40B4-BE49-F238E27FC236}">
                <a16:creationId xmlns:a16="http://schemas.microsoft.com/office/drawing/2014/main" id="{D31A434E-AFE2-F639-7211-1DAC1883B4DA}"/>
              </a:ext>
            </a:extLst>
          </p:cNvPr>
          <p:cNvSpPr>
            <a:spLocks noGrp="1"/>
          </p:cNvSpPr>
          <p:nvPr>
            <p:ph type="body" sz="quarter" idx="10"/>
          </p:nvPr>
        </p:nvSpPr>
        <p:spPr>
          <a:xfrm>
            <a:off x="699718" y="2098674"/>
            <a:ext cx="10798112" cy="3257551"/>
          </a:xfrm>
        </p:spPr>
        <p:txBody>
          <a:bodyPr vert="horz" lIns="0" tIns="0" rIns="0" bIns="0" rtlCol="0" anchor="t">
            <a:noAutofit/>
          </a:bodyPr>
          <a:lstStyle/>
          <a:p>
            <a:pPr>
              <a:lnSpc>
                <a:spcPct val="100000"/>
              </a:lnSpc>
            </a:pPr>
            <a:r>
              <a:rPr lang="en-GB"/>
              <a:t>In this section we have looked at SEND reforms, there is an option at this point for some broader discussion regarding the reforms and your own context. </a:t>
            </a:r>
          </a:p>
          <a:p>
            <a:pPr lvl="0">
              <a:lnSpc>
                <a:spcPct val="100000"/>
              </a:lnSpc>
            </a:pPr>
            <a:r>
              <a:rPr lang="en-GB" b="1"/>
              <a:t>The following slides are hidden so that you can choose which activity to use</a:t>
            </a:r>
            <a:r>
              <a:rPr lang="en-GB"/>
              <a:t>. Remember to unhide the slide you choose before you start facilitating the session.</a:t>
            </a:r>
          </a:p>
          <a:p>
            <a:pPr lvl="0">
              <a:lnSpc>
                <a:spcPct val="100000"/>
              </a:lnSpc>
            </a:pPr>
            <a:r>
              <a:rPr lang="en-GB"/>
              <a:t>The reflection options are: </a:t>
            </a:r>
          </a:p>
          <a:p>
            <a:pPr marL="457200" indent="-457200">
              <a:lnSpc>
                <a:spcPct val="100000"/>
              </a:lnSpc>
              <a:buAutoNum type="arabicPeriod"/>
            </a:pPr>
            <a:r>
              <a:rPr lang="en-GB" b="1"/>
              <a:t>Reflecting on role of the teacher within the universal offer and layers of support.</a:t>
            </a:r>
          </a:p>
          <a:p>
            <a:pPr marL="457200" indent="-457200">
              <a:lnSpc>
                <a:spcPct val="100000"/>
              </a:lnSpc>
              <a:buAutoNum type="arabicPeriod"/>
            </a:pPr>
            <a:r>
              <a:rPr lang="en-GB" b="1"/>
              <a:t>Reflecting on the reforms and which feel most important within your context.</a:t>
            </a:r>
          </a:p>
          <a:p>
            <a:pPr lvl="0">
              <a:lnSpc>
                <a:spcPct val="100000"/>
              </a:lnSpc>
            </a:pPr>
            <a:endParaRPr lang="en-GB" sz="1800"/>
          </a:p>
          <a:p>
            <a:pPr lvl="0">
              <a:lnSpc>
                <a:spcPct val="100000"/>
              </a:lnSpc>
            </a:pPr>
            <a:endParaRPr lang="en-GB" sz="1800"/>
          </a:p>
          <a:p>
            <a:pPr>
              <a:lnSpc>
                <a:spcPct val="100000"/>
              </a:lnSpc>
            </a:pPr>
            <a:endParaRPr lang="en-GB"/>
          </a:p>
        </p:txBody>
      </p:sp>
      <p:sp>
        <p:nvSpPr>
          <p:cNvPr id="3" name="Slide Number Placeholder 2">
            <a:extLst>
              <a:ext uri="{FF2B5EF4-FFF2-40B4-BE49-F238E27FC236}">
                <a16:creationId xmlns:a16="http://schemas.microsoft.com/office/drawing/2014/main" id="{39AC5E8C-36F9-A576-4FBB-961B6DF7579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68471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9C684BB-F0B2-9DB9-EB7D-D0E2DD9C0C40}"/>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A1E41139-6E0A-6F97-7D60-3DBC3D8387F6}"/>
              </a:ext>
            </a:extLst>
          </p:cNvPr>
          <p:cNvSpPr>
            <a:spLocks noGrp="1"/>
          </p:cNvSpPr>
          <p:nvPr>
            <p:ph type="title"/>
          </p:nvPr>
        </p:nvSpPr>
        <p:spPr>
          <a:xfrm>
            <a:off x="1751798" y="-1063312"/>
            <a:ext cx="9757814" cy="1027112"/>
          </a:xfrm>
        </p:spPr>
        <p:txBody>
          <a:bodyPr/>
          <a:lstStyle/>
          <a:p>
            <a:r>
              <a:rPr lang="en-US">
                <a:latin typeface="Arial" panose="020B0604020202020204" pitchFamily="34" charset="0"/>
              </a:rPr>
              <a:t>Reflection on the universal offer and your role</a:t>
            </a:r>
            <a:endParaRPr lang="en-US"/>
          </a:p>
        </p:txBody>
      </p:sp>
      <p:sp>
        <p:nvSpPr>
          <p:cNvPr id="2" name="Title 4">
            <a:extLst>
              <a:ext uri="{FF2B5EF4-FFF2-40B4-BE49-F238E27FC236}">
                <a16:creationId xmlns:a16="http://schemas.microsoft.com/office/drawing/2014/main" id="{9CB4C0F1-EDA3-039D-BC2F-3C41D2E20C4F}"/>
              </a:ext>
            </a:extLst>
          </p:cNvPr>
          <p:cNvSpPr txBox="1">
            <a:spLocks/>
          </p:cNvSpPr>
          <p:nvPr/>
        </p:nvSpPr>
        <p:spPr>
          <a:xfrm>
            <a:off x="1751798" y="683487"/>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pic>
        <p:nvPicPr>
          <p:cNvPr id="10" name="Picture 9">
            <a:extLst>
              <a:ext uri="{FF2B5EF4-FFF2-40B4-BE49-F238E27FC236}">
                <a16:creationId xmlns:a16="http://schemas.microsoft.com/office/drawing/2014/main" id="{62574323-830E-5FC8-B78F-19C3E75DAF0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8" name="Text Placeholder 7">
            <a:extLst>
              <a:ext uri="{FF2B5EF4-FFF2-40B4-BE49-F238E27FC236}">
                <a16:creationId xmlns:a16="http://schemas.microsoft.com/office/drawing/2014/main" id="{BC1E5536-619A-729D-2FF2-FC12E81E9E1A}"/>
              </a:ext>
            </a:extLst>
          </p:cNvPr>
          <p:cNvSpPr>
            <a:spLocks noGrp="1"/>
          </p:cNvSpPr>
          <p:nvPr>
            <p:ph type="body" sz="quarter" idx="10"/>
          </p:nvPr>
        </p:nvSpPr>
        <p:spPr>
          <a:xfrm>
            <a:off x="700649" y="2922028"/>
            <a:ext cx="9757814" cy="2659062"/>
          </a:xfrm>
        </p:spPr>
        <p:txBody>
          <a:bodyPr/>
          <a:lstStyle/>
          <a:p>
            <a:pPr marL="342900" indent="-342900" fontAlgn="t">
              <a:lnSpc>
                <a:spcPct val="100000"/>
              </a:lnSpc>
              <a:buClr>
                <a:srgbClr val="1D70B8"/>
              </a:buClr>
              <a:buFont typeface="Arial" panose="020B0604020202020204" pitchFamily="34" charset="0"/>
              <a:buChar char="&gt;"/>
            </a:pPr>
            <a:r>
              <a:rPr lang="en-GB"/>
              <a:t>What is meant by the universal offer and layers of support?</a:t>
            </a:r>
          </a:p>
          <a:p>
            <a:pPr marL="342900" indent="-342900" fontAlgn="t">
              <a:lnSpc>
                <a:spcPct val="100000"/>
              </a:lnSpc>
              <a:buClr>
                <a:srgbClr val="1D70B8"/>
              </a:buClr>
              <a:buFont typeface="Arial" panose="020B0604020202020204" pitchFamily="34" charset="0"/>
              <a:buChar char="&gt;"/>
            </a:pPr>
            <a:r>
              <a:rPr lang="en-GB"/>
              <a:t>What does this mean for you in your role?</a:t>
            </a:r>
          </a:p>
          <a:p>
            <a:pPr marL="342900" indent="-342900" fontAlgn="t">
              <a:lnSpc>
                <a:spcPct val="100000"/>
              </a:lnSpc>
              <a:buClr>
                <a:srgbClr val="1D70B8"/>
              </a:buClr>
              <a:buFont typeface="Arial" panose="020B0604020202020204" pitchFamily="34" charset="0"/>
              <a:buChar char="&gt;"/>
            </a:pPr>
            <a:endParaRPr lang="en-GB"/>
          </a:p>
        </p:txBody>
      </p:sp>
      <p:sp>
        <p:nvSpPr>
          <p:cNvPr id="5" name="Slide Number Placeholder 4">
            <a:extLst>
              <a:ext uri="{FF2B5EF4-FFF2-40B4-BE49-F238E27FC236}">
                <a16:creationId xmlns:a16="http://schemas.microsoft.com/office/drawing/2014/main" id="{C6F72631-A75A-38BB-32DA-AB529EB9E4E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2874903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8C1880D-B451-B094-DD5C-C2C5A7D1CD7A}"/>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3E8A0731-06EF-5105-A0E5-602F6840160F}"/>
              </a:ext>
            </a:extLst>
          </p:cNvPr>
          <p:cNvSpPr>
            <a:spLocks noGrp="1"/>
          </p:cNvSpPr>
          <p:nvPr>
            <p:ph type="title"/>
          </p:nvPr>
        </p:nvSpPr>
        <p:spPr>
          <a:xfrm>
            <a:off x="1748387" y="-1041498"/>
            <a:ext cx="9757814" cy="1027112"/>
          </a:xfrm>
        </p:spPr>
        <p:txBody>
          <a:bodyPr/>
          <a:lstStyle/>
          <a:p>
            <a:r>
              <a:rPr lang="en-US">
                <a:latin typeface="Arial" panose="020B0604020202020204" pitchFamily="34" charset="0"/>
              </a:rPr>
              <a:t>Reflection on national challenges and the reforms</a:t>
            </a:r>
            <a:endParaRPr lang="en-US"/>
          </a:p>
        </p:txBody>
      </p:sp>
      <p:sp>
        <p:nvSpPr>
          <p:cNvPr id="2" name="Title 4">
            <a:extLst>
              <a:ext uri="{FF2B5EF4-FFF2-40B4-BE49-F238E27FC236}">
                <a16:creationId xmlns:a16="http://schemas.microsoft.com/office/drawing/2014/main" id="{420F9808-5566-BC25-A274-C3C4AB7E58A1}"/>
              </a:ext>
            </a:extLst>
          </p:cNvPr>
          <p:cNvSpPr txBox="1">
            <a:spLocks/>
          </p:cNvSpPr>
          <p:nvPr/>
        </p:nvSpPr>
        <p:spPr>
          <a:xfrm>
            <a:off x="1751798" y="683487"/>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pic>
        <p:nvPicPr>
          <p:cNvPr id="10" name="Picture 9">
            <a:extLst>
              <a:ext uri="{FF2B5EF4-FFF2-40B4-BE49-F238E27FC236}">
                <a16:creationId xmlns:a16="http://schemas.microsoft.com/office/drawing/2014/main" id="{87925AE8-90A7-24F3-60B0-FEEFA4237F4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8" name="Text Placeholder 7">
            <a:extLst>
              <a:ext uri="{FF2B5EF4-FFF2-40B4-BE49-F238E27FC236}">
                <a16:creationId xmlns:a16="http://schemas.microsoft.com/office/drawing/2014/main" id="{1EA15478-214D-665B-38D8-A08C4F369EC9}"/>
              </a:ext>
            </a:extLst>
          </p:cNvPr>
          <p:cNvSpPr>
            <a:spLocks noGrp="1"/>
          </p:cNvSpPr>
          <p:nvPr>
            <p:ph type="body" sz="quarter" idx="10"/>
          </p:nvPr>
        </p:nvSpPr>
        <p:spPr>
          <a:xfrm>
            <a:off x="694765" y="2922028"/>
            <a:ext cx="10792983" cy="2659062"/>
          </a:xfrm>
        </p:spPr>
        <p:txBody>
          <a:bodyPr/>
          <a:lstStyle/>
          <a:p>
            <a:pPr marL="342900" indent="-342900" fontAlgn="t">
              <a:lnSpc>
                <a:spcPct val="100000"/>
              </a:lnSpc>
              <a:buClr>
                <a:srgbClr val="1D70B8"/>
              </a:buClr>
              <a:buFont typeface="Arial" panose="020B0604020202020204" pitchFamily="34" charset="0"/>
              <a:buChar char="&gt;"/>
            </a:pPr>
            <a:r>
              <a:rPr lang="en-GB"/>
              <a:t>Do the national challenges discussed align with your own experiences?</a:t>
            </a:r>
          </a:p>
          <a:p>
            <a:pPr marL="342900" indent="-342900" fontAlgn="t">
              <a:lnSpc>
                <a:spcPct val="100000"/>
              </a:lnSpc>
              <a:buClr>
                <a:srgbClr val="1D70B8"/>
              </a:buClr>
              <a:buFont typeface="Arial" panose="020B0604020202020204" pitchFamily="34" charset="0"/>
              <a:buChar char="&gt;"/>
            </a:pPr>
            <a:r>
              <a:rPr lang="en-GB"/>
              <a:t>Which reforms strike you as especially important in our context?</a:t>
            </a:r>
          </a:p>
          <a:p>
            <a:pPr marL="342900" indent="-342900" fontAlgn="t">
              <a:lnSpc>
                <a:spcPct val="100000"/>
              </a:lnSpc>
              <a:buClr>
                <a:srgbClr val="1D70B8"/>
              </a:buClr>
              <a:buFont typeface="Arial" panose="020B0604020202020204" pitchFamily="34" charset="0"/>
              <a:buChar char="&gt;"/>
            </a:pPr>
            <a:endParaRPr lang="en-GB"/>
          </a:p>
        </p:txBody>
      </p:sp>
      <p:sp>
        <p:nvSpPr>
          <p:cNvPr id="5" name="Slide Number Placeholder 4">
            <a:extLst>
              <a:ext uri="{FF2B5EF4-FFF2-40B4-BE49-F238E27FC236}">
                <a16:creationId xmlns:a16="http://schemas.microsoft.com/office/drawing/2014/main" id="{C7A636CA-38BC-02CC-F001-860124C7082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42136533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3FDA0-5A37-3D1A-3513-F82FDAAE23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FAF82A-C861-767F-2802-D0C46C3C7708}"/>
              </a:ext>
            </a:extLst>
          </p:cNvPr>
          <p:cNvSpPr>
            <a:spLocks noGrp="1"/>
          </p:cNvSpPr>
          <p:nvPr>
            <p:ph type="title"/>
          </p:nvPr>
        </p:nvSpPr>
        <p:spPr>
          <a:xfrm>
            <a:off x="709612" y="-1027112"/>
            <a:ext cx="10800000" cy="1027112"/>
          </a:xfrm>
        </p:spPr>
        <p:txBody>
          <a:bodyPr vert="horz" lIns="0" tIns="0" rIns="0" bIns="0" rtlCol="0" anchor="b" anchorCtr="0">
            <a:noAutofit/>
          </a:bodyPr>
          <a:lstStyle/>
          <a:p>
            <a:r>
              <a:rPr lang="en-GB"/>
              <a:t>Introducing the ‘What is inclusion?’ section</a:t>
            </a:r>
          </a:p>
        </p:txBody>
      </p:sp>
      <p:sp>
        <p:nvSpPr>
          <p:cNvPr id="3" name="Text Placeholder 2">
            <a:extLst>
              <a:ext uri="{FF2B5EF4-FFF2-40B4-BE49-F238E27FC236}">
                <a16:creationId xmlns:a16="http://schemas.microsoft.com/office/drawing/2014/main" id="{77DC27CA-AB6C-45E5-334D-398D02755916}"/>
              </a:ext>
            </a:extLst>
          </p:cNvPr>
          <p:cNvSpPr txBox="1">
            <a:spLocks/>
          </p:cNvSpPr>
          <p:nvPr/>
        </p:nvSpPr>
        <p:spPr>
          <a:xfrm>
            <a:off x="702469" y="1302496"/>
            <a:ext cx="10805224" cy="741856"/>
          </a:xfrm>
          <a:prstGeom prst="rect">
            <a:avLst/>
          </a:prstGeom>
          <a:solidFill>
            <a:srgbClr val="FFFFFF"/>
          </a:solidFill>
          <a:ln w="28575">
            <a:solidFill>
              <a:schemeClr val="tx2"/>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Introduction</a:t>
            </a:r>
          </a:p>
        </p:txBody>
      </p:sp>
      <p:sp>
        <p:nvSpPr>
          <p:cNvPr id="12" name="Text Placeholder 3">
            <a:extLst>
              <a:ext uri="{FF2B5EF4-FFF2-40B4-BE49-F238E27FC236}">
                <a16:creationId xmlns:a16="http://schemas.microsoft.com/office/drawing/2014/main" id="{E7E6608D-0286-4CC4-8593-DC8D60250212}"/>
              </a:ext>
            </a:extLst>
          </p:cNvPr>
          <p:cNvSpPr txBox="1">
            <a:spLocks/>
          </p:cNvSpPr>
          <p:nvPr/>
        </p:nvSpPr>
        <p:spPr>
          <a:xfrm>
            <a:off x="702469" y="2207545"/>
            <a:ext cx="10805224" cy="741856"/>
          </a:xfrm>
          <a:prstGeom prst="rect">
            <a:avLst/>
          </a:prstGeom>
          <a:solidFill>
            <a:schemeClr val="bg1"/>
          </a:solid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Why have the SEND reforms been introduced?</a:t>
            </a:r>
          </a:p>
        </p:txBody>
      </p:sp>
      <p:sp>
        <p:nvSpPr>
          <p:cNvPr id="14" name="Text Placeholder 4">
            <a:extLst>
              <a:ext uri="{FF2B5EF4-FFF2-40B4-BE49-F238E27FC236}">
                <a16:creationId xmlns:a16="http://schemas.microsoft.com/office/drawing/2014/main" id="{380288D5-E7AB-C28B-C5A9-DB96D11D66D0}"/>
              </a:ext>
            </a:extLst>
          </p:cNvPr>
          <p:cNvSpPr txBox="1">
            <a:spLocks/>
          </p:cNvSpPr>
          <p:nvPr/>
        </p:nvSpPr>
        <p:spPr>
          <a:xfrm>
            <a:off x="700976" y="3117357"/>
            <a:ext cx="10805225" cy="741856"/>
          </a:xfrm>
          <a:prstGeom prst="rect">
            <a:avLst/>
          </a:prstGeom>
          <a:solidFill>
            <a:schemeClr val="accent1">
              <a:lumMod val="20000"/>
              <a:lumOff val="80000"/>
            </a:schemeClr>
          </a:solidFill>
          <a:ln w="28575">
            <a:solidFill>
              <a:schemeClr val="accent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What is inclusion?</a:t>
            </a:r>
          </a:p>
        </p:txBody>
      </p:sp>
      <p:sp>
        <p:nvSpPr>
          <p:cNvPr id="5" name="Text Placeholder 4">
            <a:extLst>
              <a:ext uri="{FF2B5EF4-FFF2-40B4-BE49-F238E27FC236}">
                <a16:creationId xmlns:a16="http://schemas.microsoft.com/office/drawing/2014/main" id="{72464935-6AF2-CDEB-E61A-4B41AEA8D338}"/>
              </a:ext>
            </a:extLst>
          </p:cNvPr>
          <p:cNvSpPr txBox="1">
            <a:spLocks/>
          </p:cNvSpPr>
          <p:nvPr/>
        </p:nvSpPr>
        <p:spPr>
          <a:xfrm>
            <a:off x="700976" y="4022406"/>
            <a:ext cx="10805225"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Reflections</a:t>
            </a:r>
          </a:p>
        </p:txBody>
      </p:sp>
      <p:sp>
        <p:nvSpPr>
          <p:cNvPr id="6" name="Slide Number Placeholder 5">
            <a:extLst>
              <a:ext uri="{FF2B5EF4-FFF2-40B4-BE49-F238E27FC236}">
                <a16:creationId xmlns:a16="http://schemas.microsoft.com/office/drawing/2014/main" id="{3D5D85A1-B95D-E297-5F65-E99298F426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056054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CB2B6-FC4D-6FBE-52E9-323064325D8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44F649B-4198-5941-9416-0F49B0638677}"/>
              </a:ext>
            </a:extLst>
          </p:cNvPr>
          <p:cNvSpPr>
            <a:spLocks noGrp="1"/>
          </p:cNvSpPr>
          <p:nvPr>
            <p:ph type="title"/>
          </p:nvPr>
        </p:nvSpPr>
        <p:spPr/>
        <p:txBody>
          <a:bodyPr/>
          <a:lstStyle/>
          <a:p>
            <a:r>
              <a:rPr lang="en-GB"/>
              <a:t>What is inclusion?</a:t>
            </a:r>
          </a:p>
        </p:txBody>
      </p:sp>
      <p:sp>
        <p:nvSpPr>
          <p:cNvPr id="8" name="TextBox 7">
            <a:extLst>
              <a:ext uri="{FF2B5EF4-FFF2-40B4-BE49-F238E27FC236}">
                <a16:creationId xmlns:a16="http://schemas.microsoft.com/office/drawing/2014/main" id="{64AEB5BF-6A36-52D5-7FC3-132BB19CA782}"/>
              </a:ext>
            </a:extLst>
          </p:cNvPr>
          <p:cNvSpPr txBox="1"/>
          <p:nvPr/>
        </p:nvSpPr>
        <p:spPr>
          <a:xfrm>
            <a:off x="593165" y="1739740"/>
            <a:ext cx="1043341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C0D0D"/>
                </a:solidFill>
                <a:effectLst/>
                <a:uLnTx/>
                <a:uFillTx/>
                <a:latin typeface="Arial" panose="020B0604020202020204"/>
                <a:ea typeface="+mn-ea"/>
                <a:cs typeface="+mn-cs"/>
              </a:rPr>
              <a:t>Inclusion in mainstream education means all staff supporting the learning, wellbeing, and safety needs of every child so they belong, achieve, and thrive.</a:t>
            </a:r>
          </a:p>
        </p:txBody>
      </p:sp>
      <p:sp>
        <p:nvSpPr>
          <p:cNvPr id="3" name="Text Placeholder 2">
            <a:extLst>
              <a:ext uri="{FF2B5EF4-FFF2-40B4-BE49-F238E27FC236}">
                <a16:creationId xmlns:a16="http://schemas.microsoft.com/office/drawing/2014/main" id="{BA64956A-A7CA-0BF4-BDAA-F0E915D4FAA1}"/>
              </a:ext>
            </a:extLst>
          </p:cNvPr>
          <p:cNvSpPr>
            <a:spLocks noGrp="1"/>
          </p:cNvSpPr>
          <p:nvPr>
            <p:ph type="body" sz="quarter" idx="10"/>
          </p:nvPr>
        </p:nvSpPr>
        <p:spPr>
          <a:xfrm>
            <a:off x="718575" y="2734235"/>
            <a:ext cx="9920290" cy="813699"/>
          </a:xfrm>
        </p:spPr>
        <p:txBody>
          <a:bodyPr/>
          <a:lstStyle/>
          <a:p>
            <a:pPr>
              <a:buClr>
                <a:srgbClr val="006FB7"/>
              </a:buClr>
            </a:pPr>
            <a:r>
              <a:rPr lang="en-GB"/>
              <a:t>The Department for Education (2026e) suggests 7 principles of inclusion:</a:t>
            </a:r>
          </a:p>
        </p:txBody>
      </p:sp>
      <p:sp>
        <p:nvSpPr>
          <p:cNvPr id="11" name="Text Placeholder 2">
            <a:extLst>
              <a:ext uri="{FF2B5EF4-FFF2-40B4-BE49-F238E27FC236}">
                <a16:creationId xmlns:a16="http://schemas.microsoft.com/office/drawing/2014/main" id="{8DA74966-8AE1-30E9-0597-B995A854C8DA}"/>
              </a:ext>
            </a:extLst>
          </p:cNvPr>
          <p:cNvSpPr txBox="1">
            <a:spLocks/>
          </p:cNvSpPr>
          <p:nvPr/>
        </p:nvSpPr>
        <p:spPr>
          <a:xfrm>
            <a:off x="718575" y="3182464"/>
            <a:ext cx="10308009" cy="446401"/>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Clr>
                <a:srgbClr val="006FB7"/>
              </a:buClr>
              <a:buFont typeface="Arial" panose="020B0604020202020204" pitchFamily="34" charset="0"/>
              <a:buChar char="&gt;"/>
            </a:pPr>
            <a:r>
              <a:rPr lang="en-GB">
                <a:solidFill>
                  <a:srgbClr val="0C0D0D"/>
                </a:solidFill>
                <a:latin typeface="Arial" panose="020B0604020202020204"/>
                <a:cs typeface="Arial" panose="020B0604020202020204" pitchFamily="34" charset="0"/>
              </a:rPr>
              <a:t>ambitious leadership and governance that embeds inclusion</a:t>
            </a: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a:p>
            <a:pPr marL="342900" marR="0" lvl="0" indent="-342900" algn="l" defTabSz="914400" rtl="0" eaLnBrk="1" fontAlgn="auto" latinLnBrk="0" hangingPunct="1">
              <a:lnSpc>
                <a:spcPct val="110000"/>
              </a:lnSpc>
              <a:spcBef>
                <a:spcPts val="0"/>
              </a:spcBef>
              <a:spcAft>
                <a:spcPts val="1300"/>
              </a:spcAft>
              <a:buClr>
                <a:srgbClr val="006FB7"/>
              </a:buClr>
              <a:buSzTx/>
              <a:buFont typeface="Arial" panose="020B0604020202020204" pitchFamily="34" charset="0"/>
              <a:buChar char="&gt;"/>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sp>
        <p:nvSpPr>
          <p:cNvPr id="12" name="Text Placeholder 2">
            <a:extLst>
              <a:ext uri="{FF2B5EF4-FFF2-40B4-BE49-F238E27FC236}">
                <a16:creationId xmlns:a16="http://schemas.microsoft.com/office/drawing/2014/main" id="{5C572C50-D355-616C-1FD0-77A7828E00BD}"/>
              </a:ext>
            </a:extLst>
          </p:cNvPr>
          <p:cNvSpPr txBox="1">
            <a:spLocks/>
          </p:cNvSpPr>
          <p:nvPr/>
        </p:nvSpPr>
        <p:spPr>
          <a:xfrm>
            <a:off x="718575" y="3628865"/>
            <a:ext cx="10308009" cy="425865"/>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Clr>
                <a:srgbClr val="006FB7"/>
              </a:buClr>
              <a:buFont typeface="Arial" panose="020B0604020202020204" pitchFamily="34" charset="0"/>
              <a:buChar char="&gt;"/>
            </a:pPr>
            <a:r>
              <a:rPr lang="en-GB">
                <a:solidFill>
                  <a:srgbClr val="0C0D0D"/>
                </a:solidFill>
                <a:latin typeface="Arial" panose="020B0604020202020204"/>
                <a:cs typeface="Arial" panose="020B0604020202020204" pitchFamily="34" charset="0"/>
              </a:rPr>
              <a:t>evidence-based support prioritising early intervention</a:t>
            </a: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a:p>
            <a:pPr marR="0" lvl="0" algn="l" defTabSz="914400" rtl="0" eaLnBrk="1" fontAlgn="auto" latinLnBrk="0" hangingPunct="1">
              <a:lnSpc>
                <a:spcPct val="110000"/>
              </a:lnSpc>
              <a:spcBef>
                <a:spcPts val="0"/>
              </a:spcBef>
              <a:spcAft>
                <a:spcPts val="1300"/>
              </a:spcAft>
              <a:buClr>
                <a:srgbClr val="006FB7"/>
              </a:buClr>
              <a:buSzTx/>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sp>
        <p:nvSpPr>
          <p:cNvPr id="2" name="Text Placeholder 2">
            <a:extLst>
              <a:ext uri="{FF2B5EF4-FFF2-40B4-BE49-F238E27FC236}">
                <a16:creationId xmlns:a16="http://schemas.microsoft.com/office/drawing/2014/main" id="{6BCA69A1-1DC6-E937-DA9E-8DC0A3C5211B}"/>
              </a:ext>
            </a:extLst>
          </p:cNvPr>
          <p:cNvSpPr txBox="1">
            <a:spLocks/>
          </p:cNvSpPr>
          <p:nvPr/>
        </p:nvSpPr>
        <p:spPr>
          <a:xfrm>
            <a:off x="718575" y="4054730"/>
            <a:ext cx="10308009" cy="446401"/>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Clr>
                <a:srgbClr val="006FB7"/>
              </a:buClr>
              <a:buFont typeface="Arial" panose="020B0604020202020204" pitchFamily="34" charset="0"/>
              <a:buChar char="&gt;"/>
            </a:pPr>
            <a:r>
              <a:rPr lang="en-GB">
                <a:solidFill>
                  <a:srgbClr val="0C0D0D"/>
                </a:solidFill>
                <a:latin typeface="Arial" panose="020B0604020202020204"/>
                <a:cs typeface="Arial" panose="020B0604020202020204" pitchFamily="34" charset="0"/>
              </a:rPr>
              <a:t>high-quality inclusive teaching with curriculum designed for all pupils</a:t>
            </a:r>
          </a:p>
          <a:p>
            <a:pPr marL="342900" marR="0" lvl="0" indent="-342900" algn="l" defTabSz="914400" rtl="0" eaLnBrk="1" fontAlgn="auto" latinLnBrk="0" hangingPunct="1">
              <a:lnSpc>
                <a:spcPct val="110000"/>
              </a:lnSpc>
              <a:spcBef>
                <a:spcPts val="0"/>
              </a:spcBef>
              <a:spcAft>
                <a:spcPts val="1300"/>
              </a:spcAft>
              <a:buClr>
                <a:srgbClr val="006FB7"/>
              </a:buClr>
              <a:buSzTx/>
              <a:buFont typeface="Arial" panose="020B0604020202020204" pitchFamily="34" charset="0"/>
              <a:buChar char="&gt;"/>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sp>
        <p:nvSpPr>
          <p:cNvPr id="6" name="Text Placeholder 2">
            <a:extLst>
              <a:ext uri="{FF2B5EF4-FFF2-40B4-BE49-F238E27FC236}">
                <a16:creationId xmlns:a16="http://schemas.microsoft.com/office/drawing/2014/main" id="{F45A318E-969F-CCAF-BE51-0E040B5806B7}"/>
              </a:ext>
            </a:extLst>
          </p:cNvPr>
          <p:cNvSpPr txBox="1">
            <a:spLocks/>
          </p:cNvSpPr>
          <p:nvPr/>
        </p:nvSpPr>
        <p:spPr>
          <a:xfrm>
            <a:off x="718575" y="4501131"/>
            <a:ext cx="10308009" cy="446400"/>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Clr>
                <a:srgbClr val="006FB7"/>
              </a:buClr>
              <a:buFont typeface="Arial" panose="020B0604020202020204" pitchFamily="34" charset="0"/>
              <a:buChar char="&gt;"/>
            </a:pPr>
            <a:r>
              <a:rPr lang="en-GB">
                <a:solidFill>
                  <a:srgbClr val="0C0D0D"/>
                </a:solidFill>
                <a:latin typeface="Arial" panose="020B0604020202020204"/>
                <a:cs typeface="Arial" panose="020B0604020202020204" pitchFamily="34" charset="0"/>
              </a:rPr>
              <a:t>enriching provision beyond the classroom that all children can access</a:t>
            </a:r>
          </a:p>
          <a:p>
            <a:pPr marL="342900" marR="0" lvl="0" indent="-342900" algn="l" defTabSz="914400" rtl="0" eaLnBrk="1" fontAlgn="auto" latinLnBrk="0" hangingPunct="1">
              <a:lnSpc>
                <a:spcPct val="110000"/>
              </a:lnSpc>
              <a:spcBef>
                <a:spcPts val="0"/>
              </a:spcBef>
              <a:spcAft>
                <a:spcPts val="1300"/>
              </a:spcAft>
              <a:buClr>
                <a:srgbClr val="006FB7"/>
              </a:buClr>
              <a:buSzTx/>
              <a:buFont typeface="Arial" panose="020B0604020202020204" pitchFamily="34" charset="0"/>
              <a:buChar char="&gt;"/>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sp>
        <p:nvSpPr>
          <p:cNvPr id="9" name="Text Placeholder 2">
            <a:extLst>
              <a:ext uri="{FF2B5EF4-FFF2-40B4-BE49-F238E27FC236}">
                <a16:creationId xmlns:a16="http://schemas.microsoft.com/office/drawing/2014/main" id="{DD0B3CAA-D765-9E9C-4745-B01816F92E5C}"/>
              </a:ext>
            </a:extLst>
          </p:cNvPr>
          <p:cNvSpPr txBox="1">
            <a:spLocks/>
          </p:cNvSpPr>
          <p:nvPr/>
        </p:nvSpPr>
        <p:spPr>
          <a:xfrm>
            <a:off x="718575" y="4947531"/>
            <a:ext cx="10308009" cy="446401"/>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Clr>
                <a:srgbClr val="006FB7"/>
              </a:buClr>
              <a:buFont typeface="Arial" panose="020B0604020202020204" pitchFamily="34" charset="0"/>
              <a:buChar char="&gt;"/>
            </a:pPr>
            <a:r>
              <a:rPr lang="en-GB">
                <a:solidFill>
                  <a:srgbClr val="0C0D0D"/>
                </a:solidFill>
                <a:latin typeface="Arial" panose="020B0604020202020204"/>
                <a:cs typeface="Arial" panose="020B0604020202020204" pitchFamily="34" charset="0"/>
              </a:rPr>
              <a:t>a safe, respectful culture fostering belonging, attendance, and participation in learning</a:t>
            </a:r>
          </a:p>
          <a:p>
            <a:pPr marL="342900" marR="0" lvl="0" indent="-342900" algn="l" defTabSz="914400" rtl="0" eaLnBrk="1" fontAlgn="auto" latinLnBrk="0" hangingPunct="1">
              <a:lnSpc>
                <a:spcPct val="110000"/>
              </a:lnSpc>
              <a:spcBef>
                <a:spcPts val="0"/>
              </a:spcBef>
              <a:spcAft>
                <a:spcPts val="1300"/>
              </a:spcAft>
              <a:buClr>
                <a:srgbClr val="006FB7"/>
              </a:buClr>
              <a:buSzTx/>
              <a:buFont typeface="Arial" panose="020B0604020202020204" pitchFamily="34" charset="0"/>
              <a:buChar char="&gt;"/>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sp>
        <p:nvSpPr>
          <p:cNvPr id="10" name="Text Placeholder 2">
            <a:extLst>
              <a:ext uri="{FF2B5EF4-FFF2-40B4-BE49-F238E27FC236}">
                <a16:creationId xmlns:a16="http://schemas.microsoft.com/office/drawing/2014/main" id="{4C7CF53B-8FE7-ADC3-2F2D-0FFF0D2DB5F3}"/>
              </a:ext>
            </a:extLst>
          </p:cNvPr>
          <p:cNvSpPr txBox="1">
            <a:spLocks/>
          </p:cNvSpPr>
          <p:nvPr/>
        </p:nvSpPr>
        <p:spPr>
          <a:xfrm>
            <a:off x="718575" y="5393932"/>
            <a:ext cx="10308009" cy="446400"/>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Clr>
                <a:srgbClr val="006FB7"/>
              </a:buClr>
              <a:buFont typeface="Arial" panose="020B0604020202020204" pitchFamily="34" charset="0"/>
              <a:buChar char="&gt;"/>
            </a:pPr>
            <a:r>
              <a:rPr lang="en-GB">
                <a:solidFill>
                  <a:srgbClr val="0C0D0D"/>
                </a:solidFill>
                <a:latin typeface="Arial" panose="020B0604020202020204"/>
                <a:cs typeface="Arial" panose="020B0604020202020204" pitchFamily="34" charset="0"/>
              </a:rPr>
              <a:t>strong partnerships with families and wider services</a:t>
            </a:r>
          </a:p>
          <a:p>
            <a:pPr marL="342900" marR="0" lvl="0" indent="-342900" algn="l" defTabSz="914400" rtl="0" eaLnBrk="1" fontAlgn="auto" latinLnBrk="0" hangingPunct="1">
              <a:lnSpc>
                <a:spcPct val="110000"/>
              </a:lnSpc>
              <a:spcBef>
                <a:spcPts val="0"/>
              </a:spcBef>
              <a:spcAft>
                <a:spcPts val="1300"/>
              </a:spcAft>
              <a:buClr>
                <a:srgbClr val="006FB7"/>
              </a:buClr>
              <a:buSzTx/>
              <a:buFont typeface="Arial" panose="020B0604020202020204" pitchFamily="34" charset="0"/>
              <a:buChar char="&gt;"/>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sp>
        <p:nvSpPr>
          <p:cNvPr id="13" name="Text Placeholder 2">
            <a:extLst>
              <a:ext uri="{FF2B5EF4-FFF2-40B4-BE49-F238E27FC236}">
                <a16:creationId xmlns:a16="http://schemas.microsoft.com/office/drawing/2014/main" id="{5CC8B197-731A-289B-4883-15A108BFEE3E}"/>
              </a:ext>
            </a:extLst>
          </p:cNvPr>
          <p:cNvSpPr txBox="1">
            <a:spLocks/>
          </p:cNvSpPr>
          <p:nvPr/>
        </p:nvSpPr>
        <p:spPr>
          <a:xfrm>
            <a:off x="718575" y="5840332"/>
            <a:ext cx="10308009" cy="446400"/>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Clr>
                <a:srgbClr val="006FB7"/>
              </a:buClr>
              <a:buFont typeface="Arial" panose="020B0604020202020204" pitchFamily="34" charset="0"/>
              <a:buChar char="&gt;"/>
            </a:pPr>
            <a:r>
              <a:rPr lang="en-GB">
                <a:solidFill>
                  <a:srgbClr val="0C0D0D"/>
                </a:solidFill>
                <a:latin typeface="Arial" panose="020B0604020202020204"/>
                <a:cs typeface="Arial" panose="020B0604020202020204" pitchFamily="34" charset="0"/>
              </a:rPr>
              <a:t>inclusive environments with continuous improvements to accessibility</a:t>
            </a:r>
          </a:p>
          <a:p>
            <a:pPr marL="342900" marR="0" lvl="0" indent="-342900" algn="l" defTabSz="914400" rtl="0" eaLnBrk="1" fontAlgn="auto" latinLnBrk="0" hangingPunct="1">
              <a:lnSpc>
                <a:spcPct val="110000"/>
              </a:lnSpc>
              <a:spcBef>
                <a:spcPts val="0"/>
              </a:spcBef>
              <a:spcAft>
                <a:spcPts val="1300"/>
              </a:spcAft>
              <a:buClr>
                <a:srgbClr val="006FB7"/>
              </a:buClr>
              <a:buSzTx/>
              <a:buFont typeface="Arial" panose="020B0604020202020204" pitchFamily="34" charset="0"/>
              <a:buChar char="&gt;"/>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sp>
        <p:nvSpPr>
          <p:cNvPr id="5" name="Slide Number Placeholder 4">
            <a:extLst>
              <a:ext uri="{FF2B5EF4-FFF2-40B4-BE49-F238E27FC236}">
                <a16:creationId xmlns:a16="http://schemas.microsoft.com/office/drawing/2014/main" id="{D42CCDF8-31C8-1762-5FB9-887C1112AA6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2798482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p:bldP spid="12" grpId="0"/>
      <p:bldP spid="2" grpId="0"/>
      <p:bldP spid="6" grpId="0"/>
      <p:bldP spid="9" grpId="0"/>
      <p:bldP spid="10" grpId="0"/>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00E77-EA09-E267-725E-16B35823946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4786A22-FE2E-ED97-A581-9BE196FAF7C4}"/>
              </a:ext>
            </a:extLst>
          </p:cNvPr>
          <p:cNvSpPr>
            <a:spLocks noGrp="1"/>
          </p:cNvSpPr>
          <p:nvPr>
            <p:ph type="title"/>
          </p:nvPr>
        </p:nvSpPr>
        <p:spPr/>
        <p:txBody>
          <a:bodyPr/>
          <a:lstStyle/>
          <a:p>
            <a:r>
              <a:rPr lang="en-GB"/>
              <a:t>Inclusion</a:t>
            </a:r>
          </a:p>
        </p:txBody>
      </p:sp>
      <p:grpSp>
        <p:nvGrpSpPr>
          <p:cNvPr id="2" name="Group 1" descr="The interconnection between academic outcomes, personal development and wellbeing, and citizenship.">
            <a:extLst>
              <a:ext uri="{FF2B5EF4-FFF2-40B4-BE49-F238E27FC236}">
                <a16:creationId xmlns:a16="http://schemas.microsoft.com/office/drawing/2014/main" id="{8A5D5901-84F2-B400-838F-5D4DEABC1390}"/>
              </a:ext>
            </a:extLst>
          </p:cNvPr>
          <p:cNvGrpSpPr/>
          <p:nvPr/>
        </p:nvGrpSpPr>
        <p:grpSpPr>
          <a:xfrm>
            <a:off x="2862473" y="403196"/>
            <a:ext cx="6467054" cy="5612014"/>
            <a:chOff x="1741999" y="-1276297"/>
            <a:chExt cx="8829090" cy="7890142"/>
          </a:xfrm>
        </p:grpSpPr>
        <p:sp>
          <p:nvSpPr>
            <p:cNvPr id="3" name="Oval 2">
              <a:extLst>
                <a:ext uri="{FF2B5EF4-FFF2-40B4-BE49-F238E27FC236}">
                  <a16:creationId xmlns:a16="http://schemas.microsoft.com/office/drawing/2014/main" id="{05D5D2E8-A424-4430-332A-E2513531339E}"/>
                </a:ext>
              </a:extLst>
            </p:cNvPr>
            <p:cNvSpPr/>
            <p:nvPr/>
          </p:nvSpPr>
          <p:spPr>
            <a:xfrm>
              <a:off x="1741999" y="1646823"/>
              <a:ext cx="4928321" cy="4967022"/>
            </a:xfrm>
            <a:prstGeom prst="ellipse">
              <a:avLst/>
            </a:prstGeom>
            <a:solidFill>
              <a:schemeClr val="accent3">
                <a:lumMod val="20000"/>
                <a:lumOff val="80000"/>
                <a:alpha val="2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Segoe UI"/>
                  <a:ea typeface="+mn-ea"/>
                  <a:cs typeface="+mn-cs"/>
                </a:rPr>
                <a:t>Personal development</a:t>
              </a:r>
            </a:p>
          </p:txBody>
        </p:sp>
        <p:sp>
          <p:nvSpPr>
            <p:cNvPr id="6" name="Oval 5">
              <a:extLst>
                <a:ext uri="{FF2B5EF4-FFF2-40B4-BE49-F238E27FC236}">
                  <a16:creationId xmlns:a16="http://schemas.microsoft.com/office/drawing/2014/main" id="{A16539A9-1E0D-C817-8689-EF375189F469}"/>
                </a:ext>
              </a:extLst>
            </p:cNvPr>
            <p:cNvSpPr/>
            <p:nvPr/>
          </p:nvSpPr>
          <p:spPr>
            <a:xfrm>
              <a:off x="5642766" y="1646823"/>
              <a:ext cx="4928323" cy="4967022"/>
            </a:xfrm>
            <a:prstGeom prst="ellipse">
              <a:avLst/>
            </a:prstGeom>
            <a:solidFill>
              <a:srgbClr val="17B5EA">
                <a:alpha val="20000"/>
              </a:srgb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Segoe UI"/>
                  <a:ea typeface="+mn-ea"/>
                  <a:cs typeface="+mn-cs"/>
                </a:rPr>
                <a:t>Wellbeing and belonging</a:t>
              </a:r>
            </a:p>
          </p:txBody>
        </p:sp>
        <p:sp>
          <p:nvSpPr>
            <p:cNvPr id="7" name="Oval 6">
              <a:extLst>
                <a:ext uri="{FF2B5EF4-FFF2-40B4-BE49-F238E27FC236}">
                  <a16:creationId xmlns:a16="http://schemas.microsoft.com/office/drawing/2014/main" id="{4B87B869-E59C-EE73-111F-7170A7C39652}"/>
                </a:ext>
              </a:extLst>
            </p:cNvPr>
            <p:cNvSpPr/>
            <p:nvPr/>
          </p:nvSpPr>
          <p:spPr>
            <a:xfrm>
              <a:off x="3790325" y="-1276297"/>
              <a:ext cx="4777935" cy="4667876"/>
            </a:xfrm>
            <a:prstGeom prst="ellipse">
              <a:avLst/>
            </a:prstGeom>
            <a:solidFill>
              <a:schemeClr val="accent5">
                <a:alpha val="2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Segoe UI"/>
                  <a:ea typeface="+mn-ea"/>
                  <a:cs typeface="+mn-cs"/>
                </a:rPr>
                <a:t>Educational outcomes</a:t>
              </a:r>
            </a:p>
          </p:txBody>
        </p:sp>
      </p:grpSp>
      <p:sp>
        <p:nvSpPr>
          <p:cNvPr id="8" name="Text Placeholder 2">
            <a:extLst>
              <a:ext uri="{FF2B5EF4-FFF2-40B4-BE49-F238E27FC236}">
                <a16:creationId xmlns:a16="http://schemas.microsoft.com/office/drawing/2014/main" id="{14309E34-7437-EEE2-4B83-ED398892F8CB}"/>
              </a:ext>
            </a:extLst>
          </p:cNvPr>
          <p:cNvSpPr>
            <a:spLocks noGrp="1"/>
          </p:cNvSpPr>
          <p:nvPr>
            <p:ph type="body" sz="quarter" idx="10"/>
          </p:nvPr>
        </p:nvSpPr>
        <p:spPr>
          <a:xfrm>
            <a:off x="1204686" y="6310829"/>
            <a:ext cx="10301515" cy="307771"/>
          </a:xfrm>
        </p:spPr>
        <p:txBody>
          <a:bodyPr/>
          <a:lstStyle/>
          <a:p>
            <a:pPr>
              <a:buClr>
                <a:srgbClr val="17B5EA"/>
              </a:buClr>
            </a:pPr>
            <a:r>
              <a:rPr lang="en-GB" sz="1800"/>
              <a:t>An example of how we might think about whether a pupil feels like they “belong, achieve and thrive”.  </a:t>
            </a:r>
          </a:p>
        </p:txBody>
      </p:sp>
      <p:sp>
        <p:nvSpPr>
          <p:cNvPr id="5" name="Slide Number Placeholder 4">
            <a:extLst>
              <a:ext uri="{FF2B5EF4-FFF2-40B4-BE49-F238E27FC236}">
                <a16:creationId xmlns:a16="http://schemas.microsoft.com/office/drawing/2014/main" id="{ADC80F41-C5CB-B696-45E9-F54FC034BE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55481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784AF-6D6D-B3A6-B3F8-4B102738B619}"/>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FBFF3D5F-FC9C-AE77-35FC-6E3205004995}"/>
              </a:ext>
            </a:extLst>
          </p:cNvPr>
          <p:cNvSpPr>
            <a:spLocks noGrp="1"/>
          </p:cNvSpPr>
          <p:nvPr>
            <p:ph type="title"/>
          </p:nvPr>
        </p:nvSpPr>
        <p:spPr>
          <a:xfrm>
            <a:off x="1477813" y="-1150370"/>
            <a:ext cx="9757814" cy="1027112"/>
          </a:xfrm>
        </p:spPr>
        <p:txBody>
          <a:bodyPr/>
          <a:lstStyle/>
          <a:p>
            <a:r>
              <a:rPr lang="en-US">
                <a:latin typeface="Arial" panose="020B0604020202020204" pitchFamily="34" charset="0"/>
              </a:rPr>
              <a:t>Reflection on areas of inclusion</a:t>
            </a:r>
            <a:endParaRPr lang="en-US"/>
          </a:p>
        </p:txBody>
      </p:sp>
      <p:sp>
        <p:nvSpPr>
          <p:cNvPr id="3" name="Title 4">
            <a:extLst>
              <a:ext uri="{FF2B5EF4-FFF2-40B4-BE49-F238E27FC236}">
                <a16:creationId xmlns:a16="http://schemas.microsoft.com/office/drawing/2014/main" id="{CF354569-0B47-9FAF-7CC2-5F17523B8678}"/>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pic>
        <p:nvPicPr>
          <p:cNvPr id="10" name="Picture 9">
            <a:extLst>
              <a:ext uri="{FF2B5EF4-FFF2-40B4-BE49-F238E27FC236}">
                <a16:creationId xmlns:a16="http://schemas.microsoft.com/office/drawing/2014/main" id="{99377124-450B-1FB8-B5D9-7C188446C35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8" name="Text Placeholder 7">
            <a:extLst>
              <a:ext uri="{FF2B5EF4-FFF2-40B4-BE49-F238E27FC236}">
                <a16:creationId xmlns:a16="http://schemas.microsoft.com/office/drawing/2014/main" id="{E75304E6-F557-5F84-6F53-88F3C3926BC8}"/>
              </a:ext>
            </a:extLst>
          </p:cNvPr>
          <p:cNvSpPr>
            <a:spLocks noGrp="1"/>
          </p:cNvSpPr>
          <p:nvPr>
            <p:ph type="body" sz="quarter" idx="10"/>
          </p:nvPr>
        </p:nvSpPr>
        <p:spPr>
          <a:xfrm>
            <a:off x="709614" y="2314575"/>
            <a:ext cx="4682109" cy="3257550"/>
          </a:xfrm>
        </p:spPr>
        <p:txBody>
          <a:bodyPr/>
          <a:lstStyle/>
          <a:p>
            <a:pPr marL="342900" indent="-342900" fontAlgn="t">
              <a:lnSpc>
                <a:spcPct val="100000"/>
              </a:lnSpc>
              <a:buClr>
                <a:srgbClr val="1D70B8"/>
              </a:buClr>
              <a:buFont typeface="Arial" panose="020B0604020202020204" pitchFamily="34" charset="0"/>
              <a:buChar char="&gt;"/>
            </a:pPr>
            <a:r>
              <a:rPr lang="en-GB">
                <a:ea typeface="Calibri"/>
              </a:rPr>
              <a:t>Across which of these three areas do you think your school is strongest?</a:t>
            </a:r>
          </a:p>
          <a:p>
            <a:pPr marL="342900" indent="-342900" fontAlgn="t">
              <a:lnSpc>
                <a:spcPct val="100000"/>
              </a:lnSpc>
              <a:buClr>
                <a:srgbClr val="1D70B8"/>
              </a:buClr>
              <a:buFont typeface="Arial" panose="020B0604020202020204" pitchFamily="34" charset="0"/>
              <a:buChar char="&gt;"/>
            </a:pPr>
            <a:r>
              <a:rPr lang="en-GB">
                <a:ea typeface="Calibri"/>
              </a:rPr>
              <a:t>Where do you think your school could strengthen?</a:t>
            </a:r>
          </a:p>
          <a:p>
            <a:endParaRPr lang="en-GB"/>
          </a:p>
        </p:txBody>
      </p:sp>
      <p:grpSp>
        <p:nvGrpSpPr>
          <p:cNvPr id="4" name="Group 3" descr="The interconnection between academic outcomes, personal development and wellbeing, and citizenship.">
            <a:extLst>
              <a:ext uri="{FF2B5EF4-FFF2-40B4-BE49-F238E27FC236}">
                <a16:creationId xmlns:a16="http://schemas.microsoft.com/office/drawing/2014/main" id="{2BE23246-ABAF-A7E2-A42B-A5B5B2CD042A}"/>
              </a:ext>
            </a:extLst>
          </p:cNvPr>
          <p:cNvGrpSpPr/>
          <p:nvPr/>
        </p:nvGrpSpPr>
        <p:grpSpPr>
          <a:xfrm>
            <a:off x="5623343" y="709613"/>
            <a:ext cx="5933185" cy="5168929"/>
            <a:chOff x="1741999" y="-1276297"/>
            <a:chExt cx="8829090" cy="7890142"/>
          </a:xfrm>
        </p:grpSpPr>
        <p:sp>
          <p:nvSpPr>
            <p:cNvPr id="7" name="Oval 6">
              <a:extLst>
                <a:ext uri="{FF2B5EF4-FFF2-40B4-BE49-F238E27FC236}">
                  <a16:creationId xmlns:a16="http://schemas.microsoft.com/office/drawing/2014/main" id="{5F42D15C-8CD5-ADD0-3876-D1CF0F593E42}"/>
                </a:ext>
              </a:extLst>
            </p:cNvPr>
            <p:cNvSpPr/>
            <p:nvPr/>
          </p:nvSpPr>
          <p:spPr>
            <a:xfrm>
              <a:off x="1741999" y="1646823"/>
              <a:ext cx="4928321" cy="4967022"/>
            </a:xfrm>
            <a:prstGeom prst="ellipse">
              <a:avLst/>
            </a:prstGeom>
            <a:solidFill>
              <a:schemeClr val="accent3">
                <a:lumMod val="20000"/>
                <a:lumOff val="80000"/>
                <a:alpha val="2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Segoe UI"/>
                  <a:ea typeface="+mn-ea"/>
                  <a:cs typeface="+mn-cs"/>
                </a:rPr>
                <a:t>Personal development</a:t>
              </a:r>
            </a:p>
          </p:txBody>
        </p:sp>
        <p:sp>
          <p:nvSpPr>
            <p:cNvPr id="12" name="Oval 11">
              <a:extLst>
                <a:ext uri="{FF2B5EF4-FFF2-40B4-BE49-F238E27FC236}">
                  <a16:creationId xmlns:a16="http://schemas.microsoft.com/office/drawing/2014/main" id="{BDD604F1-A2BD-F47C-8B5D-8021669821BA}"/>
                </a:ext>
              </a:extLst>
            </p:cNvPr>
            <p:cNvSpPr/>
            <p:nvPr/>
          </p:nvSpPr>
          <p:spPr>
            <a:xfrm>
              <a:off x="5642766" y="1646823"/>
              <a:ext cx="4928323" cy="4967022"/>
            </a:xfrm>
            <a:prstGeom prst="ellipse">
              <a:avLst/>
            </a:prstGeom>
            <a:solidFill>
              <a:srgbClr val="17B5EA">
                <a:alpha val="20000"/>
              </a:srgb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Segoe UI"/>
                  <a:ea typeface="+mn-ea"/>
                  <a:cs typeface="+mn-cs"/>
                </a:rPr>
                <a:t>Wellbeing and belonging</a:t>
              </a:r>
            </a:p>
          </p:txBody>
        </p:sp>
        <p:sp>
          <p:nvSpPr>
            <p:cNvPr id="14" name="Oval 13">
              <a:extLst>
                <a:ext uri="{FF2B5EF4-FFF2-40B4-BE49-F238E27FC236}">
                  <a16:creationId xmlns:a16="http://schemas.microsoft.com/office/drawing/2014/main" id="{E286F2B5-878E-6445-7305-4D0F30F4DE6C}"/>
                </a:ext>
              </a:extLst>
            </p:cNvPr>
            <p:cNvSpPr/>
            <p:nvPr/>
          </p:nvSpPr>
          <p:spPr>
            <a:xfrm>
              <a:off x="3790325" y="-1276297"/>
              <a:ext cx="4777935" cy="4667876"/>
            </a:xfrm>
            <a:prstGeom prst="ellipse">
              <a:avLst/>
            </a:prstGeom>
            <a:solidFill>
              <a:schemeClr val="accent5">
                <a:alpha val="2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Segoe UI"/>
                  <a:ea typeface="+mn-ea"/>
                  <a:cs typeface="+mn-cs"/>
                </a:rPr>
                <a:t>Educational outcomes</a:t>
              </a:r>
            </a:p>
          </p:txBody>
        </p:sp>
      </p:grpSp>
      <p:sp>
        <p:nvSpPr>
          <p:cNvPr id="5" name="Slide Number Placeholder 4">
            <a:extLst>
              <a:ext uri="{FF2B5EF4-FFF2-40B4-BE49-F238E27FC236}">
                <a16:creationId xmlns:a16="http://schemas.microsoft.com/office/drawing/2014/main" id="{69B94B2D-089D-C3FE-FD83-A137DFFAC8D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9304326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9895A-4144-D86A-7C99-B7CB12F8172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27E9AC7-B603-E1A2-7EE7-D6D8E31944B0}"/>
              </a:ext>
            </a:extLst>
          </p:cNvPr>
          <p:cNvSpPr>
            <a:spLocks noGrp="1"/>
          </p:cNvSpPr>
          <p:nvPr>
            <p:ph type="title"/>
          </p:nvPr>
        </p:nvSpPr>
        <p:spPr/>
        <p:txBody>
          <a:bodyPr/>
          <a:lstStyle/>
          <a:p>
            <a:r>
              <a:rPr lang="en-GB"/>
              <a:t>Inclusion at different levels</a:t>
            </a:r>
          </a:p>
        </p:txBody>
      </p:sp>
      <p:sp>
        <p:nvSpPr>
          <p:cNvPr id="5" name="Slide Number Placeholder 4">
            <a:extLst>
              <a:ext uri="{FF2B5EF4-FFF2-40B4-BE49-F238E27FC236}">
                <a16:creationId xmlns:a16="http://schemas.microsoft.com/office/drawing/2014/main" id="{C5FB5C46-C2DC-1701-40C4-C25CED285CE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E6083029-F298-30FC-2644-F1B7BEBB9414}"/>
              </a:ext>
            </a:extLst>
          </p:cNvPr>
          <p:cNvSpPr txBox="1"/>
          <p:nvPr/>
        </p:nvSpPr>
        <p:spPr>
          <a:xfrm>
            <a:off x="703401" y="2104280"/>
            <a:ext cx="1009975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C0D0D"/>
                </a:solidFill>
                <a:effectLst/>
                <a:uLnTx/>
                <a:uFillTx/>
                <a:latin typeface="Arial" panose="020B0604020202020204"/>
                <a:ea typeface="+mn-ea"/>
                <a:cs typeface="+mn-cs"/>
              </a:rPr>
              <a:t>Inclusion policy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C0D0D"/>
                </a:solidFill>
                <a:effectLst/>
                <a:uLnTx/>
                <a:uFillTx/>
                <a:latin typeface="Arial" panose="020B0604020202020204"/>
                <a:ea typeface="+mn-ea"/>
                <a:cs typeface="+mn-cs"/>
              </a:rPr>
              <a:t>Public policy, e.g. funding for SEND Reforms</a:t>
            </a:r>
          </a:p>
        </p:txBody>
      </p:sp>
      <p:sp>
        <p:nvSpPr>
          <p:cNvPr id="28" name="TextBox 27">
            <a:extLst>
              <a:ext uri="{FF2B5EF4-FFF2-40B4-BE49-F238E27FC236}">
                <a16:creationId xmlns:a16="http://schemas.microsoft.com/office/drawing/2014/main" id="{832DBCF9-FB9A-A2FA-DE84-F07A762EEE0E}"/>
              </a:ext>
            </a:extLst>
          </p:cNvPr>
          <p:cNvSpPr txBox="1"/>
          <p:nvPr/>
        </p:nvSpPr>
        <p:spPr>
          <a:xfrm>
            <a:off x="703401" y="3141910"/>
            <a:ext cx="1009975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C0D0D"/>
                </a:solidFill>
                <a:effectLst/>
                <a:uLnTx/>
                <a:uFillTx/>
                <a:latin typeface="Arial" panose="020B0604020202020204"/>
                <a:ea typeface="+mn-ea"/>
                <a:cs typeface="+mn-cs"/>
              </a:rPr>
              <a:t>Inclusive practice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C0D0D"/>
                </a:solidFill>
                <a:effectLst/>
                <a:uLnTx/>
                <a:uFillTx/>
                <a:latin typeface="Arial" panose="020B0604020202020204"/>
                <a:ea typeface="+mn-ea"/>
                <a:cs typeface="+mn-cs"/>
              </a:rPr>
              <a:t>Setting-focused, e.g. school improvement, school policies, working with services</a:t>
            </a:r>
          </a:p>
        </p:txBody>
      </p:sp>
      <p:sp>
        <p:nvSpPr>
          <p:cNvPr id="36" name="TextBox 35">
            <a:extLst>
              <a:ext uri="{FF2B5EF4-FFF2-40B4-BE49-F238E27FC236}">
                <a16:creationId xmlns:a16="http://schemas.microsoft.com/office/drawing/2014/main" id="{3CF6AD02-0398-BC85-9CFA-7B39C1612559}"/>
              </a:ext>
            </a:extLst>
          </p:cNvPr>
          <p:cNvSpPr txBox="1"/>
          <p:nvPr/>
        </p:nvSpPr>
        <p:spPr>
          <a:xfrm>
            <a:off x="703401" y="4118210"/>
            <a:ext cx="1007593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C0D0D"/>
                </a:solidFill>
                <a:effectLst/>
                <a:uLnTx/>
                <a:uFillTx/>
                <a:latin typeface="Arial" panose="020B0604020202020204"/>
                <a:ea typeface="+mn-ea"/>
                <a:cs typeface="+mn-cs"/>
              </a:rPr>
              <a:t>Inclusive teaching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C0D0D"/>
                </a:solidFill>
                <a:effectLst/>
                <a:uLnTx/>
                <a:uFillTx/>
                <a:latin typeface="Arial" panose="020B0604020202020204"/>
                <a:ea typeface="+mn-ea"/>
                <a:cs typeface="+mn-cs"/>
              </a:rPr>
              <a:t>Classroom-focused, e.g. maintaining and strengthening high-quality teaching</a:t>
            </a:r>
          </a:p>
        </p:txBody>
      </p:sp>
    </p:spTree>
    <p:extLst>
      <p:ext uri="{BB962C8B-B14F-4D97-AF65-F5344CB8AC3E}">
        <p14:creationId xmlns:p14="http://schemas.microsoft.com/office/powerpoint/2010/main" val="346817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P spid="3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F10D7-C11D-6E6D-9825-23DF35C6F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E24DCA-BC10-1D76-B5F9-FF157589E8AD}"/>
              </a:ext>
            </a:extLst>
          </p:cNvPr>
          <p:cNvSpPr>
            <a:spLocks noGrp="1"/>
          </p:cNvSpPr>
          <p:nvPr>
            <p:ph type="title"/>
          </p:nvPr>
        </p:nvSpPr>
        <p:spPr>
          <a:xfrm>
            <a:off x="709612" y="-1027112"/>
            <a:ext cx="10800000" cy="1027112"/>
          </a:xfrm>
        </p:spPr>
        <p:txBody>
          <a:bodyPr vert="horz" lIns="0" tIns="0" rIns="0" bIns="0" rtlCol="0" anchor="b" anchorCtr="0">
            <a:noAutofit/>
          </a:bodyPr>
          <a:lstStyle/>
          <a:p>
            <a:r>
              <a:rPr lang="en-GB"/>
              <a:t>Reflections</a:t>
            </a:r>
          </a:p>
        </p:txBody>
      </p:sp>
      <p:sp>
        <p:nvSpPr>
          <p:cNvPr id="3" name="Text Placeholder 2">
            <a:extLst>
              <a:ext uri="{FF2B5EF4-FFF2-40B4-BE49-F238E27FC236}">
                <a16:creationId xmlns:a16="http://schemas.microsoft.com/office/drawing/2014/main" id="{84EAC875-50B1-6B21-C0F4-537A87C2F024}"/>
              </a:ext>
            </a:extLst>
          </p:cNvPr>
          <p:cNvSpPr txBox="1">
            <a:spLocks/>
          </p:cNvSpPr>
          <p:nvPr/>
        </p:nvSpPr>
        <p:spPr>
          <a:xfrm>
            <a:off x="702469" y="1302496"/>
            <a:ext cx="10805224" cy="741856"/>
          </a:xfrm>
          <a:prstGeom prst="rect">
            <a:avLst/>
          </a:prstGeom>
          <a:solidFill>
            <a:srgbClr val="FFFFFF"/>
          </a:solidFill>
          <a:ln w="28575">
            <a:solidFill>
              <a:schemeClr val="tx2"/>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Introduction</a:t>
            </a:r>
          </a:p>
        </p:txBody>
      </p:sp>
      <p:sp>
        <p:nvSpPr>
          <p:cNvPr id="12" name="Text Placeholder 3">
            <a:extLst>
              <a:ext uri="{FF2B5EF4-FFF2-40B4-BE49-F238E27FC236}">
                <a16:creationId xmlns:a16="http://schemas.microsoft.com/office/drawing/2014/main" id="{452DFD95-26A0-0095-EC7D-7FDC4BA26EA0}"/>
              </a:ext>
            </a:extLst>
          </p:cNvPr>
          <p:cNvSpPr txBox="1">
            <a:spLocks/>
          </p:cNvSpPr>
          <p:nvPr/>
        </p:nvSpPr>
        <p:spPr>
          <a:xfrm>
            <a:off x="702469" y="2207545"/>
            <a:ext cx="10805224" cy="741856"/>
          </a:xfrm>
          <a:prstGeom prst="rect">
            <a:avLst/>
          </a:prstGeom>
          <a:solidFill>
            <a:schemeClr val="bg1"/>
          </a:solid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Why have the SEND reforms been introduced?</a:t>
            </a:r>
          </a:p>
        </p:txBody>
      </p:sp>
      <p:sp>
        <p:nvSpPr>
          <p:cNvPr id="14" name="Text Placeholder 4">
            <a:extLst>
              <a:ext uri="{FF2B5EF4-FFF2-40B4-BE49-F238E27FC236}">
                <a16:creationId xmlns:a16="http://schemas.microsoft.com/office/drawing/2014/main" id="{4A9F23F7-F0C2-16B2-CCCE-FE021222F473}"/>
              </a:ext>
            </a:extLst>
          </p:cNvPr>
          <p:cNvSpPr txBox="1">
            <a:spLocks/>
          </p:cNvSpPr>
          <p:nvPr/>
        </p:nvSpPr>
        <p:spPr>
          <a:xfrm>
            <a:off x="700976" y="3117357"/>
            <a:ext cx="10805225" cy="741856"/>
          </a:xfrm>
          <a:prstGeom prst="rect">
            <a:avLst/>
          </a:prstGeom>
          <a:solidFill>
            <a:schemeClr val="bg1"/>
          </a:solid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What is inclusion?</a:t>
            </a:r>
          </a:p>
        </p:txBody>
      </p:sp>
      <p:sp>
        <p:nvSpPr>
          <p:cNvPr id="5" name="Text Placeholder 4">
            <a:extLst>
              <a:ext uri="{FF2B5EF4-FFF2-40B4-BE49-F238E27FC236}">
                <a16:creationId xmlns:a16="http://schemas.microsoft.com/office/drawing/2014/main" id="{03F51715-042C-4BF2-1A3F-F12E06D9ADB4}"/>
              </a:ext>
            </a:extLst>
          </p:cNvPr>
          <p:cNvSpPr txBox="1">
            <a:spLocks/>
          </p:cNvSpPr>
          <p:nvPr/>
        </p:nvSpPr>
        <p:spPr>
          <a:xfrm>
            <a:off x="700976" y="4022406"/>
            <a:ext cx="10805225" cy="741856"/>
          </a:xfrm>
          <a:prstGeom prst="rect">
            <a:avLst/>
          </a:prstGeom>
          <a:solidFill>
            <a:schemeClr val="accent1">
              <a:lumMod val="20000"/>
              <a:lumOff val="80000"/>
            </a:schemeClr>
          </a:solidFill>
          <a:ln w="28575">
            <a:solidFill>
              <a:schemeClr val="accent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Reflections</a:t>
            </a:r>
          </a:p>
        </p:txBody>
      </p:sp>
      <p:sp>
        <p:nvSpPr>
          <p:cNvPr id="6" name="Slide Number Placeholder 5">
            <a:extLst>
              <a:ext uri="{FF2B5EF4-FFF2-40B4-BE49-F238E27FC236}">
                <a16:creationId xmlns:a16="http://schemas.microsoft.com/office/drawing/2014/main" id="{8782DF3B-7D9E-BCE4-3B59-E05DA327D28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374475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A83047B-0EDC-AE87-902B-7F669C4E31B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82E23A9-2F52-BC44-FF81-3105078FA503}"/>
              </a:ext>
            </a:extLst>
          </p:cNvPr>
          <p:cNvSpPr>
            <a:spLocks noGrp="1"/>
          </p:cNvSpPr>
          <p:nvPr>
            <p:ph type="title"/>
          </p:nvPr>
        </p:nvSpPr>
        <p:spPr/>
        <p:txBody>
          <a:bodyPr/>
          <a:lstStyle/>
          <a:p>
            <a:r>
              <a:rPr lang="en-US" dirty="0"/>
              <a:t>Facilitation guidance –  more reflection options</a:t>
            </a:r>
          </a:p>
        </p:txBody>
      </p:sp>
      <p:sp>
        <p:nvSpPr>
          <p:cNvPr id="4" name="Text Placeholder 3">
            <a:extLst>
              <a:ext uri="{FF2B5EF4-FFF2-40B4-BE49-F238E27FC236}">
                <a16:creationId xmlns:a16="http://schemas.microsoft.com/office/drawing/2014/main" id="{E199E74C-FF27-CE7E-3417-1EF04D7CDBF7}"/>
              </a:ext>
            </a:extLst>
          </p:cNvPr>
          <p:cNvSpPr>
            <a:spLocks noGrp="1"/>
          </p:cNvSpPr>
          <p:nvPr>
            <p:ph type="body" sz="quarter" idx="10"/>
          </p:nvPr>
        </p:nvSpPr>
        <p:spPr>
          <a:xfrm>
            <a:off x="682388" y="1800224"/>
            <a:ext cx="10313203" cy="3966093"/>
          </a:xfrm>
        </p:spPr>
        <p:txBody>
          <a:bodyPr vert="horz" lIns="0" tIns="0" rIns="0" bIns="0" rtlCol="0" anchor="t">
            <a:noAutofit/>
          </a:bodyPr>
          <a:lstStyle/>
          <a:p>
            <a:pPr lvl="0">
              <a:lnSpc>
                <a:spcPct val="100000"/>
              </a:lnSpc>
            </a:pPr>
            <a:r>
              <a:rPr lang="en-GB" b="1" dirty="0"/>
              <a:t>The following slides are hidden so that you can choose which activity to use</a:t>
            </a:r>
            <a:r>
              <a:rPr lang="en-GB" dirty="0"/>
              <a:t>. Remember to unhide the slide you choose before you start facilitating the session.</a:t>
            </a:r>
          </a:p>
          <a:p>
            <a:pPr>
              <a:lnSpc>
                <a:spcPct val="100000"/>
              </a:lnSpc>
            </a:pPr>
            <a:r>
              <a:rPr lang="en-GB" dirty="0"/>
              <a:t>There are options for different reflection activities provided below – you could use one of these or edit/ replace the questions to reflect the priorities, strengths and challenges in your own context.</a:t>
            </a:r>
          </a:p>
          <a:p>
            <a:pPr>
              <a:lnSpc>
                <a:spcPct val="100000"/>
              </a:lnSpc>
            </a:pPr>
            <a:r>
              <a:rPr lang="en-GB" dirty="0"/>
              <a:t>The options suggested are:</a:t>
            </a:r>
          </a:p>
          <a:p>
            <a:pPr marL="342900" indent="-342900">
              <a:lnSpc>
                <a:spcPct val="100000"/>
              </a:lnSpc>
              <a:buAutoNum type="arabicPeriod"/>
            </a:pPr>
            <a:r>
              <a:rPr lang="en-GB" b="1" dirty="0">
                <a:latin typeface="Arial"/>
                <a:cs typeface="Arial"/>
              </a:rPr>
              <a:t>Takeaways from the session on SEND reforms</a:t>
            </a:r>
          </a:p>
          <a:p>
            <a:pPr marL="342900" indent="-342900">
              <a:lnSpc>
                <a:spcPct val="100000"/>
              </a:lnSpc>
              <a:buAutoNum type="arabicPeriod"/>
            </a:pPr>
            <a:r>
              <a:rPr lang="en-GB" b="1" dirty="0">
                <a:latin typeface="Arial"/>
                <a:cs typeface="Arial"/>
              </a:rPr>
              <a:t>Broader reflections on systems and challenges regarding inclusive teaching</a:t>
            </a:r>
          </a:p>
          <a:p>
            <a:pPr marL="342900" indent="-342900">
              <a:lnSpc>
                <a:spcPct val="100000"/>
              </a:lnSpc>
              <a:buAutoNum type="arabicPeriod"/>
            </a:pPr>
            <a:r>
              <a:rPr lang="en-GB" b="1" dirty="0">
                <a:latin typeface="Arial"/>
                <a:cs typeface="Arial"/>
              </a:rPr>
              <a:t>Broader reflections the school’s strengths and areas of development regarding inclusive teaching</a:t>
            </a:r>
            <a:endParaRPr lang="en-GB" dirty="0">
              <a:latin typeface="Arial"/>
              <a:cs typeface="Arial"/>
            </a:endParaRPr>
          </a:p>
          <a:p>
            <a:pPr>
              <a:lnSpc>
                <a:spcPct val="100000"/>
              </a:lnSpc>
            </a:pPr>
            <a:endParaRPr lang="en-GB" sz="1800" dirty="0"/>
          </a:p>
          <a:p>
            <a:pPr>
              <a:lnSpc>
                <a:spcPct val="100000"/>
              </a:lnSpc>
            </a:pPr>
            <a:endParaRPr lang="en-GB" dirty="0"/>
          </a:p>
        </p:txBody>
      </p:sp>
      <p:sp>
        <p:nvSpPr>
          <p:cNvPr id="3" name="Slide Number Placeholder 2">
            <a:extLst>
              <a:ext uri="{FF2B5EF4-FFF2-40B4-BE49-F238E27FC236}">
                <a16:creationId xmlns:a16="http://schemas.microsoft.com/office/drawing/2014/main" id="{5A36906F-C657-D09A-6BFF-55DA219F7468}"/>
              </a:ext>
            </a:extLst>
          </p:cNvPr>
          <p:cNvSpPr>
            <a:spLocks noGrp="1"/>
          </p:cNvSpPr>
          <p:nvPr>
            <p:ph type="sldNum" sz="quarter" idx="12"/>
          </p:nvPr>
        </p:nvSpPr>
        <p:spPr/>
        <p:txBody>
          <a:bodyPr/>
          <a:lstStyle/>
          <a:p>
            <a:fld id="{BA634521-C80F-DA4F-BE98-7119B7CE3C87}" type="slidenum">
              <a:rPr lang="en-US" smtClean="0"/>
              <a:pPr/>
              <a:t>34</a:t>
            </a:fld>
            <a:endParaRPr lang="en-US"/>
          </a:p>
        </p:txBody>
      </p:sp>
    </p:spTree>
    <p:extLst>
      <p:ext uri="{BB962C8B-B14F-4D97-AF65-F5344CB8AC3E}">
        <p14:creationId xmlns:p14="http://schemas.microsoft.com/office/powerpoint/2010/main" val="9003866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8AAE49C8-EB84-0E0F-B47F-BC36B0225118}"/>
              </a:ext>
            </a:extLst>
          </p:cNvPr>
          <p:cNvSpPr>
            <a:spLocks noGrp="1"/>
          </p:cNvSpPr>
          <p:nvPr>
            <p:ph type="title"/>
          </p:nvPr>
        </p:nvSpPr>
        <p:spPr>
          <a:xfrm>
            <a:off x="1751798" y="-682459"/>
            <a:ext cx="10440202" cy="1027112"/>
          </a:xfrm>
        </p:spPr>
        <p:txBody>
          <a:bodyPr/>
          <a:lstStyle/>
          <a:p>
            <a:r>
              <a:rPr lang="en-US">
                <a:latin typeface="Arial" panose="020B0604020202020204" pitchFamily="34" charset="0"/>
              </a:rPr>
              <a:t>Reflection on takeaways on SEND reforms</a:t>
            </a:r>
            <a:endParaRPr lang="en-US"/>
          </a:p>
        </p:txBody>
      </p:sp>
      <p:sp>
        <p:nvSpPr>
          <p:cNvPr id="2" name="Title 4">
            <a:extLst>
              <a:ext uri="{FF2B5EF4-FFF2-40B4-BE49-F238E27FC236}">
                <a16:creationId xmlns:a16="http://schemas.microsoft.com/office/drawing/2014/main" id="{912752CD-6521-C5CF-83A7-0564C10A0D42}"/>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sp>
        <p:nvSpPr>
          <p:cNvPr id="8" name="Text Placeholder 7">
            <a:extLst>
              <a:ext uri="{FF2B5EF4-FFF2-40B4-BE49-F238E27FC236}">
                <a16:creationId xmlns:a16="http://schemas.microsoft.com/office/drawing/2014/main" id="{92A67604-432A-1E13-8794-01CC62120B4E}"/>
              </a:ext>
            </a:extLst>
          </p:cNvPr>
          <p:cNvSpPr>
            <a:spLocks noGrp="1"/>
          </p:cNvSpPr>
          <p:nvPr>
            <p:ph type="body" sz="quarter" idx="10"/>
          </p:nvPr>
        </p:nvSpPr>
        <p:spPr>
          <a:xfrm>
            <a:off x="709614" y="2913063"/>
            <a:ext cx="9757814" cy="2659062"/>
          </a:xfrm>
        </p:spPr>
        <p:txBody>
          <a:bodyPr/>
          <a:lstStyle/>
          <a:p>
            <a:pPr marL="342900" indent="-342900" fontAlgn="t">
              <a:lnSpc>
                <a:spcPct val="100000"/>
              </a:lnSpc>
              <a:buClr>
                <a:srgbClr val="1D70B8"/>
              </a:buClr>
              <a:buFont typeface="Arial" panose="020B0604020202020204" pitchFamily="34" charset="0"/>
              <a:buChar char="&gt;"/>
            </a:pPr>
            <a:r>
              <a:rPr lang="en-GB"/>
              <a:t>One thing I learned about the SEND reforms is...</a:t>
            </a:r>
          </a:p>
          <a:p>
            <a:pPr marL="342900" indent="-342900" fontAlgn="t">
              <a:lnSpc>
                <a:spcPct val="100000"/>
              </a:lnSpc>
              <a:buClr>
                <a:srgbClr val="1D70B8"/>
              </a:buClr>
              <a:buFont typeface="Arial" panose="020B0604020202020204" pitchFamily="34" charset="0"/>
              <a:buChar char="&gt;"/>
            </a:pPr>
            <a:r>
              <a:rPr lang="en-GB"/>
              <a:t>One thing I already do that supports inclusion is...</a:t>
            </a:r>
          </a:p>
          <a:p>
            <a:endParaRPr lang="en-GB"/>
          </a:p>
        </p:txBody>
      </p:sp>
      <p:sp>
        <p:nvSpPr>
          <p:cNvPr id="5" name="Slide Number Placeholder 4">
            <a:extLst>
              <a:ext uri="{FF2B5EF4-FFF2-40B4-BE49-F238E27FC236}">
                <a16:creationId xmlns:a16="http://schemas.microsoft.com/office/drawing/2014/main" id="{7222E6C6-B592-9DDB-E25C-4752BE4DC717}"/>
              </a:ext>
            </a:extLst>
          </p:cNvPr>
          <p:cNvSpPr>
            <a:spLocks noGrp="1"/>
          </p:cNvSpPr>
          <p:nvPr>
            <p:ph type="sldNum" sz="quarter" idx="12"/>
          </p:nvPr>
        </p:nvSpPr>
        <p:spPr/>
        <p:txBody>
          <a:bodyPr/>
          <a:lstStyle/>
          <a:p>
            <a:fld id="{BA634521-C80F-DA4F-BE98-7119B7CE3C87}" type="slidenum">
              <a:rPr lang="en-US" smtClean="0"/>
              <a:pPr/>
              <a:t>35</a:t>
            </a:fld>
            <a:endParaRPr lang="en-US"/>
          </a:p>
        </p:txBody>
      </p:sp>
      <p:pic>
        <p:nvPicPr>
          <p:cNvPr id="10" name="Picture 9">
            <a:extLst>
              <a:ext uri="{FF2B5EF4-FFF2-40B4-BE49-F238E27FC236}">
                <a16:creationId xmlns:a16="http://schemas.microsoft.com/office/drawing/2014/main" id="{79541463-0487-B30B-EB6A-E204E845398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Tree>
    <p:extLst>
      <p:ext uri="{BB962C8B-B14F-4D97-AF65-F5344CB8AC3E}">
        <p14:creationId xmlns:p14="http://schemas.microsoft.com/office/powerpoint/2010/main" val="2456944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734F685-A25C-95C6-1ACB-746D23E728AD}"/>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689B4B23-7E0C-7DA8-5A44-F758F660362F}"/>
              </a:ext>
            </a:extLst>
          </p:cNvPr>
          <p:cNvSpPr>
            <a:spLocks noGrp="1"/>
          </p:cNvSpPr>
          <p:nvPr>
            <p:ph type="title"/>
          </p:nvPr>
        </p:nvSpPr>
        <p:spPr>
          <a:xfrm>
            <a:off x="1751798" y="-1032704"/>
            <a:ext cx="9757814" cy="1027112"/>
          </a:xfrm>
        </p:spPr>
        <p:txBody>
          <a:bodyPr/>
          <a:lstStyle/>
          <a:p>
            <a:r>
              <a:rPr lang="en-US">
                <a:latin typeface="Arial" panose="020B0604020202020204" pitchFamily="34" charset="0"/>
              </a:rPr>
              <a:t>Reflection on systems and challenges regarding inclusive teaching</a:t>
            </a:r>
            <a:endParaRPr lang="en-US"/>
          </a:p>
        </p:txBody>
      </p:sp>
      <p:sp>
        <p:nvSpPr>
          <p:cNvPr id="2" name="Title 4">
            <a:extLst>
              <a:ext uri="{FF2B5EF4-FFF2-40B4-BE49-F238E27FC236}">
                <a16:creationId xmlns:a16="http://schemas.microsoft.com/office/drawing/2014/main" id="{78F36CFE-FAB6-0BC6-8824-4A94242F628B}"/>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sp>
        <p:nvSpPr>
          <p:cNvPr id="8" name="Text Placeholder 7">
            <a:extLst>
              <a:ext uri="{FF2B5EF4-FFF2-40B4-BE49-F238E27FC236}">
                <a16:creationId xmlns:a16="http://schemas.microsoft.com/office/drawing/2014/main" id="{03F51E8A-035E-3ACE-F8A1-42E183183ADE}"/>
              </a:ext>
            </a:extLst>
          </p:cNvPr>
          <p:cNvSpPr>
            <a:spLocks noGrp="1"/>
          </p:cNvSpPr>
          <p:nvPr>
            <p:ph type="body" sz="quarter" idx="10"/>
          </p:nvPr>
        </p:nvSpPr>
        <p:spPr>
          <a:xfrm>
            <a:off x="709614" y="2913063"/>
            <a:ext cx="9757814" cy="2659062"/>
          </a:xfrm>
        </p:spPr>
        <p:txBody>
          <a:bodyPr/>
          <a:lstStyle/>
          <a:p>
            <a:pPr marL="342900" indent="-342900" fontAlgn="t">
              <a:lnSpc>
                <a:spcPct val="100000"/>
              </a:lnSpc>
              <a:buClr>
                <a:srgbClr val="1D70B8"/>
              </a:buClr>
              <a:buFont typeface="Arial" panose="020B0604020202020204" pitchFamily="34" charset="0"/>
              <a:buChar char="&gt;"/>
            </a:pPr>
            <a:r>
              <a:rPr lang="en-GB"/>
              <a:t>What systems are already in place in our school to support inclusion? </a:t>
            </a:r>
          </a:p>
          <a:p>
            <a:pPr marL="342900" indent="-342900" fontAlgn="t">
              <a:lnSpc>
                <a:spcPct val="100000"/>
              </a:lnSpc>
              <a:buClr>
                <a:srgbClr val="1D70B8"/>
              </a:buClr>
              <a:buFont typeface="Arial" panose="020B0604020202020204" pitchFamily="34" charset="0"/>
              <a:buChar char="&gt;"/>
            </a:pPr>
            <a:r>
              <a:rPr lang="en-GB"/>
              <a:t>What can make it a challenge?</a:t>
            </a:r>
          </a:p>
        </p:txBody>
      </p:sp>
      <p:sp>
        <p:nvSpPr>
          <p:cNvPr id="5" name="Slide Number Placeholder 4">
            <a:extLst>
              <a:ext uri="{FF2B5EF4-FFF2-40B4-BE49-F238E27FC236}">
                <a16:creationId xmlns:a16="http://schemas.microsoft.com/office/drawing/2014/main" id="{5EB3B8F7-B6B3-6264-68FC-30DEDB77A81A}"/>
              </a:ext>
            </a:extLst>
          </p:cNvPr>
          <p:cNvSpPr>
            <a:spLocks noGrp="1"/>
          </p:cNvSpPr>
          <p:nvPr>
            <p:ph type="sldNum" sz="quarter" idx="12"/>
          </p:nvPr>
        </p:nvSpPr>
        <p:spPr/>
        <p:txBody>
          <a:bodyPr/>
          <a:lstStyle/>
          <a:p>
            <a:fld id="{BA634521-C80F-DA4F-BE98-7119B7CE3C87}" type="slidenum">
              <a:rPr lang="en-US" smtClean="0"/>
              <a:pPr/>
              <a:t>36</a:t>
            </a:fld>
            <a:endParaRPr lang="en-US"/>
          </a:p>
        </p:txBody>
      </p:sp>
      <p:pic>
        <p:nvPicPr>
          <p:cNvPr id="10" name="Picture 9">
            <a:extLst>
              <a:ext uri="{FF2B5EF4-FFF2-40B4-BE49-F238E27FC236}">
                <a16:creationId xmlns:a16="http://schemas.microsoft.com/office/drawing/2014/main" id="{A32DB33F-8FBD-DA05-607A-4A31DCAB795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Tree>
    <p:extLst>
      <p:ext uri="{BB962C8B-B14F-4D97-AF65-F5344CB8AC3E}">
        <p14:creationId xmlns:p14="http://schemas.microsoft.com/office/powerpoint/2010/main" val="12098501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B8F008A-AED8-820C-A86F-2D7B63937668}"/>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1E5A55A7-23F8-0EFC-E8FB-DF3EB41E2833}"/>
              </a:ext>
            </a:extLst>
          </p:cNvPr>
          <p:cNvSpPr>
            <a:spLocks noGrp="1"/>
          </p:cNvSpPr>
          <p:nvPr>
            <p:ph type="title"/>
          </p:nvPr>
        </p:nvSpPr>
        <p:spPr>
          <a:xfrm>
            <a:off x="1748386" y="-1032704"/>
            <a:ext cx="10443613" cy="1027112"/>
          </a:xfrm>
        </p:spPr>
        <p:txBody>
          <a:bodyPr/>
          <a:lstStyle/>
          <a:p>
            <a:r>
              <a:rPr lang="en-US">
                <a:latin typeface="Arial" panose="020B0604020202020204" pitchFamily="34" charset="0"/>
              </a:rPr>
              <a:t>Reflection on school’s strengths and areas of development for inclusive teaching</a:t>
            </a:r>
            <a:endParaRPr lang="en-US"/>
          </a:p>
        </p:txBody>
      </p:sp>
      <p:sp>
        <p:nvSpPr>
          <p:cNvPr id="2" name="Title 4">
            <a:extLst>
              <a:ext uri="{FF2B5EF4-FFF2-40B4-BE49-F238E27FC236}">
                <a16:creationId xmlns:a16="http://schemas.microsoft.com/office/drawing/2014/main" id="{3FDB6B96-9C1B-55F7-7C4B-589E63615FD3}"/>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sp>
        <p:nvSpPr>
          <p:cNvPr id="8" name="Text Placeholder 7">
            <a:extLst>
              <a:ext uri="{FF2B5EF4-FFF2-40B4-BE49-F238E27FC236}">
                <a16:creationId xmlns:a16="http://schemas.microsoft.com/office/drawing/2014/main" id="{9EDC580F-A489-AA84-14E1-6CC744C9198B}"/>
              </a:ext>
            </a:extLst>
          </p:cNvPr>
          <p:cNvSpPr>
            <a:spLocks noGrp="1"/>
          </p:cNvSpPr>
          <p:nvPr>
            <p:ph type="body" sz="quarter" idx="10"/>
          </p:nvPr>
        </p:nvSpPr>
        <p:spPr>
          <a:xfrm>
            <a:off x="709614" y="2913063"/>
            <a:ext cx="9757814" cy="2659062"/>
          </a:xfrm>
        </p:spPr>
        <p:txBody>
          <a:bodyPr/>
          <a:lstStyle/>
          <a:p>
            <a:pPr marL="342900" indent="-342900" fontAlgn="t">
              <a:lnSpc>
                <a:spcPct val="100000"/>
              </a:lnSpc>
              <a:buClr>
                <a:srgbClr val="1D70B8"/>
              </a:buClr>
              <a:buFont typeface="Arial" panose="020B0604020202020204" pitchFamily="34" charset="0"/>
              <a:buChar char="&gt;"/>
            </a:pPr>
            <a:r>
              <a:rPr lang="en-GB"/>
              <a:t>One way our school already supports inclusion is… </a:t>
            </a:r>
          </a:p>
          <a:p>
            <a:pPr marL="342900" indent="-342900" fontAlgn="t">
              <a:lnSpc>
                <a:spcPct val="100000"/>
              </a:lnSpc>
              <a:buClr>
                <a:srgbClr val="1D70B8"/>
              </a:buClr>
              <a:buFont typeface="Arial" panose="020B0604020202020204" pitchFamily="34" charset="0"/>
              <a:buChar char="&gt;"/>
            </a:pPr>
            <a:r>
              <a:rPr lang="en-GB"/>
              <a:t>One thing our school could do more of to support inclusion is...</a:t>
            </a:r>
          </a:p>
        </p:txBody>
      </p:sp>
      <p:sp>
        <p:nvSpPr>
          <p:cNvPr id="5" name="Slide Number Placeholder 4">
            <a:extLst>
              <a:ext uri="{FF2B5EF4-FFF2-40B4-BE49-F238E27FC236}">
                <a16:creationId xmlns:a16="http://schemas.microsoft.com/office/drawing/2014/main" id="{21F5F48B-BD9A-6D59-2D4E-3575FDA1EBF1}"/>
              </a:ext>
            </a:extLst>
          </p:cNvPr>
          <p:cNvSpPr>
            <a:spLocks noGrp="1"/>
          </p:cNvSpPr>
          <p:nvPr>
            <p:ph type="sldNum" sz="quarter" idx="12"/>
          </p:nvPr>
        </p:nvSpPr>
        <p:spPr/>
        <p:txBody>
          <a:bodyPr/>
          <a:lstStyle/>
          <a:p>
            <a:fld id="{BA634521-C80F-DA4F-BE98-7119B7CE3C87}" type="slidenum">
              <a:rPr lang="en-US" smtClean="0"/>
              <a:pPr/>
              <a:t>37</a:t>
            </a:fld>
            <a:endParaRPr lang="en-US"/>
          </a:p>
        </p:txBody>
      </p:sp>
      <p:pic>
        <p:nvPicPr>
          <p:cNvPr id="10" name="Picture 9">
            <a:extLst>
              <a:ext uri="{FF2B5EF4-FFF2-40B4-BE49-F238E27FC236}">
                <a16:creationId xmlns:a16="http://schemas.microsoft.com/office/drawing/2014/main" id="{974BA17B-69DA-7AAE-6951-3200F1F17F9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Tree>
    <p:extLst>
      <p:ext uri="{BB962C8B-B14F-4D97-AF65-F5344CB8AC3E}">
        <p14:creationId xmlns:p14="http://schemas.microsoft.com/office/powerpoint/2010/main" val="1339172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1ED2F-68ED-BE8C-BE87-2C491F48603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C608257-81E2-0140-125C-2DA3AFB89C8F}"/>
              </a:ext>
            </a:extLst>
          </p:cNvPr>
          <p:cNvSpPr>
            <a:spLocks noGrp="1"/>
          </p:cNvSpPr>
          <p:nvPr>
            <p:ph type="title"/>
          </p:nvPr>
        </p:nvSpPr>
        <p:spPr/>
        <p:txBody>
          <a:bodyPr wrap="square"/>
          <a:lstStyle/>
          <a:p>
            <a:pPr algn="l"/>
            <a:r>
              <a:rPr lang="en-GB" b="1">
                <a:solidFill>
                  <a:srgbClr val="3E415C"/>
                </a:solidFill>
                <a:latin typeface="Arial" panose="020B0604020202020204" pitchFamily="34" charset="0"/>
              </a:rPr>
              <a:t>References</a:t>
            </a:r>
          </a:p>
        </p:txBody>
      </p:sp>
      <p:sp>
        <p:nvSpPr>
          <p:cNvPr id="2" name="Text Placeholder 1">
            <a:extLst>
              <a:ext uri="{FF2B5EF4-FFF2-40B4-BE49-F238E27FC236}">
                <a16:creationId xmlns:a16="http://schemas.microsoft.com/office/drawing/2014/main" id="{2CD2EC5C-3FD7-1E32-98B8-67CFD870EC6B}"/>
              </a:ext>
            </a:extLst>
          </p:cNvPr>
          <p:cNvSpPr>
            <a:spLocks noGrp="1"/>
          </p:cNvSpPr>
          <p:nvPr>
            <p:ph type="body" sz="quarter" idx="10"/>
          </p:nvPr>
        </p:nvSpPr>
        <p:spPr>
          <a:xfrm>
            <a:off x="709613" y="1500188"/>
            <a:ext cx="10796588" cy="4672012"/>
          </a:xfrm>
        </p:spPr>
        <p:txBody>
          <a:bodyPr/>
          <a:lstStyle/>
          <a:p>
            <a:pPr marL="8000" indent="-8000">
              <a:defRPr sz="1200">
                <a:solidFill>
                  <a:srgbClr val="2A2D41"/>
                </a:solidFill>
                <a:latin typeface="Segoe UI"/>
              </a:defRPr>
            </a:pPr>
            <a:r>
              <a:rPr lang="en-GB" sz="1400">
                <a:solidFill>
                  <a:srgbClr val="2A2D41"/>
                </a:solidFill>
                <a:latin typeface="Arial" panose="020B0604020202020204" pitchFamily="34" charset="0"/>
              </a:rPr>
              <a:t>Department for Education. (2026a). Parent, pupil and learner voice: March 2026. </a:t>
            </a:r>
            <a:r>
              <a:rPr lang="en-GB" sz="1400">
                <a:solidFill>
                  <a:srgbClr val="2A2D41"/>
                </a:solidFill>
                <a:latin typeface="Arial" panose="020B0604020202020204" pitchFamily="34" charset="0"/>
                <a:hlinkClick r:id="rId3"/>
              </a:rPr>
              <a:t>https://www.gov.uk/government/publications/parent-pupil-and-learner-voice-omnibus-surveys-for-2025-to-2026/parent-pupil-and-learner-voice-march-2026#school-belonging</a:t>
            </a:r>
            <a:r>
              <a:rPr lang="en-GB" sz="1400">
                <a:solidFill>
                  <a:srgbClr val="2A2D41"/>
                </a:solidFill>
                <a:latin typeface="Arial" panose="020B0604020202020204" pitchFamily="34" charset="0"/>
              </a:rPr>
              <a:t> </a:t>
            </a:r>
          </a:p>
          <a:p>
            <a:pPr marL="8000" indent="-8000">
              <a:defRPr sz="1200">
                <a:solidFill>
                  <a:srgbClr val="2A2D41"/>
                </a:solidFill>
                <a:latin typeface="Segoe UI"/>
              </a:defRPr>
            </a:pPr>
            <a:r>
              <a:rPr lang="en-GB" sz="1400">
                <a:solidFill>
                  <a:srgbClr val="2A2D41"/>
                </a:solidFill>
                <a:latin typeface="Arial" panose="020B0604020202020204" pitchFamily="34" charset="0"/>
              </a:rPr>
              <a:t>Department for Education. (2026b). SEND Reform: putting children and young people first. </a:t>
            </a:r>
            <a:r>
              <a:rPr lang="en-GB" sz="1400">
                <a:solidFill>
                  <a:srgbClr val="2A2D41"/>
                </a:solidFill>
                <a:latin typeface="Arial" panose="020B0604020202020204" pitchFamily="34" charset="0"/>
                <a:hlinkClick r:id="rId4"/>
              </a:rPr>
              <a:t>https://www.gov.uk/government/consultations/send-reform-putting-children-and-young-people-first/send-reform-putting-children-and-young-people-first-html-version</a:t>
            </a:r>
            <a:r>
              <a:rPr lang="en-GB" sz="1400">
                <a:solidFill>
                  <a:srgbClr val="2A2D41"/>
                </a:solidFill>
                <a:latin typeface="Arial" panose="020B0604020202020204" pitchFamily="34" charset="0"/>
              </a:rPr>
              <a:t> </a:t>
            </a:r>
            <a:endParaRPr lang="en-GB" sz="1400">
              <a:latin typeface="Arial" panose="020B0604020202020204" pitchFamily="34" charset="0"/>
            </a:endParaRPr>
          </a:p>
          <a:p>
            <a:pPr marL="8000" indent="-8000">
              <a:defRPr sz="1200">
                <a:solidFill>
                  <a:srgbClr val="2A2D41"/>
                </a:solidFill>
                <a:latin typeface="Segoe UI"/>
              </a:defRPr>
            </a:pPr>
            <a:r>
              <a:rPr lang="en-GB" sz="1400">
                <a:latin typeface="Arial" panose="020B0604020202020204" pitchFamily="34" charset="0"/>
              </a:rPr>
              <a:t>Department for Education. (2026c). Every child achieving and thriving. </a:t>
            </a:r>
            <a:r>
              <a:rPr lang="en-GB" sz="1400">
                <a:latin typeface="Arial" panose="020B0604020202020204" pitchFamily="34" charset="0"/>
                <a:hlinkClick r:id="rId5"/>
              </a:rPr>
              <a:t>https://www.gov.uk/government/publications/every-child-achieving-and-thriving/every-child-achieving-and-thriving-html-version</a:t>
            </a:r>
            <a:r>
              <a:rPr lang="en-GB" sz="1400">
                <a:latin typeface="Arial" panose="020B0604020202020204" pitchFamily="34" charset="0"/>
              </a:rPr>
              <a:t> </a:t>
            </a:r>
          </a:p>
          <a:p>
            <a:pPr marL="8000" indent="-8000">
              <a:defRPr sz="1200">
                <a:solidFill>
                  <a:srgbClr val="2A2D41"/>
                </a:solidFill>
                <a:latin typeface="Segoe UI"/>
              </a:defRPr>
            </a:pPr>
            <a:r>
              <a:rPr lang="en-GB" sz="1400">
                <a:latin typeface="Arial" panose="020B0604020202020204" pitchFamily="34" charset="0"/>
              </a:rPr>
              <a:t>Department for Education. (2026d) Academic year 2024/25: Special educational needs in England. </a:t>
            </a:r>
            <a:r>
              <a:rPr lang="en-GB" sz="1400">
                <a:latin typeface="Arial" panose="020B0604020202020204" pitchFamily="34" charset="0"/>
                <a:hlinkClick r:id="rId6"/>
              </a:rPr>
              <a:t>https://explore-education-statistics.service.gov.uk/find-statistics/special-educational-needs-in-england/2024-25</a:t>
            </a:r>
            <a:r>
              <a:rPr lang="en-GB" sz="1400">
                <a:latin typeface="Arial" panose="020B0604020202020204" pitchFamily="34" charset="0"/>
              </a:rPr>
              <a:t> </a:t>
            </a:r>
          </a:p>
          <a:p>
            <a:pPr marL="8000" indent="-8000">
              <a:defRPr sz="1200">
                <a:solidFill>
                  <a:srgbClr val="2A2D41"/>
                </a:solidFill>
                <a:latin typeface="Segoe UI"/>
              </a:defRPr>
            </a:pPr>
            <a:r>
              <a:rPr lang="en-GB" sz="1400">
                <a:solidFill>
                  <a:srgbClr val="2A2D41"/>
                </a:solidFill>
                <a:latin typeface="Arial" panose="020B0604020202020204" pitchFamily="34" charset="0"/>
              </a:rPr>
              <a:t>Department for Education. (2026e). Developing an inclusion strategy using the inclusive mainstream fund. </a:t>
            </a:r>
            <a:r>
              <a:rPr lang="en-GB" sz="1400">
                <a:solidFill>
                  <a:srgbClr val="2A2D41"/>
                </a:solidFill>
                <a:latin typeface="Arial" panose="020B0604020202020204" pitchFamily="34" charset="0"/>
                <a:hlinkClick r:id="rId7"/>
              </a:rPr>
              <a:t>https://www.gov.uk/government/publications/inclusive-mainstream-fund-support-for-school-leaders/developing-an-inclusion-strategy-using-the-inclusive-mainstream-fund</a:t>
            </a:r>
            <a:r>
              <a:rPr lang="en-GB" sz="1400">
                <a:solidFill>
                  <a:srgbClr val="2A2D41"/>
                </a:solidFill>
                <a:latin typeface="Arial" panose="020B0604020202020204" pitchFamily="34" charset="0"/>
              </a:rPr>
              <a:t> </a:t>
            </a:r>
          </a:p>
          <a:p>
            <a:pPr marL="8000" indent="-8000">
              <a:defRPr sz="1200">
                <a:solidFill>
                  <a:srgbClr val="000000"/>
                </a:solidFill>
                <a:latin typeface="Segoe UI"/>
              </a:defRPr>
            </a:pPr>
            <a:r>
              <a:rPr lang="en-GB" sz="1400">
                <a:solidFill>
                  <a:srgbClr val="2A2D41"/>
                </a:solidFill>
                <a:latin typeface="Arial" panose="020B0604020202020204" pitchFamily="34" charset="0"/>
                <a:cs typeface="Arial"/>
              </a:rPr>
              <a:t>Farquharson, C., McKendrick, A., Ridpath, N. &amp; Tahir, I. (2024). </a:t>
            </a:r>
            <a:r>
              <a:rPr lang="en-GB" sz="1400" i="1">
                <a:solidFill>
                  <a:srgbClr val="2A2D41"/>
                </a:solidFill>
                <a:latin typeface="Arial" panose="020B0604020202020204" pitchFamily="34" charset="0"/>
              </a:rPr>
              <a:t>The state of education: what awaits the next government?</a:t>
            </a:r>
            <a:r>
              <a:rPr lang="en-GB" sz="1400">
                <a:solidFill>
                  <a:srgbClr val="2A2D41"/>
                </a:solidFill>
                <a:latin typeface="Arial" panose="020B0604020202020204" pitchFamily="34" charset="0"/>
              </a:rPr>
              <a:t>. Institute for Fiscal Studies. </a:t>
            </a:r>
            <a:r>
              <a:rPr lang="en-GB" sz="1400">
                <a:latin typeface="Arial" panose="020B0604020202020204" pitchFamily="34" charset="0"/>
                <a:hlinkClick r:id="rId8"/>
              </a:rPr>
              <a:t>https://ifs.org.uk/sites/default/files/2024-06/The-state-of-education-IFS-Report-R317.pdf</a:t>
            </a:r>
            <a:r>
              <a:rPr lang="en-GB" sz="1400">
                <a:latin typeface="Arial" panose="020B0604020202020204" pitchFamily="34" charset="0"/>
              </a:rPr>
              <a:t> </a:t>
            </a:r>
          </a:p>
          <a:p>
            <a:pPr marL="8000" indent="-8000">
              <a:defRPr sz="1200">
                <a:solidFill>
                  <a:srgbClr val="000000"/>
                </a:solidFill>
                <a:latin typeface="Segoe UI"/>
              </a:defRPr>
            </a:pPr>
            <a:r>
              <a:rPr lang="en-GB" sz="1400" err="1">
                <a:solidFill>
                  <a:srgbClr val="2A2D41"/>
                </a:solidFill>
                <a:latin typeface="Arial" panose="020B0604020202020204" pitchFamily="34" charset="0"/>
              </a:rPr>
              <a:t>Nilholm</a:t>
            </a:r>
            <a:r>
              <a:rPr lang="en-GB" sz="1400">
                <a:solidFill>
                  <a:srgbClr val="2A2D41"/>
                </a:solidFill>
                <a:latin typeface="Arial" panose="020B0604020202020204" pitchFamily="34" charset="0"/>
              </a:rPr>
              <a:t>, C. &amp; Göransson, K. (2017). What is meant by inclusion? An analysis of European and North American journal articles with high impact. </a:t>
            </a:r>
            <a:r>
              <a:rPr lang="en-GB" sz="1400" i="1">
                <a:solidFill>
                  <a:srgbClr val="2A2D41"/>
                </a:solidFill>
                <a:latin typeface="Arial" panose="020B0604020202020204" pitchFamily="34" charset="0"/>
              </a:rPr>
              <a:t>European Journal of Special Needs Education</a:t>
            </a:r>
            <a:r>
              <a:rPr lang="en-GB" sz="1400">
                <a:solidFill>
                  <a:srgbClr val="2A2D41"/>
                </a:solidFill>
                <a:latin typeface="Arial" panose="020B0604020202020204" pitchFamily="34" charset="0"/>
              </a:rPr>
              <a:t>, </a:t>
            </a:r>
            <a:r>
              <a:rPr lang="en-GB" sz="1400" i="1">
                <a:solidFill>
                  <a:srgbClr val="2A2D41"/>
                </a:solidFill>
                <a:latin typeface="Arial" panose="020B0604020202020204" pitchFamily="34" charset="0"/>
              </a:rPr>
              <a:t>32</a:t>
            </a:r>
            <a:r>
              <a:rPr lang="en-GB" sz="1400">
                <a:solidFill>
                  <a:srgbClr val="2A2D41"/>
                </a:solidFill>
                <a:latin typeface="Arial" panose="020B0604020202020204" pitchFamily="34" charset="0"/>
              </a:rPr>
              <a:t>(3), 437–451.</a:t>
            </a:r>
          </a:p>
          <a:p>
            <a:pPr marL="8000" indent="-8000">
              <a:defRPr sz="1200">
                <a:solidFill>
                  <a:srgbClr val="2A2D41"/>
                </a:solidFill>
                <a:latin typeface="Segoe UI"/>
              </a:defRPr>
            </a:pPr>
            <a:endParaRPr lang="en-GB" sz="1400">
              <a:latin typeface="Arial" panose="020B0604020202020204" pitchFamily="34" charset="0"/>
            </a:endParaRPr>
          </a:p>
          <a:p>
            <a:pPr marL="8000" indent="-8000">
              <a:defRPr sz="1200">
                <a:solidFill>
                  <a:srgbClr val="2A2D41"/>
                </a:solidFill>
                <a:latin typeface="Segoe UI"/>
              </a:defRPr>
            </a:pPr>
            <a:endParaRPr lang="en-GB" sz="1400">
              <a:solidFill>
                <a:srgbClr val="2A2D41"/>
              </a:solidFill>
              <a:latin typeface="Arial" panose="020B0604020202020204" pitchFamily="34" charset="0"/>
            </a:endParaRPr>
          </a:p>
          <a:p>
            <a:pPr marL="8000" indent="-8000">
              <a:spcAft>
                <a:spcPts val="0"/>
              </a:spcAft>
              <a:defRPr sz="1200">
                <a:solidFill>
                  <a:srgbClr val="2A2D41"/>
                </a:solidFill>
                <a:latin typeface="Segoe UI"/>
              </a:defRPr>
            </a:pPr>
            <a:endParaRPr lang="en-GB" sz="1400">
              <a:solidFill>
                <a:srgbClr val="2A2D41"/>
              </a:solidFill>
              <a:latin typeface="Arial" panose="020B0604020202020204" pitchFamily="34" charset="0"/>
            </a:endParaRPr>
          </a:p>
          <a:p>
            <a:endParaRPr lang="en-GB" sz="1400"/>
          </a:p>
        </p:txBody>
      </p:sp>
      <p:sp>
        <p:nvSpPr>
          <p:cNvPr id="5" name="Slide Number Placeholder 4">
            <a:extLst>
              <a:ext uri="{FF2B5EF4-FFF2-40B4-BE49-F238E27FC236}">
                <a16:creationId xmlns:a16="http://schemas.microsoft.com/office/drawing/2014/main" id="{B0A4BF32-1381-1F4B-1E3F-26806BC07BF1}"/>
              </a:ext>
            </a:extLst>
          </p:cNvPr>
          <p:cNvSpPr>
            <a:spLocks noGrp="1"/>
          </p:cNvSpPr>
          <p:nvPr>
            <p:ph type="sldNum" sz="quarter" idx="12"/>
          </p:nvPr>
        </p:nvSpPr>
        <p:spPr/>
        <p:txBody>
          <a:bodyPr/>
          <a:lstStyle/>
          <a:p>
            <a:fld id="{BA634521-C80F-DA4F-BE98-7119B7CE3C87}" type="slidenum">
              <a:rPr lang="en-US" smtClean="0"/>
              <a:pPr/>
              <a:t>38</a:t>
            </a:fld>
            <a:endParaRPr lang="en-US"/>
          </a:p>
        </p:txBody>
      </p:sp>
    </p:spTree>
    <p:extLst>
      <p:ext uri="{BB962C8B-B14F-4D97-AF65-F5344CB8AC3E}">
        <p14:creationId xmlns:p14="http://schemas.microsoft.com/office/powerpoint/2010/main" val="32162548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E65CE-A8C2-3C74-5BD4-45A4ADFE88EB}"/>
              </a:ext>
            </a:extLst>
          </p:cNvPr>
          <p:cNvSpPr>
            <a:spLocks noGrp="1"/>
          </p:cNvSpPr>
          <p:nvPr>
            <p:ph type="title" idx="4294967295"/>
          </p:nvPr>
        </p:nvSpPr>
        <p:spPr>
          <a:xfrm>
            <a:off x="710407" y="-610224"/>
            <a:ext cx="10771185" cy="1220447"/>
          </a:xfrm>
        </p:spPr>
        <p:txBody>
          <a:bodyPr/>
          <a:lstStyle/>
          <a:p>
            <a:r>
              <a:rPr lang="en-GB"/>
              <a:t>Closing slide</a:t>
            </a:r>
          </a:p>
        </p:txBody>
      </p:sp>
    </p:spTree>
    <p:extLst>
      <p:ext uri="{BB962C8B-B14F-4D97-AF65-F5344CB8AC3E}">
        <p14:creationId xmlns:p14="http://schemas.microsoft.com/office/powerpoint/2010/main" val="2555173795"/>
      </p:ext>
    </p:extLst>
  </p:cSld>
  <p:clrMapOvr>
    <a:masterClrMapping/>
  </p:clrMapOvr>
</p:sld>
</file>

<file path=ppt/theme/theme1.xml><?xml version="1.0" encoding="utf-8"?>
<a:theme xmlns:a="http://schemas.openxmlformats.org/drawingml/2006/main" name="Navy lead">
  <a:themeElements>
    <a:clrScheme name="DfE-Ambition-Combo">
      <a:dk1>
        <a:srgbClr val="0C0D0D"/>
      </a:dk1>
      <a:lt1>
        <a:srgbClr val="FFFFFF"/>
      </a:lt1>
      <a:dk2>
        <a:srgbClr val="003764"/>
      </a:dk2>
      <a:lt2>
        <a:srgbClr val="FFFFFF"/>
      </a:lt2>
      <a:accent1>
        <a:srgbClr val="1D70B8"/>
      </a:accent1>
      <a:accent2>
        <a:srgbClr val="003764"/>
      </a:accent2>
      <a:accent3>
        <a:srgbClr val="14B4E9"/>
      </a:accent3>
      <a:accent4>
        <a:srgbClr val="006FB7"/>
      </a:accent4>
      <a:accent5>
        <a:srgbClr val="B1B4B6"/>
      </a:accent5>
      <a:accent6>
        <a:srgbClr val="FFCC00"/>
      </a:accent6>
      <a:hlink>
        <a:srgbClr val="003764"/>
      </a:hlink>
      <a:folHlink>
        <a:srgbClr val="1D70B8"/>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Navy">
      <a:srgbClr val="474C68"/>
    </a:custClr>
    <a:custClr name="Yellow">
      <a:srgbClr val="FFCD00"/>
    </a:custClr>
    <a:custClr name="Coral">
      <a:srgbClr val="E94B58"/>
    </a:custClr>
    <a:custClr name="Cyan">
      <a:srgbClr val="00B6ED"/>
    </a:custClr>
    <a:custClr name="Teal">
      <a:srgbClr val="00987C"/>
    </a:custClr>
    <a:custClr name="Orange">
      <a:srgbClr val="EC642E"/>
    </a:custClr>
    <a:custClr name="Purple">
      <a:srgbClr val="6D2160"/>
    </a:custClr>
    <a:custClr name="Green">
      <a:srgbClr val="C1D10F"/>
    </a:custClr>
    <a:custClr name="Blue">
      <a:srgbClr val="006FB7"/>
    </a:custClr>
    <a:custClr name="Red">
      <a:srgbClr val="BF1C1D"/>
    </a:custClr>
    <a:custClr name="Navy">
      <a:srgbClr val="474C68"/>
    </a:custClr>
    <a:custClr name="Navy 40%">
      <a:srgbClr val="B6B7C3"/>
    </a:custClr>
    <a:custClr name="Navy 30%">
      <a:srgbClr val="C8C9D2"/>
    </a:custClr>
    <a:custClr name="Navy 20%">
      <a:srgbClr val="DADBE1"/>
    </a:custClr>
    <a:custClr name="Navy 10%">
      <a:srgbClr val="EDEDF0"/>
    </a:custClr>
    <a:custClr name="Black">
      <a:srgbClr val="000000"/>
    </a:custClr>
    <a:custClr name="Black 40%">
      <a:srgbClr val="BEB3B3"/>
    </a:custClr>
    <a:custClr name="Black 30%">
      <a:srgbClr val="C7C7C7"/>
    </a:custClr>
    <a:custClr name="Black 20%">
      <a:srgbClr val="DBDBDA"/>
    </a:custClr>
    <a:custClr name="Black 10%">
      <a:srgbClr val="EDEDED"/>
    </a:custClr>
    <a:custClr name="White">
      <a:srgbClr val="FFFFFF"/>
    </a:custClr>
  </a:custClrLst>
  <a:extLst>
    <a:ext uri="{05A4C25C-085E-4340-85A3-A5531E510DB2}">
      <thm15:themeFamily xmlns:thm15="http://schemas.microsoft.com/office/thememl/2012/main" name="ambition-green lead-20230308.potx  -  Read-Only" id="{50F7C519-81C5-48CD-BDFC-5A5ED53BEC69}" vid="{D50E37C1-154B-4AA6-A965-F88536C9921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791A16D18B2248B72862E126E8B12B" ma:contentTypeVersion="5" ma:contentTypeDescription="Create a new document." ma:contentTypeScope="" ma:versionID="e7a81ca6086c8251fa6cdaca25204ff8">
  <xsd:schema xmlns:xsd="http://www.w3.org/2001/XMLSchema" xmlns:xs="http://www.w3.org/2001/XMLSchema" xmlns:p="http://schemas.microsoft.com/office/2006/metadata/properties" xmlns:ns1="http://schemas.microsoft.com/sharepoint/v3" xmlns:ns2="46fa5b38-e717-477d-b22d-41f4dfa63b91" targetNamespace="http://schemas.microsoft.com/office/2006/metadata/properties" ma:root="true" ma:fieldsID="eef000b8e4f90eae1670538a9e57eb84" ns1:_="" ns2:_="">
    <xsd:import namespace="http://schemas.microsoft.com/sharepoint/v3"/>
    <xsd:import namespace="46fa5b38-e717-477d-b22d-41f4dfa63b9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fa5b38-e717-477d-b22d-41f4dfa63b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4D9A56B-8473-4E08-9DE6-8AD8DA10C641}">
  <ds:schemaRefs>
    <ds:schemaRef ds:uri="http://schemas.microsoft.com/sharepoint/v3/contenttype/forms"/>
  </ds:schemaRefs>
</ds:datastoreItem>
</file>

<file path=customXml/itemProps2.xml><?xml version="1.0" encoding="utf-8"?>
<ds:datastoreItem xmlns:ds="http://schemas.openxmlformats.org/officeDocument/2006/customXml" ds:itemID="{95721447-447F-448B-B38C-EB132BE8D61C}">
  <ds:schemaRefs>
    <ds:schemaRef ds:uri="http://purl.org/dc/elements/1.1/"/>
    <ds:schemaRef ds:uri="46fa5b38-e717-477d-b22d-41f4dfa63b91"/>
    <ds:schemaRef ds:uri="http://purl.org/dc/terms/"/>
    <ds:schemaRef ds:uri="http://schemas.microsoft.com/office/2006/documentManagement/types"/>
    <ds:schemaRef ds:uri="http://schemas.microsoft.com/office/2006/metadata/properties"/>
    <ds:schemaRef ds:uri="http://schemas.microsoft.com/office/infopath/2007/PartnerControls"/>
    <ds:schemaRef ds:uri="http://www.w3.org/XML/1998/namespace"/>
    <ds:schemaRef ds:uri="http://schemas.openxmlformats.org/package/2006/metadata/core-properties"/>
    <ds:schemaRef ds:uri="http://schemas.microsoft.com/sharepoint/v3"/>
    <ds:schemaRef ds:uri="http://purl.org/dc/dcmitype/"/>
  </ds:schemaRefs>
</ds:datastoreItem>
</file>

<file path=customXml/itemProps3.xml><?xml version="1.0" encoding="utf-8"?>
<ds:datastoreItem xmlns:ds="http://schemas.openxmlformats.org/officeDocument/2006/customXml" ds:itemID="{DC71ECCF-506E-40E3-9791-0AD6B03485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6fa5b38-e717-477d-b22d-41f4dfa63b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4a406d6-3f4a-4424-ba57-5e2bf0723b58}" enabled="1" method="Privileged" siteId="{fad277c9-c60a-4da1-b5f3-b3b8b34a82f9}" removed="0"/>
</clbl:labelList>
</file>

<file path=docProps/app.xml><?xml version="1.0" encoding="utf-8"?>
<Properties xmlns="http://schemas.openxmlformats.org/officeDocument/2006/extended-properties" xmlns:vt="http://schemas.openxmlformats.org/officeDocument/2006/docPropsVTypes">
  <Template/>
  <TotalTime>15</TotalTime>
  <Words>7051</Words>
  <Application>Microsoft Office PowerPoint</Application>
  <PresentationFormat>Widescreen</PresentationFormat>
  <Paragraphs>618</Paragraphs>
  <Slides>39</Slides>
  <Notes>38</Notes>
  <HiddenSlides>20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Segoe UI</vt:lpstr>
      <vt:lpstr>System Font Regular</vt:lpstr>
      <vt:lpstr>Wingdings</vt:lpstr>
      <vt:lpstr>Navy lead</vt:lpstr>
      <vt:lpstr>Document explainer</vt:lpstr>
      <vt:lpstr>Facilitation guidance – timings </vt:lpstr>
      <vt:lpstr> Supporting every child to achieve and thrive</vt:lpstr>
      <vt:lpstr>Session timings</vt:lpstr>
      <vt:lpstr>Aims of the session</vt:lpstr>
      <vt:lpstr>Introduction to SEND reforms and inclusion</vt:lpstr>
      <vt:lpstr>Facilitation guidance - pupil voice</vt:lpstr>
      <vt:lpstr>Pupil voice from your own context</vt:lpstr>
      <vt:lpstr>Pupil voice (year 5)</vt:lpstr>
      <vt:lpstr>Pupil voice (year 9)</vt:lpstr>
      <vt:lpstr>Supporting every child to achieve and thrive</vt:lpstr>
      <vt:lpstr>Reflections on pupils’ experiences of school</vt:lpstr>
      <vt:lpstr>Why have the SEND reforms been introduced?</vt:lpstr>
      <vt:lpstr>Context for the reforms</vt:lpstr>
      <vt:lpstr>Facilitation guidance – hidden slides </vt:lpstr>
      <vt:lpstr>Year 1</vt:lpstr>
      <vt:lpstr>Key stage 2</vt:lpstr>
      <vt:lpstr>Key stage 4</vt:lpstr>
      <vt:lpstr>Our context (adapt for your context)</vt:lpstr>
      <vt:lpstr>Our context (headlines)</vt:lpstr>
      <vt:lpstr>Our context (with detail)</vt:lpstr>
      <vt:lpstr>Principles and overall aims</vt:lpstr>
      <vt:lpstr>Areas of development</vt:lpstr>
      <vt:lpstr>The universal offer and layers of support</vt:lpstr>
      <vt:lpstr>Facilitation guidance – reflection options</vt:lpstr>
      <vt:lpstr>Reflection on the universal offer and your role</vt:lpstr>
      <vt:lpstr>Reflection on national challenges and the reforms</vt:lpstr>
      <vt:lpstr>Introducing the ‘What is inclusion?’ section</vt:lpstr>
      <vt:lpstr>What is inclusion?</vt:lpstr>
      <vt:lpstr>Inclusion</vt:lpstr>
      <vt:lpstr>Reflection on areas of inclusion</vt:lpstr>
      <vt:lpstr>Inclusion at different levels</vt:lpstr>
      <vt:lpstr>Reflections</vt:lpstr>
      <vt:lpstr>Facilitation guidance –  more reflection options</vt:lpstr>
      <vt:lpstr>Reflection on takeaways on SEND reforms</vt:lpstr>
      <vt:lpstr>Reflection on systems and challenges regarding inclusive teaching</vt:lpstr>
      <vt:lpstr>Reflection on school’s strengths and areas of development for inclusive teaching</vt:lpstr>
      <vt:lpstr>References</vt:lpstr>
      <vt:lpstr>Closing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every child to achieve and thrive: PowerPoint Presentation</dc:title>
  <dc:subject>SEND and inclusion training for schools</dc:subject>
  <dc:creator>Ambition Institute</dc:creator>
  <cp:lastModifiedBy>SUMNER, Tom</cp:lastModifiedBy>
  <cp:revision>2</cp:revision>
  <dcterms:created xsi:type="dcterms:W3CDTF">2023-11-03T11:37:35Z</dcterms:created>
  <dcterms:modified xsi:type="dcterms:W3CDTF">2026-09-24T12:08:03Z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0x010100AA791A16D18B2248B72862E126E8B12B</vt:lpwstr>
  </property>
  <property fmtid="{D5CDD505-2E9C-101B-9397-08002B2CF9AE}" pid="3" name="MediaServiceImageTags">
    <vt:lpwstr/>
  </property>
</Properties>
</file>